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6" r:id="rId1"/>
    <p:sldMasterId id="2147483789" r:id="rId2"/>
    <p:sldMasterId id="2147483800" r:id="rId3"/>
    <p:sldMasterId id="2147483951" r:id="rId4"/>
  </p:sldMasterIdLst>
  <p:notesMasterIdLst>
    <p:notesMasterId r:id="rId31"/>
  </p:notesMasterIdLst>
  <p:handoutMasterIdLst>
    <p:handoutMasterId r:id="rId32"/>
  </p:handoutMasterIdLst>
  <p:sldIdLst>
    <p:sldId id="256" r:id="rId5"/>
    <p:sldId id="278" r:id="rId6"/>
    <p:sldId id="257" r:id="rId7"/>
    <p:sldId id="259" r:id="rId8"/>
    <p:sldId id="258" r:id="rId9"/>
    <p:sldId id="260" r:id="rId10"/>
    <p:sldId id="262" r:id="rId11"/>
    <p:sldId id="264" r:id="rId12"/>
    <p:sldId id="263" r:id="rId13"/>
    <p:sldId id="265" r:id="rId14"/>
    <p:sldId id="267" r:id="rId15"/>
    <p:sldId id="266" r:id="rId16"/>
    <p:sldId id="268" r:id="rId17"/>
    <p:sldId id="270" r:id="rId18"/>
    <p:sldId id="269" r:id="rId19"/>
    <p:sldId id="271" r:id="rId20"/>
    <p:sldId id="272" r:id="rId21"/>
    <p:sldId id="273" r:id="rId22"/>
    <p:sldId id="274" r:id="rId23"/>
    <p:sldId id="275" r:id="rId24"/>
    <p:sldId id="277" r:id="rId25"/>
    <p:sldId id="276" r:id="rId26"/>
    <p:sldId id="279" r:id="rId27"/>
    <p:sldId id="280" r:id="rId28"/>
    <p:sldId id="281" r:id="rId29"/>
    <p:sldId id="282"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4326"/>
    <a:srgbClr val="F0AFA2"/>
    <a:srgbClr val="EEA89A"/>
    <a:srgbClr val="F8DAD4"/>
    <a:srgbClr val="F5CBC3"/>
    <a:srgbClr val="F0B2A6"/>
    <a:srgbClr val="313133"/>
    <a:srgbClr val="003466"/>
    <a:srgbClr val="EE3A43"/>
    <a:srgbClr val="7878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748" autoAdjust="0"/>
    <p:restoredTop sz="94605" autoAdjust="0"/>
  </p:normalViewPr>
  <p:slideViewPr>
    <p:cSldViewPr snapToGrid="0" showGuides="1">
      <p:cViewPr varScale="1">
        <p:scale>
          <a:sx n="101" d="100"/>
          <a:sy n="101" d="100"/>
        </p:scale>
        <p:origin x="1524" y="96"/>
      </p:cViewPr>
      <p:guideLst>
        <p:guide orient="horz" pos="2184"/>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2442"/>
    </p:cViewPr>
  </p:sorterViewPr>
  <p:notesViewPr>
    <p:cSldViewPr snapToGrid="0">
      <p:cViewPr varScale="1">
        <p:scale>
          <a:sx n="88" d="100"/>
          <a:sy n="88" d="100"/>
        </p:scale>
        <p:origin x="-3870" y="-12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5F226F-8ED5-495D-A17F-2CD75E10BF0C}" type="datetimeFigureOut">
              <a:rPr lang="en-US" smtClean="0"/>
              <a:t>9/4/2018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BAC4FF8-6ED0-4190-AEBB-5AD2583082B4}" type="slidenum">
              <a:rPr lang="en-US" smtClean="0"/>
              <a:t>‹#›</a:t>
            </a:fld>
            <a:endParaRPr lang="en-US"/>
          </a:p>
        </p:txBody>
      </p:sp>
    </p:spTree>
    <p:extLst>
      <p:ext uri="{BB962C8B-B14F-4D97-AF65-F5344CB8AC3E}">
        <p14:creationId xmlns:p14="http://schemas.microsoft.com/office/powerpoint/2010/main" val="9833328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מציין מיקום של תאריך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42BA45-5BA8-4098-BC1A-EE8A5C9DAADA}" type="datetimeFigureOut">
              <a:rPr lang="en-US" smtClean="0"/>
              <a:t>9/4/2018</a:t>
            </a:fld>
            <a:endParaRPr lang="en-US"/>
          </a:p>
        </p:txBody>
      </p:sp>
      <p:sp>
        <p:nvSpPr>
          <p:cNvPr id="4" name="מציין מיקום של תמונת שקופית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a:p>
        </p:txBody>
      </p:sp>
      <p:sp>
        <p:nvSpPr>
          <p:cNvPr id="6" name="מציין מיקום של כותרת תחתונה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מציין מיקום של מספר שקופית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DBCF67-2B39-4494-9A46-CAA40423D8E3}" type="slidenum">
              <a:rPr lang="en-US" smtClean="0"/>
              <a:t>‹#›</a:t>
            </a:fld>
            <a:endParaRPr lang="en-US"/>
          </a:p>
        </p:txBody>
      </p:sp>
    </p:spTree>
    <p:extLst>
      <p:ext uri="{BB962C8B-B14F-4D97-AF65-F5344CB8AC3E}">
        <p14:creationId xmlns:p14="http://schemas.microsoft.com/office/powerpoint/2010/main" val="27266637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e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e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01 Title Slide">
    <p:spTree>
      <p:nvGrpSpPr>
        <p:cNvPr id="1" name=""/>
        <p:cNvGrpSpPr/>
        <p:nvPr/>
      </p:nvGrpSpPr>
      <p:grpSpPr>
        <a:xfrm>
          <a:off x="0" y="0"/>
          <a:ext cx="0" cy="0"/>
          <a:chOff x="0" y="0"/>
          <a:chExt cx="0" cy="0"/>
        </a:xfrm>
      </p:grpSpPr>
      <p:pic>
        <p:nvPicPr>
          <p:cNvPr id="13"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9" b="21"/>
          <a:stretch/>
        </p:blipFill>
        <p:spPr bwMode="auto">
          <a:xfrm>
            <a:off x="0" y="0"/>
            <a:ext cx="9144000" cy="591553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333500"/>
            <a:ext cx="9144000" cy="5427767"/>
          </a:xfrm>
          <a:prstGeom prst="rect">
            <a:avLst/>
          </a:prstGeom>
        </p:spPr>
      </p:pic>
      <p:sp>
        <p:nvSpPr>
          <p:cNvPr id="23" name="מלבן 7"/>
          <p:cNvSpPr/>
          <p:nvPr userDrawn="1"/>
        </p:nvSpPr>
        <p:spPr>
          <a:xfrm>
            <a:off x="0" y="5626384"/>
            <a:ext cx="9144000" cy="1244296"/>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6" name="מציין מיקום טקסט 4"/>
          <p:cNvSpPr>
            <a:spLocks noGrp="1"/>
          </p:cNvSpPr>
          <p:nvPr>
            <p:ph type="body" sz="quarter" idx="10" hasCustomPrompt="1"/>
          </p:nvPr>
        </p:nvSpPr>
        <p:spPr>
          <a:xfrm>
            <a:off x="535708" y="6045690"/>
            <a:ext cx="5687968" cy="713307"/>
          </a:xfrm>
        </p:spPr>
        <p:txBody>
          <a:bodyPr anchor="t" anchorCtr="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Edit text</a:t>
            </a:r>
          </a:p>
        </p:txBody>
      </p:sp>
      <p:sp>
        <p:nvSpPr>
          <p:cNvPr id="28" name="מלבן 14"/>
          <p:cNvSpPr/>
          <p:nvPr userDrawn="1"/>
        </p:nvSpPr>
        <p:spPr>
          <a:xfrm>
            <a:off x="0" y="5217399"/>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2" name="מלבן 9"/>
          <p:cNvSpPr/>
          <p:nvPr userDrawn="1"/>
        </p:nvSpPr>
        <p:spPr>
          <a:xfrm>
            <a:off x="347240" y="4152976"/>
            <a:ext cx="6700105" cy="1762559"/>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Title 1"/>
          <p:cNvSpPr>
            <a:spLocks noGrp="1"/>
          </p:cNvSpPr>
          <p:nvPr>
            <p:ph type="ctrTitle" hasCustomPrompt="1"/>
          </p:nvPr>
        </p:nvSpPr>
        <p:spPr>
          <a:xfrm>
            <a:off x="535708" y="4353733"/>
            <a:ext cx="6326909" cy="1084217"/>
          </a:xfrm>
        </p:spPr>
        <p:txBody>
          <a:bodyPr anchor="ctr" anchorCtr="0">
            <a:noAutofit/>
          </a:bodyPr>
          <a:lstStyle>
            <a:lvl1pPr algn="l">
              <a:defRPr sz="3200">
                <a:solidFill>
                  <a:schemeClr val="bg1"/>
                </a:solidFill>
                <a:latin typeface="+mn-lt"/>
              </a:defRPr>
            </a:lvl1pPr>
          </a:lstStyle>
          <a:p>
            <a:r>
              <a:rPr lang="en-US" dirty="0"/>
              <a:t>Edit title</a:t>
            </a:r>
          </a:p>
        </p:txBody>
      </p:sp>
      <p:sp>
        <p:nvSpPr>
          <p:cNvPr id="25" name="Subtitle 2"/>
          <p:cNvSpPr>
            <a:spLocks noGrp="1"/>
          </p:cNvSpPr>
          <p:nvPr>
            <p:ph type="subTitle" idx="1" hasCustomPrompt="1"/>
          </p:nvPr>
        </p:nvSpPr>
        <p:spPr>
          <a:xfrm>
            <a:off x="535708" y="5347554"/>
            <a:ext cx="6326909" cy="478380"/>
          </a:xfrm>
        </p:spPr>
        <p:txBody>
          <a:bodyPr anchor="t" anchorCtr="0"/>
          <a:lstStyle>
            <a:lvl1pPr marL="0" indent="0" algn="l">
              <a:buNone/>
              <a:defRPr sz="20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Edit sub title</a:t>
            </a:r>
          </a:p>
        </p:txBody>
      </p:sp>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7702192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01 Title Slide">
    <p:spTree>
      <p:nvGrpSpPr>
        <p:cNvPr id="1" name=""/>
        <p:cNvGrpSpPr/>
        <p:nvPr/>
      </p:nvGrpSpPr>
      <p:grpSpPr>
        <a:xfrm>
          <a:off x="0" y="0"/>
          <a:ext cx="0" cy="0"/>
          <a:chOff x="0" y="0"/>
          <a:chExt cx="0" cy="0"/>
        </a:xfrm>
      </p:grpSpPr>
      <p:pic>
        <p:nvPicPr>
          <p:cNvPr id="13"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15" b="-13"/>
          <a:stretch/>
        </p:blipFill>
        <p:spPr bwMode="auto">
          <a:xfrm>
            <a:off x="0" y="0"/>
            <a:ext cx="9143999" cy="591011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742485"/>
            <a:ext cx="9144000" cy="5427767"/>
          </a:xfrm>
          <a:prstGeom prst="rect">
            <a:avLst/>
          </a:prstGeom>
        </p:spPr>
      </p:pic>
      <p:sp>
        <p:nvSpPr>
          <p:cNvPr id="23" name="מלבן 7"/>
          <p:cNvSpPr/>
          <p:nvPr userDrawn="1"/>
        </p:nvSpPr>
        <p:spPr>
          <a:xfrm>
            <a:off x="0" y="5626384"/>
            <a:ext cx="9144000" cy="1244296"/>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6" name="מציין מיקום טקסט 4"/>
          <p:cNvSpPr>
            <a:spLocks noGrp="1"/>
          </p:cNvSpPr>
          <p:nvPr>
            <p:ph type="body" sz="quarter" idx="10" hasCustomPrompt="1"/>
          </p:nvPr>
        </p:nvSpPr>
        <p:spPr>
          <a:xfrm>
            <a:off x="535708" y="6045690"/>
            <a:ext cx="5687968" cy="713307"/>
          </a:xfrm>
        </p:spPr>
        <p:txBody>
          <a:bodyPr anchor="t" anchorCtr="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Edit text</a:t>
            </a:r>
          </a:p>
        </p:txBody>
      </p:sp>
      <p:sp>
        <p:nvSpPr>
          <p:cNvPr id="28" name="מלבן 14"/>
          <p:cNvSpPr/>
          <p:nvPr userDrawn="1"/>
        </p:nvSpPr>
        <p:spPr>
          <a:xfrm>
            <a:off x="0" y="5217399"/>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2" name="מלבן 9"/>
          <p:cNvSpPr/>
          <p:nvPr userDrawn="1"/>
        </p:nvSpPr>
        <p:spPr>
          <a:xfrm>
            <a:off x="347240" y="4152976"/>
            <a:ext cx="6700105" cy="1762559"/>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Title 1"/>
          <p:cNvSpPr>
            <a:spLocks noGrp="1"/>
          </p:cNvSpPr>
          <p:nvPr>
            <p:ph type="ctrTitle" hasCustomPrompt="1"/>
          </p:nvPr>
        </p:nvSpPr>
        <p:spPr>
          <a:xfrm>
            <a:off x="535708" y="4353733"/>
            <a:ext cx="6326909" cy="1084217"/>
          </a:xfrm>
        </p:spPr>
        <p:txBody>
          <a:bodyPr anchor="ctr" anchorCtr="0">
            <a:noAutofit/>
          </a:bodyPr>
          <a:lstStyle>
            <a:lvl1pPr algn="l">
              <a:defRPr sz="3200">
                <a:solidFill>
                  <a:schemeClr val="bg1"/>
                </a:solidFill>
                <a:latin typeface="+mn-lt"/>
              </a:defRPr>
            </a:lvl1pPr>
          </a:lstStyle>
          <a:p>
            <a:r>
              <a:rPr lang="en-US" dirty="0"/>
              <a:t>Edit title</a:t>
            </a:r>
          </a:p>
        </p:txBody>
      </p:sp>
      <p:sp>
        <p:nvSpPr>
          <p:cNvPr id="25" name="Subtitle 2"/>
          <p:cNvSpPr>
            <a:spLocks noGrp="1"/>
          </p:cNvSpPr>
          <p:nvPr>
            <p:ph type="subTitle" idx="1" hasCustomPrompt="1"/>
          </p:nvPr>
        </p:nvSpPr>
        <p:spPr>
          <a:xfrm>
            <a:off x="535708" y="5347554"/>
            <a:ext cx="6326909" cy="478380"/>
          </a:xfrm>
        </p:spPr>
        <p:txBody>
          <a:bodyPr anchor="t" anchorCtr="0"/>
          <a:lstStyle>
            <a:lvl1pPr marL="0" indent="0" algn="l">
              <a:buNone/>
              <a:defRPr sz="20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Edit sub title</a:t>
            </a:r>
          </a:p>
        </p:txBody>
      </p:sp>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7702192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8_01 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b="-12510"/>
          <a:stretch/>
        </p:blipFill>
        <p:spPr>
          <a:xfrm>
            <a:off x="0" y="0"/>
            <a:ext cx="9144000" cy="6858000"/>
          </a:xfrm>
          <a:prstGeom prst="rect">
            <a:avLst/>
          </a:prstGeom>
        </p:spPr>
      </p:pic>
      <p:pic>
        <p:nvPicPr>
          <p:cNvPr id="15" name="Pictur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935283"/>
            <a:ext cx="9144000" cy="5427767"/>
          </a:xfrm>
          <a:prstGeom prst="rect">
            <a:avLst/>
          </a:prstGeom>
        </p:spPr>
      </p:pic>
      <p:sp>
        <p:nvSpPr>
          <p:cNvPr id="23" name="מלבן 7"/>
          <p:cNvSpPr/>
          <p:nvPr userDrawn="1"/>
        </p:nvSpPr>
        <p:spPr>
          <a:xfrm>
            <a:off x="0" y="5626384"/>
            <a:ext cx="9144000" cy="1244296"/>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6" name="מציין מיקום טקסט 4"/>
          <p:cNvSpPr>
            <a:spLocks noGrp="1"/>
          </p:cNvSpPr>
          <p:nvPr>
            <p:ph type="body" sz="quarter" idx="10" hasCustomPrompt="1"/>
          </p:nvPr>
        </p:nvSpPr>
        <p:spPr>
          <a:xfrm>
            <a:off x="535708" y="6045690"/>
            <a:ext cx="5687968" cy="713307"/>
          </a:xfrm>
        </p:spPr>
        <p:txBody>
          <a:bodyPr anchor="t" anchorCtr="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Edit text</a:t>
            </a:r>
          </a:p>
        </p:txBody>
      </p:sp>
      <p:sp>
        <p:nvSpPr>
          <p:cNvPr id="28" name="מלבן 14"/>
          <p:cNvSpPr/>
          <p:nvPr userDrawn="1"/>
        </p:nvSpPr>
        <p:spPr>
          <a:xfrm>
            <a:off x="0" y="5217399"/>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2" name="מלבן 9"/>
          <p:cNvSpPr/>
          <p:nvPr userDrawn="1"/>
        </p:nvSpPr>
        <p:spPr>
          <a:xfrm>
            <a:off x="347240" y="4152976"/>
            <a:ext cx="6700105" cy="1762559"/>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Title 1"/>
          <p:cNvSpPr>
            <a:spLocks noGrp="1"/>
          </p:cNvSpPr>
          <p:nvPr>
            <p:ph type="ctrTitle" hasCustomPrompt="1"/>
          </p:nvPr>
        </p:nvSpPr>
        <p:spPr>
          <a:xfrm>
            <a:off x="535708" y="4353733"/>
            <a:ext cx="6326909" cy="1084217"/>
          </a:xfrm>
        </p:spPr>
        <p:txBody>
          <a:bodyPr anchor="ctr" anchorCtr="0">
            <a:noAutofit/>
          </a:bodyPr>
          <a:lstStyle>
            <a:lvl1pPr algn="l">
              <a:defRPr sz="3200">
                <a:solidFill>
                  <a:schemeClr val="bg1"/>
                </a:solidFill>
                <a:latin typeface="+mn-lt"/>
              </a:defRPr>
            </a:lvl1pPr>
          </a:lstStyle>
          <a:p>
            <a:r>
              <a:rPr lang="en-US" dirty="0"/>
              <a:t>Edit title</a:t>
            </a:r>
          </a:p>
        </p:txBody>
      </p:sp>
      <p:sp>
        <p:nvSpPr>
          <p:cNvPr id="25" name="Subtitle 2"/>
          <p:cNvSpPr>
            <a:spLocks noGrp="1"/>
          </p:cNvSpPr>
          <p:nvPr>
            <p:ph type="subTitle" idx="1" hasCustomPrompt="1"/>
          </p:nvPr>
        </p:nvSpPr>
        <p:spPr>
          <a:xfrm>
            <a:off x="535708" y="5347554"/>
            <a:ext cx="6326909" cy="478380"/>
          </a:xfrm>
        </p:spPr>
        <p:txBody>
          <a:bodyPr anchor="t" anchorCtr="0"/>
          <a:lstStyle>
            <a:lvl1pPr marL="0" indent="0" algn="l">
              <a:buNone/>
              <a:defRPr sz="20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Edit sub title</a:t>
            </a:r>
          </a:p>
        </p:txBody>
      </p:sp>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2091397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01 Title Slide">
    <p:spTree>
      <p:nvGrpSpPr>
        <p:cNvPr id="1" name=""/>
        <p:cNvGrpSpPr/>
        <p:nvPr/>
      </p:nvGrpSpPr>
      <p:grpSpPr>
        <a:xfrm>
          <a:off x="0" y="0"/>
          <a:ext cx="0" cy="0"/>
          <a:chOff x="0" y="0"/>
          <a:chExt cx="0" cy="0"/>
        </a:xfrm>
      </p:grpSpPr>
      <p:pic>
        <p:nvPicPr>
          <p:cNvPr id="13"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31" r="-4" b="-1"/>
          <a:stretch/>
        </p:blipFill>
        <p:spPr bwMode="auto">
          <a:xfrm>
            <a:off x="0" y="1"/>
            <a:ext cx="9144000" cy="6364580"/>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userDrawn="1"/>
        </p:nvSpPr>
        <p:spPr>
          <a:xfrm rot="15464397">
            <a:off x="5112052" y="1022836"/>
            <a:ext cx="6593656" cy="2607670"/>
          </a:xfrm>
          <a:prstGeom prst="rect">
            <a:avLst/>
          </a:prstGeom>
          <a:blipFill dpi="0" rotWithShape="1">
            <a:blip r:embed="rId3">
              <a:alphaModFix amt="5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מלבן 7"/>
          <p:cNvSpPr/>
          <p:nvPr userDrawn="1"/>
        </p:nvSpPr>
        <p:spPr>
          <a:xfrm>
            <a:off x="0" y="5626384"/>
            <a:ext cx="9144000" cy="1244296"/>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6" name="מציין מיקום טקסט 4"/>
          <p:cNvSpPr>
            <a:spLocks noGrp="1"/>
          </p:cNvSpPr>
          <p:nvPr>
            <p:ph type="body" sz="quarter" idx="10" hasCustomPrompt="1"/>
          </p:nvPr>
        </p:nvSpPr>
        <p:spPr>
          <a:xfrm>
            <a:off x="535708" y="6045690"/>
            <a:ext cx="5687968" cy="713307"/>
          </a:xfrm>
        </p:spPr>
        <p:txBody>
          <a:bodyPr anchor="t" anchorCtr="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Edit text</a:t>
            </a:r>
          </a:p>
        </p:txBody>
      </p:sp>
      <p:sp>
        <p:nvSpPr>
          <p:cNvPr id="28" name="מלבן 14"/>
          <p:cNvSpPr/>
          <p:nvPr userDrawn="1"/>
        </p:nvSpPr>
        <p:spPr>
          <a:xfrm>
            <a:off x="0" y="5217399"/>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2" name="מלבן 9"/>
          <p:cNvSpPr/>
          <p:nvPr userDrawn="1"/>
        </p:nvSpPr>
        <p:spPr>
          <a:xfrm>
            <a:off x="347240" y="4152976"/>
            <a:ext cx="6700105" cy="1762559"/>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Title 1"/>
          <p:cNvSpPr>
            <a:spLocks noGrp="1"/>
          </p:cNvSpPr>
          <p:nvPr>
            <p:ph type="ctrTitle" hasCustomPrompt="1"/>
          </p:nvPr>
        </p:nvSpPr>
        <p:spPr>
          <a:xfrm>
            <a:off x="535708" y="4353733"/>
            <a:ext cx="6326909" cy="1084217"/>
          </a:xfrm>
        </p:spPr>
        <p:txBody>
          <a:bodyPr anchor="ctr" anchorCtr="0">
            <a:noAutofit/>
          </a:bodyPr>
          <a:lstStyle>
            <a:lvl1pPr algn="l">
              <a:defRPr sz="3200">
                <a:solidFill>
                  <a:schemeClr val="bg1"/>
                </a:solidFill>
                <a:latin typeface="+mn-lt"/>
              </a:defRPr>
            </a:lvl1pPr>
          </a:lstStyle>
          <a:p>
            <a:r>
              <a:rPr lang="en-US" dirty="0"/>
              <a:t>Edit title</a:t>
            </a:r>
          </a:p>
        </p:txBody>
      </p:sp>
      <p:sp>
        <p:nvSpPr>
          <p:cNvPr id="25" name="Subtitle 2"/>
          <p:cNvSpPr>
            <a:spLocks noGrp="1"/>
          </p:cNvSpPr>
          <p:nvPr>
            <p:ph type="subTitle" idx="1" hasCustomPrompt="1"/>
          </p:nvPr>
        </p:nvSpPr>
        <p:spPr>
          <a:xfrm>
            <a:off x="535708" y="5347554"/>
            <a:ext cx="6326909" cy="478380"/>
          </a:xfrm>
        </p:spPr>
        <p:txBody>
          <a:bodyPr anchor="t" anchorCtr="0"/>
          <a:lstStyle>
            <a:lvl1pPr marL="0" indent="0" algn="l">
              <a:buNone/>
              <a:defRPr sz="20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Edit sub title</a:t>
            </a:r>
          </a:p>
        </p:txBody>
      </p:sp>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770219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1 Title Slide">
    <p:spTree>
      <p:nvGrpSpPr>
        <p:cNvPr id="1" name=""/>
        <p:cNvGrpSpPr/>
        <p:nvPr/>
      </p:nvGrpSpPr>
      <p:grpSpPr>
        <a:xfrm>
          <a:off x="0" y="0"/>
          <a:ext cx="0" cy="0"/>
          <a:chOff x="0" y="0"/>
          <a:chExt cx="0" cy="0"/>
        </a:xfrm>
      </p:grpSpPr>
      <p:pic>
        <p:nvPicPr>
          <p:cNvPr id="2"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270" b="-5503"/>
          <a:stretch/>
        </p:blipFill>
        <p:spPr bwMode="auto">
          <a:xfrm>
            <a:off x="0" y="0"/>
            <a:ext cx="9144000" cy="610410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442913"/>
            <a:ext cx="9144000" cy="5427767"/>
          </a:xfrm>
          <a:prstGeom prst="rect">
            <a:avLst/>
          </a:prstGeom>
        </p:spPr>
      </p:pic>
      <p:sp>
        <p:nvSpPr>
          <p:cNvPr id="23" name="מלבן 7"/>
          <p:cNvSpPr/>
          <p:nvPr userDrawn="1"/>
        </p:nvSpPr>
        <p:spPr>
          <a:xfrm>
            <a:off x="0" y="5626384"/>
            <a:ext cx="9144000" cy="1244296"/>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6" name="מציין מיקום טקסט 4"/>
          <p:cNvSpPr>
            <a:spLocks noGrp="1"/>
          </p:cNvSpPr>
          <p:nvPr>
            <p:ph type="body" sz="quarter" idx="10" hasCustomPrompt="1"/>
          </p:nvPr>
        </p:nvSpPr>
        <p:spPr>
          <a:xfrm>
            <a:off x="535708" y="6045690"/>
            <a:ext cx="5687968" cy="713307"/>
          </a:xfrm>
        </p:spPr>
        <p:txBody>
          <a:bodyPr anchor="t" anchorCtr="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Edit text</a:t>
            </a:r>
          </a:p>
        </p:txBody>
      </p:sp>
      <p:sp>
        <p:nvSpPr>
          <p:cNvPr id="28" name="מלבן 14"/>
          <p:cNvSpPr/>
          <p:nvPr userDrawn="1"/>
        </p:nvSpPr>
        <p:spPr>
          <a:xfrm>
            <a:off x="0" y="5217399"/>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2" name="מלבן 9"/>
          <p:cNvSpPr/>
          <p:nvPr userDrawn="1"/>
        </p:nvSpPr>
        <p:spPr>
          <a:xfrm>
            <a:off x="347240" y="4152976"/>
            <a:ext cx="6700105" cy="1762559"/>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Title 1"/>
          <p:cNvSpPr>
            <a:spLocks noGrp="1"/>
          </p:cNvSpPr>
          <p:nvPr>
            <p:ph type="ctrTitle" hasCustomPrompt="1"/>
          </p:nvPr>
        </p:nvSpPr>
        <p:spPr>
          <a:xfrm>
            <a:off x="535708" y="4353733"/>
            <a:ext cx="6326909" cy="1084217"/>
          </a:xfrm>
        </p:spPr>
        <p:txBody>
          <a:bodyPr anchor="ctr" anchorCtr="0">
            <a:noAutofit/>
          </a:bodyPr>
          <a:lstStyle>
            <a:lvl1pPr algn="l">
              <a:defRPr sz="3200">
                <a:solidFill>
                  <a:schemeClr val="bg1"/>
                </a:solidFill>
                <a:latin typeface="+mn-lt"/>
              </a:defRPr>
            </a:lvl1pPr>
          </a:lstStyle>
          <a:p>
            <a:r>
              <a:rPr lang="en-US" dirty="0"/>
              <a:t>Edit title</a:t>
            </a:r>
          </a:p>
        </p:txBody>
      </p:sp>
      <p:sp>
        <p:nvSpPr>
          <p:cNvPr id="25" name="Subtitle 2"/>
          <p:cNvSpPr>
            <a:spLocks noGrp="1"/>
          </p:cNvSpPr>
          <p:nvPr>
            <p:ph type="subTitle" idx="1" hasCustomPrompt="1"/>
          </p:nvPr>
        </p:nvSpPr>
        <p:spPr>
          <a:xfrm>
            <a:off x="535708" y="5347554"/>
            <a:ext cx="6326909" cy="478380"/>
          </a:xfrm>
        </p:spPr>
        <p:txBody>
          <a:bodyPr anchor="t" anchorCtr="0"/>
          <a:lstStyle>
            <a:lvl1pPr marL="0" indent="0" algn="l">
              <a:buNone/>
              <a:defRPr sz="20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Edit sub title</a:t>
            </a:r>
          </a:p>
        </p:txBody>
      </p:sp>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2825318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01 Title Slide">
    <p:spTree>
      <p:nvGrpSpPr>
        <p:cNvPr id="1" name=""/>
        <p:cNvGrpSpPr/>
        <p:nvPr/>
      </p:nvGrpSpPr>
      <p:grpSpPr>
        <a:xfrm>
          <a:off x="0" y="0"/>
          <a:ext cx="0" cy="0"/>
          <a:chOff x="0" y="0"/>
          <a:chExt cx="0" cy="0"/>
        </a:xfrm>
      </p:grpSpPr>
      <p:pic>
        <p:nvPicPr>
          <p:cNvPr id="13"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b="-3477"/>
          <a:stretch/>
        </p:blipFill>
        <p:spPr bwMode="auto">
          <a:xfrm>
            <a:off x="0" y="1"/>
            <a:ext cx="9144000" cy="630798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601129"/>
            <a:ext cx="9144000" cy="5427767"/>
          </a:xfrm>
          <a:prstGeom prst="rect">
            <a:avLst/>
          </a:prstGeom>
        </p:spPr>
      </p:pic>
      <p:sp>
        <p:nvSpPr>
          <p:cNvPr id="23" name="מלבן 7"/>
          <p:cNvSpPr/>
          <p:nvPr userDrawn="1"/>
        </p:nvSpPr>
        <p:spPr>
          <a:xfrm>
            <a:off x="0" y="5626384"/>
            <a:ext cx="9144000" cy="1244296"/>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6" name="מציין מיקום טקסט 4"/>
          <p:cNvSpPr>
            <a:spLocks noGrp="1"/>
          </p:cNvSpPr>
          <p:nvPr>
            <p:ph type="body" sz="quarter" idx="10" hasCustomPrompt="1"/>
          </p:nvPr>
        </p:nvSpPr>
        <p:spPr>
          <a:xfrm>
            <a:off x="535708" y="6045690"/>
            <a:ext cx="5687968" cy="713307"/>
          </a:xfrm>
        </p:spPr>
        <p:txBody>
          <a:bodyPr anchor="t" anchorCtr="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Edit text</a:t>
            </a:r>
          </a:p>
        </p:txBody>
      </p:sp>
      <p:sp>
        <p:nvSpPr>
          <p:cNvPr id="28" name="מלבן 14"/>
          <p:cNvSpPr/>
          <p:nvPr userDrawn="1"/>
        </p:nvSpPr>
        <p:spPr>
          <a:xfrm>
            <a:off x="0" y="5217399"/>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2" name="מלבן 9"/>
          <p:cNvSpPr/>
          <p:nvPr userDrawn="1"/>
        </p:nvSpPr>
        <p:spPr>
          <a:xfrm>
            <a:off x="347240" y="4152976"/>
            <a:ext cx="6700105" cy="1762559"/>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Title 1"/>
          <p:cNvSpPr>
            <a:spLocks noGrp="1"/>
          </p:cNvSpPr>
          <p:nvPr>
            <p:ph type="ctrTitle" hasCustomPrompt="1"/>
          </p:nvPr>
        </p:nvSpPr>
        <p:spPr>
          <a:xfrm>
            <a:off x="535708" y="4353733"/>
            <a:ext cx="6326909" cy="1084217"/>
          </a:xfrm>
        </p:spPr>
        <p:txBody>
          <a:bodyPr anchor="ctr" anchorCtr="0">
            <a:noAutofit/>
          </a:bodyPr>
          <a:lstStyle>
            <a:lvl1pPr algn="l">
              <a:defRPr sz="3200">
                <a:solidFill>
                  <a:schemeClr val="bg1"/>
                </a:solidFill>
                <a:latin typeface="+mn-lt"/>
              </a:defRPr>
            </a:lvl1pPr>
          </a:lstStyle>
          <a:p>
            <a:r>
              <a:rPr lang="en-US" dirty="0"/>
              <a:t>Edit title</a:t>
            </a:r>
          </a:p>
        </p:txBody>
      </p:sp>
      <p:sp>
        <p:nvSpPr>
          <p:cNvPr id="25" name="Subtitle 2"/>
          <p:cNvSpPr>
            <a:spLocks noGrp="1"/>
          </p:cNvSpPr>
          <p:nvPr>
            <p:ph type="subTitle" idx="1" hasCustomPrompt="1"/>
          </p:nvPr>
        </p:nvSpPr>
        <p:spPr>
          <a:xfrm>
            <a:off x="535708" y="5347554"/>
            <a:ext cx="6326909" cy="478380"/>
          </a:xfrm>
        </p:spPr>
        <p:txBody>
          <a:bodyPr anchor="t" anchorCtr="0"/>
          <a:lstStyle>
            <a:lvl1pPr marL="0" indent="0" algn="l">
              <a:buNone/>
              <a:defRPr sz="20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Edit sub title</a:t>
            </a:r>
          </a:p>
        </p:txBody>
      </p:sp>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770219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01 Title Slide">
    <p:spTree>
      <p:nvGrpSpPr>
        <p:cNvPr id="1" name=""/>
        <p:cNvGrpSpPr/>
        <p:nvPr/>
      </p:nvGrpSpPr>
      <p:grpSpPr>
        <a:xfrm>
          <a:off x="0" y="0"/>
          <a:ext cx="0" cy="0"/>
          <a:chOff x="0" y="0"/>
          <a:chExt cx="0" cy="0"/>
        </a:xfrm>
      </p:grpSpPr>
      <p:pic>
        <p:nvPicPr>
          <p:cNvPr id="15" name="Picture 14"/>
          <p:cNvPicPr>
            <a:picLocks noChangeAspect="1"/>
          </p:cNvPicPr>
          <p:nvPr userDrawn="1"/>
        </p:nvPicPr>
        <p:blipFill rotWithShape="1">
          <a:blip r:embed="rId2" cstate="print">
            <a:extLst>
              <a:ext uri="{28A0092B-C50C-407E-A947-70E740481C1C}">
                <a14:useLocalDpi xmlns:a14="http://schemas.microsoft.com/office/drawing/2010/main" val="0"/>
              </a:ext>
            </a:extLst>
          </a:blip>
          <a:srcRect b="-12510"/>
          <a:stretch/>
        </p:blipFill>
        <p:spPr>
          <a:xfrm>
            <a:off x="0" y="0"/>
            <a:ext cx="9144000" cy="6858000"/>
          </a:xfrm>
          <a:prstGeom prst="rect">
            <a:avLst/>
          </a:prstGeom>
        </p:spPr>
      </p:pic>
      <p:pic>
        <p:nvPicPr>
          <p:cNvPr id="16" name="Picture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935283"/>
            <a:ext cx="9144000" cy="5427767"/>
          </a:xfrm>
          <a:prstGeom prst="rect">
            <a:avLst/>
          </a:prstGeom>
        </p:spPr>
      </p:pic>
      <p:sp>
        <p:nvSpPr>
          <p:cNvPr id="23" name="מלבן 7"/>
          <p:cNvSpPr/>
          <p:nvPr userDrawn="1"/>
        </p:nvSpPr>
        <p:spPr>
          <a:xfrm>
            <a:off x="0" y="5626384"/>
            <a:ext cx="9144000" cy="1244296"/>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6" name="מציין מיקום טקסט 4"/>
          <p:cNvSpPr>
            <a:spLocks noGrp="1"/>
          </p:cNvSpPr>
          <p:nvPr>
            <p:ph type="body" sz="quarter" idx="10" hasCustomPrompt="1"/>
          </p:nvPr>
        </p:nvSpPr>
        <p:spPr>
          <a:xfrm>
            <a:off x="535708" y="6045690"/>
            <a:ext cx="5687968" cy="713307"/>
          </a:xfrm>
        </p:spPr>
        <p:txBody>
          <a:bodyPr anchor="t" anchorCtr="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Edit text</a:t>
            </a:r>
          </a:p>
        </p:txBody>
      </p:sp>
      <p:sp>
        <p:nvSpPr>
          <p:cNvPr id="28" name="מלבן 14"/>
          <p:cNvSpPr/>
          <p:nvPr userDrawn="1"/>
        </p:nvSpPr>
        <p:spPr>
          <a:xfrm>
            <a:off x="0" y="5217399"/>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2" name="מלבן 9"/>
          <p:cNvSpPr/>
          <p:nvPr userDrawn="1"/>
        </p:nvSpPr>
        <p:spPr>
          <a:xfrm>
            <a:off x="347240" y="4152976"/>
            <a:ext cx="6700105" cy="1762559"/>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Title 1"/>
          <p:cNvSpPr>
            <a:spLocks noGrp="1"/>
          </p:cNvSpPr>
          <p:nvPr>
            <p:ph type="ctrTitle" hasCustomPrompt="1"/>
          </p:nvPr>
        </p:nvSpPr>
        <p:spPr>
          <a:xfrm>
            <a:off x="535708" y="4353733"/>
            <a:ext cx="6326909" cy="1084217"/>
          </a:xfrm>
        </p:spPr>
        <p:txBody>
          <a:bodyPr anchor="ctr" anchorCtr="0">
            <a:noAutofit/>
          </a:bodyPr>
          <a:lstStyle>
            <a:lvl1pPr algn="l">
              <a:defRPr sz="3200">
                <a:solidFill>
                  <a:schemeClr val="bg1"/>
                </a:solidFill>
                <a:latin typeface="+mn-lt"/>
              </a:defRPr>
            </a:lvl1pPr>
          </a:lstStyle>
          <a:p>
            <a:r>
              <a:rPr lang="en-US" dirty="0"/>
              <a:t>Edit title</a:t>
            </a:r>
          </a:p>
        </p:txBody>
      </p:sp>
      <p:sp>
        <p:nvSpPr>
          <p:cNvPr id="25" name="Subtitle 2"/>
          <p:cNvSpPr>
            <a:spLocks noGrp="1"/>
          </p:cNvSpPr>
          <p:nvPr>
            <p:ph type="subTitle" idx="1" hasCustomPrompt="1"/>
          </p:nvPr>
        </p:nvSpPr>
        <p:spPr>
          <a:xfrm>
            <a:off x="535708" y="5347554"/>
            <a:ext cx="6326909" cy="478380"/>
          </a:xfrm>
        </p:spPr>
        <p:txBody>
          <a:bodyPr anchor="t" anchorCtr="0"/>
          <a:lstStyle>
            <a:lvl1pPr marL="0" indent="0" algn="l">
              <a:buNone/>
              <a:defRPr sz="20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Edit sub title</a:t>
            </a:r>
          </a:p>
        </p:txBody>
      </p:sp>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7702192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01 Title Slide">
    <p:spTree>
      <p:nvGrpSpPr>
        <p:cNvPr id="1" name=""/>
        <p:cNvGrpSpPr/>
        <p:nvPr/>
      </p:nvGrpSpPr>
      <p:grpSpPr>
        <a:xfrm>
          <a:off x="0" y="0"/>
          <a:ext cx="0" cy="0"/>
          <a:chOff x="0" y="0"/>
          <a:chExt cx="0" cy="0"/>
        </a:xfrm>
      </p:grpSpPr>
      <p:pic>
        <p:nvPicPr>
          <p:cNvPr id="11"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b="-13548"/>
          <a:stretch/>
        </p:blipFill>
        <p:spPr bwMode="auto">
          <a:xfrm>
            <a:off x="786" y="0"/>
            <a:ext cx="9143214" cy="6387837"/>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userDrawn="1"/>
        </p:nvSpPr>
        <p:spPr>
          <a:xfrm rot="15464397">
            <a:off x="5112052" y="1022836"/>
            <a:ext cx="6593656" cy="2607670"/>
          </a:xfrm>
          <a:prstGeom prst="rect">
            <a:avLst/>
          </a:prstGeom>
          <a:blipFill dpi="0" rotWithShape="1">
            <a:blip r:embed="rId3">
              <a:alphaModFix amt="5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מלבן 7"/>
          <p:cNvSpPr/>
          <p:nvPr userDrawn="1"/>
        </p:nvSpPr>
        <p:spPr>
          <a:xfrm>
            <a:off x="0" y="5626384"/>
            <a:ext cx="9144000" cy="1244296"/>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6" name="מציין מיקום טקסט 4"/>
          <p:cNvSpPr>
            <a:spLocks noGrp="1"/>
          </p:cNvSpPr>
          <p:nvPr>
            <p:ph type="body" sz="quarter" idx="10" hasCustomPrompt="1"/>
          </p:nvPr>
        </p:nvSpPr>
        <p:spPr>
          <a:xfrm>
            <a:off x="535708" y="6045690"/>
            <a:ext cx="5687968" cy="713307"/>
          </a:xfrm>
        </p:spPr>
        <p:txBody>
          <a:bodyPr anchor="t" anchorCtr="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Edit text</a:t>
            </a:r>
          </a:p>
        </p:txBody>
      </p:sp>
      <p:sp>
        <p:nvSpPr>
          <p:cNvPr id="28" name="מלבן 14"/>
          <p:cNvSpPr/>
          <p:nvPr userDrawn="1"/>
        </p:nvSpPr>
        <p:spPr>
          <a:xfrm>
            <a:off x="0" y="5217399"/>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2" name="מלבן 9"/>
          <p:cNvSpPr/>
          <p:nvPr userDrawn="1"/>
        </p:nvSpPr>
        <p:spPr>
          <a:xfrm>
            <a:off x="347240" y="4152976"/>
            <a:ext cx="6700105" cy="1762559"/>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Title 1"/>
          <p:cNvSpPr>
            <a:spLocks noGrp="1"/>
          </p:cNvSpPr>
          <p:nvPr>
            <p:ph type="ctrTitle" hasCustomPrompt="1"/>
          </p:nvPr>
        </p:nvSpPr>
        <p:spPr>
          <a:xfrm>
            <a:off x="535708" y="4353733"/>
            <a:ext cx="6326909" cy="1084217"/>
          </a:xfrm>
        </p:spPr>
        <p:txBody>
          <a:bodyPr anchor="ctr" anchorCtr="0">
            <a:noAutofit/>
          </a:bodyPr>
          <a:lstStyle>
            <a:lvl1pPr algn="l">
              <a:defRPr sz="3200">
                <a:solidFill>
                  <a:schemeClr val="bg1"/>
                </a:solidFill>
                <a:latin typeface="+mn-lt"/>
              </a:defRPr>
            </a:lvl1pPr>
          </a:lstStyle>
          <a:p>
            <a:r>
              <a:rPr lang="en-US" dirty="0"/>
              <a:t>Edit title</a:t>
            </a:r>
          </a:p>
        </p:txBody>
      </p:sp>
      <p:sp>
        <p:nvSpPr>
          <p:cNvPr id="25" name="Subtitle 2"/>
          <p:cNvSpPr>
            <a:spLocks noGrp="1"/>
          </p:cNvSpPr>
          <p:nvPr>
            <p:ph type="subTitle" idx="1" hasCustomPrompt="1"/>
          </p:nvPr>
        </p:nvSpPr>
        <p:spPr>
          <a:xfrm>
            <a:off x="535708" y="5347554"/>
            <a:ext cx="6326909" cy="478380"/>
          </a:xfrm>
        </p:spPr>
        <p:txBody>
          <a:bodyPr anchor="t" anchorCtr="0"/>
          <a:lstStyle>
            <a:lvl1pPr marL="0" indent="0" algn="l">
              <a:buNone/>
              <a:defRPr sz="20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Edit sub title</a:t>
            </a:r>
          </a:p>
        </p:txBody>
      </p:sp>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2524797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01 Title Slide">
    <p:spTree>
      <p:nvGrpSpPr>
        <p:cNvPr id="1" name=""/>
        <p:cNvGrpSpPr/>
        <p:nvPr/>
      </p:nvGrpSpPr>
      <p:grpSpPr>
        <a:xfrm>
          <a:off x="0" y="0"/>
          <a:ext cx="0" cy="0"/>
          <a:chOff x="0" y="0"/>
          <a:chExt cx="0" cy="0"/>
        </a:xfrm>
      </p:grpSpPr>
      <p:pic>
        <p:nvPicPr>
          <p:cNvPr id="13" name="Picture 4"/>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6"/>
          <a:stretch/>
        </p:blipFill>
        <p:spPr bwMode="auto">
          <a:xfrm>
            <a:off x="-831" y="0"/>
            <a:ext cx="9144831" cy="6372640"/>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userDrawn="1"/>
        </p:nvSpPr>
        <p:spPr>
          <a:xfrm rot="15464397">
            <a:off x="4967853" y="1201733"/>
            <a:ext cx="7312509" cy="2891963"/>
          </a:xfrm>
          <a:prstGeom prst="rect">
            <a:avLst/>
          </a:prstGeom>
          <a:blipFill dpi="0" rotWithShape="1">
            <a:blip r:embed="rId3">
              <a:alphaModFix amt="5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מלבן 7"/>
          <p:cNvSpPr/>
          <p:nvPr userDrawn="1"/>
        </p:nvSpPr>
        <p:spPr>
          <a:xfrm>
            <a:off x="0" y="5626384"/>
            <a:ext cx="9144000" cy="1244296"/>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6" name="מציין מיקום טקסט 4"/>
          <p:cNvSpPr>
            <a:spLocks noGrp="1"/>
          </p:cNvSpPr>
          <p:nvPr>
            <p:ph type="body" sz="quarter" idx="10" hasCustomPrompt="1"/>
          </p:nvPr>
        </p:nvSpPr>
        <p:spPr>
          <a:xfrm>
            <a:off x="535708" y="6045690"/>
            <a:ext cx="5687968" cy="713307"/>
          </a:xfrm>
        </p:spPr>
        <p:txBody>
          <a:bodyPr anchor="t" anchorCtr="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Edit text</a:t>
            </a:r>
          </a:p>
        </p:txBody>
      </p:sp>
      <p:sp>
        <p:nvSpPr>
          <p:cNvPr id="28" name="מלבן 14"/>
          <p:cNvSpPr/>
          <p:nvPr userDrawn="1"/>
        </p:nvSpPr>
        <p:spPr>
          <a:xfrm>
            <a:off x="0" y="5217399"/>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2" name="מלבן 9"/>
          <p:cNvSpPr/>
          <p:nvPr userDrawn="1"/>
        </p:nvSpPr>
        <p:spPr>
          <a:xfrm>
            <a:off x="347240" y="4152976"/>
            <a:ext cx="6700105" cy="1762559"/>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Title 1"/>
          <p:cNvSpPr>
            <a:spLocks noGrp="1"/>
          </p:cNvSpPr>
          <p:nvPr>
            <p:ph type="ctrTitle" hasCustomPrompt="1"/>
          </p:nvPr>
        </p:nvSpPr>
        <p:spPr>
          <a:xfrm>
            <a:off x="535708" y="4353733"/>
            <a:ext cx="6326909" cy="1084217"/>
          </a:xfrm>
        </p:spPr>
        <p:txBody>
          <a:bodyPr anchor="ctr" anchorCtr="0">
            <a:noAutofit/>
          </a:bodyPr>
          <a:lstStyle>
            <a:lvl1pPr algn="l">
              <a:defRPr sz="3200">
                <a:solidFill>
                  <a:schemeClr val="bg1"/>
                </a:solidFill>
                <a:latin typeface="+mn-lt"/>
              </a:defRPr>
            </a:lvl1pPr>
          </a:lstStyle>
          <a:p>
            <a:r>
              <a:rPr lang="en-US" dirty="0"/>
              <a:t>Edit title</a:t>
            </a:r>
          </a:p>
        </p:txBody>
      </p:sp>
      <p:sp>
        <p:nvSpPr>
          <p:cNvPr id="25" name="Subtitle 2"/>
          <p:cNvSpPr>
            <a:spLocks noGrp="1"/>
          </p:cNvSpPr>
          <p:nvPr>
            <p:ph type="subTitle" idx="1" hasCustomPrompt="1"/>
          </p:nvPr>
        </p:nvSpPr>
        <p:spPr>
          <a:xfrm>
            <a:off x="535708" y="5347554"/>
            <a:ext cx="6326909" cy="478380"/>
          </a:xfrm>
        </p:spPr>
        <p:txBody>
          <a:bodyPr anchor="t" anchorCtr="0"/>
          <a:lstStyle>
            <a:lvl1pPr marL="0" indent="0" algn="l">
              <a:buNone/>
              <a:defRPr sz="20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Edit sub title</a:t>
            </a:r>
          </a:p>
        </p:txBody>
      </p:sp>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2524797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02 Title and Content">
    <p:spTree>
      <p:nvGrpSpPr>
        <p:cNvPr id="1" name=""/>
        <p:cNvGrpSpPr/>
        <p:nvPr/>
      </p:nvGrpSpPr>
      <p:grpSpPr>
        <a:xfrm>
          <a:off x="0" y="0"/>
          <a:ext cx="0" cy="0"/>
          <a:chOff x="0" y="0"/>
          <a:chExt cx="0" cy="0"/>
        </a:xfrm>
      </p:grpSpPr>
      <p:sp>
        <p:nvSpPr>
          <p:cNvPr id="10" name="מלבן 9"/>
          <p:cNvSpPr/>
          <p:nvPr userDrawn="1"/>
        </p:nvSpPr>
        <p:spPr>
          <a:xfrm>
            <a:off x="-8947" y="10800"/>
            <a:ext cx="9152947" cy="657002"/>
          </a:xfrm>
          <a:prstGeom prst="rect">
            <a:avLst/>
          </a:prstGeom>
          <a:gradFill flip="none" rotWithShape="1">
            <a:gsLst>
              <a:gs pos="0">
                <a:srgbClr val="A5A5A5">
                  <a:lumMod val="5000"/>
                  <a:lumOff val="95000"/>
                  <a:alpha val="12000"/>
                </a:srgbClr>
              </a:gs>
              <a:gs pos="66000">
                <a:srgbClr val="A5A5A5">
                  <a:lumMod val="45000"/>
                  <a:lumOff val="55000"/>
                  <a:alpha val="30000"/>
                </a:srgbClr>
              </a:gs>
              <a:gs pos="83000">
                <a:srgbClr val="A5A5A5">
                  <a:lumMod val="45000"/>
                  <a:lumOff val="55000"/>
                  <a:alpha val="47000"/>
                </a:srgbClr>
              </a:gs>
              <a:gs pos="100000">
                <a:srgbClr val="A5A5A5">
                  <a:lumMod val="30000"/>
                  <a:lumOff val="70000"/>
                  <a:alpha val="54000"/>
                </a:srgbClr>
              </a:gs>
            </a:gsLst>
            <a:lin ang="5400000" scaled="1"/>
            <a:tileRect/>
          </a:gradFill>
          <a:ln w="12700" cap="flat" cmpd="sng" algn="ctr">
            <a:noFill/>
            <a:prstDash val="solid"/>
            <a:miter lim="800000"/>
          </a:ln>
          <a:effectLst/>
        </p:spPr>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a:ln>
                <a:noFill/>
              </a:ln>
              <a:solidFill>
                <a:prstClr val="white"/>
              </a:solidFill>
              <a:effectLst/>
              <a:uLnTx/>
              <a:uFillTx/>
              <a:latin typeface="+mn-lt"/>
            </a:endParaRPr>
          </a:p>
        </p:txBody>
      </p:sp>
      <p:sp>
        <p:nvSpPr>
          <p:cNvPr id="7" name="מלבן 6"/>
          <p:cNvSpPr/>
          <p:nvPr userDrawn="1"/>
        </p:nvSpPr>
        <p:spPr>
          <a:xfrm>
            <a:off x="0" y="6579735"/>
            <a:ext cx="7906327"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solidFill>
                  <a:srgbClr val="787878"/>
                </a:solidFill>
                <a:latin typeface="+mn-lt"/>
                <a:cs typeface="Arial" pitchFamily="34" charset="0"/>
              </a:rPr>
              <a:t>© 2017 Ex Libris | Confidential &amp; Proprietary</a:t>
            </a:r>
            <a:endParaRPr lang="en-US" sz="1000" dirty="0">
              <a:solidFill>
                <a:srgbClr val="787878"/>
              </a:solidFill>
              <a:latin typeface="+mn-lt"/>
            </a:endParaRPr>
          </a:p>
        </p:txBody>
      </p:sp>
      <p:sp>
        <p:nvSpPr>
          <p:cNvPr id="11" name="מלבן 10"/>
          <p:cNvSpPr/>
          <p:nvPr userDrawn="1"/>
        </p:nvSpPr>
        <p:spPr>
          <a:xfrm>
            <a:off x="-4474" y="182519"/>
            <a:ext cx="318799"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2" name="מלבן 11"/>
          <p:cNvSpPr/>
          <p:nvPr userDrawn="1"/>
        </p:nvSpPr>
        <p:spPr>
          <a:xfrm>
            <a:off x="-4474" y="657002"/>
            <a:ext cx="9148474" cy="10800"/>
          </a:xfrm>
          <a:prstGeom prst="rect">
            <a:avLst/>
          </a:prstGeom>
          <a:gradFill flip="none" rotWithShape="1">
            <a:gsLst>
              <a:gs pos="12000">
                <a:srgbClr val="7200D1"/>
              </a:gs>
              <a:gs pos="0">
                <a:srgbClr val="A22DE8"/>
              </a:gs>
              <a:gs pos="34500">
                <a:srgbClr val="399CDB"/>
              </a:gs>
              <a:gs pos="22000">
                <a:srgbClr val="000086"/>
              </a:gs>
              <a:gs pos="47000">
                <a:srgbClr val="00E9E8"/>
              </a:gs>
              <a:gs pos="68000">
                <a:srgbClr val="B1F900"/>
              </a:gs>
              <a:gs pos="59000">
                <a:srgbClr val="11B920"/>
              </a:gs>
              <a:gs pos="80000">
                <a:srgbClr val="FFFF00"/>
              </a:gs>
              <a:gs pos="89000">
                <a:srgbClr val="FFAB00"/>
              </a:gs>
              <a:gs pos="100000">
                <a:srgbClr val="FF00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itle 1"/>
          <p:cNvSpPr>
            <a:spLocks noGrp="1"/>
          </p:cNvSpPr>
          <p:nvPr>
            <p:ph type="title" hasCustomPrompt="1"/>
          </p:nvPr>
        </p:nvSpPr>
        <p:spPr/>
        <p:txBody>
          <a:bodyPr/>
          <a:lstStyle>
            <a:lvl1pPr>
              <a:defRPr>
                <a:solidFill>
                  <a:srgbClr val="313133"/>
                </a:solidFill>
                <a:latin typeface="+mn-lt"/>
              </a:defRPr>
            </a:lvl1pPr>
          </a:lstStyle>
          <a:p>
            <a:r>
              <a:rPr lang="en-US" dirty="0"/>
              <a:t>Edit Title</a:t>
            </a:r>
          </a:p>
        </p:txBody>
      </p:sp>
      <p:sp>
        <p:nvSpPr>
          <p:cNvPr id="3" name="Content Placeholder 2"/>
          <p:cNvSpPr>
            <a:spLocks noGrp="1"/>
          </p:cNvSpPr>
          <p:nvPr>
            <p:ph idx="1" hasCustomPrompt="1"/>
          </p:nvPr>
        </p:nvSpPr>
        <p:spPr>
          <a:xfrm>
            <a:off x="414044" y="752605"/>
            <a:ext cx="8282085" cy="5528122"/>
          </a:xfrm>
        </p:spPr>
        <p:txBody>
          <a:bodyPr/>
          <a:lstStyle>
            <a:lvl1pPr>
              <a:lnSpc>
                <a:spcPct val="100000"/>
              </a:lnSpc>
              <a:spcBef>
                <a:spcPts val="0"/>
              </a:spcBef>
              <a:spcAft>
                <a:spcPts val="0"/>
              </a:spcAft>
              <a:defRPr>
                <a:latin typeface="+mn-lt"/>
              </a:defRPr>
            </a:lvl1pPr>
            <a:lvl2pPr>
              <a:lnSpc>
                <a:spcPct val="100000"/>
              </a:lnSpc>
              <a:spcBef>
                <a:spcPts val="0"/>
              </a:spcBef>
              <a:spcAft>
                <a:spcPts val="0"/>
              </a:spcAft>
              <a:defRPr baseline="0">
                <a:latin typeface="+mn-lt"/>
              </a:defRPr>
            </a:lvl2pPr>
            <a:lvl3pPr>
              <a:lnSpc>
                <a:spcPct val="100000"/>
              </a:lnSpc>
              <a:spcBef>
                <a:spcPts val="0"/>
              </a:spcBef>
              <a:spcAft>
                <a:spcPts val="0"/>
              </a:spcAft>
              <a:defRPr>
                <a:latin typeface="+mn-lt"/>
              </a:defRPr>
            </a:lvl3pPr>
            <a:lvl4pPr>
              <a:lnSpc>
                <a:spcPct val="100000"/>
              </a:lnSpc>
              <a:spcBef>
                <a:spcPts val="0"/>
              </a:spcBef>
              <a:spcAft>
                <a:spcPts val="0"/>
              </a:spcAft>
              <a:defRPr>
                <a:latin typeface="+mn-lt"/>
              </a:defRPr>
            </a:lvl4pPr>
          </a:lstStyle>
          <a:p>
            <a:pPr lvl="0"/>
            <a:r>
              <a:rPr lang="en-US" dirty="0"/>
              <a:t>Edit style</a:t>
            </a:r>
            <a:endParaRPr lang="he-IL" dirty="0"/>
          </a:p>
          <a:p>
            <a:pPr lvl="1"/>
            <a:r>
              <a:rPr lang="en-US" dirty="0"/>
              <a:t>Edit style – 2nd level  </a:t>
            </a:r>
            <a:endParaRPr lang="he-IL" dirty="0"/>
          </a:p>
        </p:txBody>
      </p:sp>
      <p:sp>
        <p:nvSpPr>
          <p:cNvPr id="6" name="Slide Number Placeholder 5"/>
          <p:cNvSpPr>
            <a:spLocks noGrp="1"/>
          </p:cNvSpPr>
          <p:nvPr>
            <p:ph type="sldNum" sz="quarter" idx="12"/>
          </p:nvPr>
        </p:nvSpPr>
        <p:spPr>
          <a:xfrm>
            <a:off x="4039458"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3463999800"/>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03 Table">
    <p:spTree>
      <p:nvGrpSpPr>
        <p:cNvPr id="1" name=""/>
        <p:cNvGrpSpPr/>
        <p:nvPr/>
      </p:nvGrpSpPr>
      <p:grpSpPr>
        <a:xfrm>
          <a:off x="0" y="0"/>
          <a:ext cx="0" cy="0"/>
          <a:chOff x="0" y="0"/>
          <a:chExt cx="0" cy="0"/>
        </a:xfrm>
      </p:grpSpPr>
      <p:sp>
        <p:nvSpPr>
          <p:cNvPr id="10" name="מלבן 9"/>
          <p:cNvSpPr/>
          <p:nvPr userDrawn="1"/>
        </p:nvSpPr>
        <p:spPr>
          <a:xfrm>
            <a:off x="-8947" y="10800"/>
            <a:ext cx="9152947" cy="657002"/>
          </a:xfrm>
          <a:prstGeom prst="rect">
            <a:avLst/>
          </a:prstGeom>
          <a:gradFill flip="none" rotWithShape="1">
            <a:gsLst>
              <a:gs pos="0">
                <a:srgbClr val="A5A5A5">
                  <a:lumMod val="5000"/>
                  <a:lumOff val="95000"/>
                  <a:alpha val="12000"/>
                </a:srgbClr>
              </a:gs>
              <a:gs pos="66000">
                <a:srgbClr val="A5A5A5">
                  <a:lumMod val="45000"/>
                  <a:lumOff val="55000"/>
                  <a:alpha val="30000"/>
                </a:srgbClr>
              </a:gs>
              <a:gs pos="83000">
                <a:srgbClr val="A5A5A5">
                  <a:lumMod val="45000"/>
                  <a:lumOff val="55000"/>
                  <a:alpha val="47000"/>
                </a:srgbClr>
              </a:gs>
              <a:gs pos="100000">
                <a:srgbClr val="A5A5A5">
                  <a:lumMod val="30000"/>
                  <a:lumOff val="70000"/>
                  <a:alpha val="54000"/>
                </a:srgbClr>
              </a:gs>
            </a:gsLst>
            <a:lin ang="5400000" scaled="1"/>
            <a:tileRect/>
          </a:gradFill>
          <a:ln w="12700" cap="flat" cmpd="sng" algn="ctr">
            <a:noFill/>
            <a:prstDash val="solid"/>
            <a:miter lim="800000"/>
          </a:ln>
          <a:effectLst/>
        </p:spPr>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a:ln>
                <a:noFill/>
              </a:ln>
              <a:solidFill>
                <a:prstClr val="white"/>
              </a:solidFill>
              <a:effectLst/>
              <a:uLnTx/>
              <a:uFillTx/>
              <a:latin typeface="+mn-lt"/>
            </a:endParaRPr>
          </a:p>
        </p:txBody>
      </p:sp>
      <p:sp>
        <p:nvSpPr>
          <p:cNvPr id="7" name="מלבן 6"/>
          <p:cNvSpPr/>
          <p:nvPr userDrawn="1"/>
        </p:nvSpPr>
        <p:spPr>
          <a:xfrm>
            <a:off x="0" y="6579735"/>
            <a:ext cx="7906327"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solidFill>
                  <a:srgbClr val="787878"/>
                </a:solidFill>
                <a:latin typeface="+mn-lt"/>
                <a:cs typeface="Arial" pitchFamily="34" charset="0"/>
              </a:rPr>
              <a:t>© 2017 Ex Libris | Confidential &amp; Proprietary</a:t>
            </a:r>
            <a:endParaRPr lang="en-US" sz="1000" dirty="0">
              <a:solidFill>
                <a:srgbClr val="787878"/>
              </a:solidFill>
              <a:latin typeface="+mn-lt"/>
            </a:endParaRPr>
          </a:p>
        </p:txBody>
      </p:sp>
      <p:sp>
        <p:nvSpPr>
          <p:cNvPr id="11" name="מלבן 10"/>
          <p:cNvSpPr/>
          <p:nvPr userDrawn="1"/>
        </p:nvSpPr>
        <p:spPr>
          <a:xfrm>
            <a:off x="-4474" y="182519"/>
            <a:ext cx="318799"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2" name="מלבן 11"/>
          <p:cNvSpPr/>
          <p:nvPr userDrawn="1"/>
        </p:nvSpPr>
        <p:spPr>
          <a:xfrm>
            <a:off x="-4474" y="657002"/>
            <a:ext cx="9148474" cy="10800"/>
          </a:xfrm>
          <a:prstGeom prst="rect">
            <a:avLst/>
          </a:prstGeom>
          <a:gradFill flip="none" rotWithShape="1">
            <a:gsLst>
              <a:gs pos="12000">
                <a:srgbClr val="7200D1"/>
              </a:gs>
              <a:gs pos="0">
                <a:srgbClr val="A22DE8"/>
              </a:gs>
              <a:gs pos="34500">
                <a:srgbClr val="399CDB"/>
              </a:gs>
              <a:gs pos="22000">
                <a:srgbClr val="000086"/>
              </a:gs>
              <a:gs pos="47000">
                <a:srgbClr val="00E9E8"/>
              </a:gs>
              <a:gs pos="68000">
                <a:srgbClr val="B1F900"/>
              </a:gs>
              <a:gs pos="59000">
                <a:srgbClr val="11B920"/>
              </a:gs>
              <a:gs pos="80000">
                <a:srgbClr val="FFFF00"/>
              </a:gs>
              <a:gs pos="89000">
                <a:srgbClr val="FFAB00"/>
              </a:gs>
              <a:gs pos="100000">
                <a:srgbClr val="FF00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itle 1"/>
          <p:cNvSpPr>
            <a:spLocks noGrp="1"/>
          </p:cNvSpPr>
          <p:nvPr>
            <p:ph type="title" hasCustomPrompt="1"/>
          </p:nvPr>
        </p:nvSpPr>
        <p:spPr/>
        <p:txBody>
          <a:bodyPr/>
          <a:lstStyle>
            <a:lvl1pPr>
              <a:defRPr>
                <a:solidFill>
                  <a:srgbClr val="313133"/>
                </a:solidFill>
                <a:latin typeface="+mn-lt"/>
              </a:defRPr>
            </a:lvl1pPr>
          </a:lstStyle>
          <a:p>
            <a:r>
              <a:rPr lang="en-US" dirty="0"/>
              <a:t>Edit Title</a:t>
            </a:r>
          </a:p>
        </p:txBody>
      </p:sp>
      <p:sp>
        <p:nvSpPr>
          <p:cNvPr id="6" name="Slide Number Placeholder 5"/>
          <p:cNvSpPr>
            <a:spLocks noGrp="1"/>
          </p:cNvSpPr>
          <p:nvPr>
            <p:ph type="sldNum" sz="quarter" idx="12"/>
          </p:nvPr>
        </p:nvSpPr>
        <p:spPr>
          <a:xfrm>
            <a:off x="4039458" y="6543600"/>
            <a:ext cx="1068202" cy="360000"/>
          </a:xfrm>
        </p:spPr>
        <p:txBody>
          <a:bodyPr/>
          <a:lstStyle>
            <a:lvl1pPr>
              <a:defRPr sz="1000" b="0">
                <a:solidFill>
                  <a:srgbClr val="787878"/>
                </a:solidFill>
                <a:latin typeface="+mn-lt"/>
              </a:defRPr>
            </a:lvl1pPr>
          </a:lstStyle>
          <a:p>
            <a:fld id="{1C146586-7EC2-481D-848F-8CE41EB2DE6C}" type="slidenum">
              <a:rPr lang="en-US" smtClean="0"/>
              <a:pPr/>
              <a:t>‹#›</a:t>
            </a:fld>
            <a:endParaRPr lang="en-US" dirty="0"/>
          </a:p>
        </p:txBody>
      </p:sp>
      <p:sp>
        <p:nvSpPr>
          <p:cNvPr id="5" name="Table Placeholder 4"/>
          <p:cNvSpPr>
            <a:spLocks noGrp="1"/>
          </p:cNvSpPr>
          <p:nvPr>
            <p:ph type="tbl" sz="quarter" idx="13"/>
          </p:nvPr>
        </p:nvSpPr>
        <p:spPr>
          <a:xfrm>
            <a:off x="314325" y="1100138"/>
            <a:ext cx="8451850" cy="4443412"/>
          </a:xfrm>
        </p:spPr>
        <p:txBody>
          <a:bodyPr/>
          <a:lstStyle/>
          <a:p>
            <a:endParaRPr lang="en-US" dirty="0"/>
          </a:p>
        </p:txBody>
      </p:sp>
    </p:spTree>
    <p:extLst>
      <p:ext uri="{BB962C8B-B14F-4D97-AF65-F5344CB8AC3E}">
        <p14:creationId xmlns:p14="http://schemas.microsoft.com/office/powerpoint/2010/main" val="1801042313"/>
      </p:ext>
    </p:extLst>
  </p:cSld>
  <p:clrMapOvr>
    <a:masterClrMapping/>
  </p:clrMapOvr>
  <p:extLst mod="1">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06 Picture with Caption">
    <p:spTree>
      <p:nvGrpSpPr>
        <p:cNvPr id="1" name=""/>
        <p:cNvGrpSpPr/>
        <p:nvPr/>
      </p:nvGrpSpPr>
      <p:grpSpPr>
        <a:xfrm>
          <a:off x="0" y="0"/>
          <a:ext cx="0" cy="0"/>
          <a:chOff x="0" y="0"/>
          <a:chExt cx="0" cy="0"/>
        </a:xfrm>
      </p:grpSpPr>
      <p:pic>
        <p:nvPicPr>
          <p:cNvPr id="14" name="תמונה 13"/>
          <p:cNvPicPr>
            <a:picLocks noChangeAspect="1"/>
          </p:cNvPicPr>
          <p:nvPr userDrawn="1"/>
        </p:nvPicPr>
        <p:blipFill rotWithShape="1">
          <a:blip r:embed="rId2" cstate="print">
            <a:extLst>
              <a:ext uri="{28A0092B-C50C-407E-A947-70E740481C1C}">
                <a14:useLocalDpi xmlns:a14="http://schemas.microsoft.com/office/drawing/2010/main" val="0"/>
              </a:ext>
            </a:extLst>
          </a:blip>
          <a:srcRect r="14" b="59"/>
          <a:stretch/>
        </p:blipFill>
        <p:spPr>
          <a:xfrm>
            <a:off x="528772" y="1951463"/>
            <a:ext cx="2568370" cy="2553630"/>
          </a:xfrm>
          <a:prstGeom prst="flowChartConnector">
            <a:avLst/>
          </a:prstGeom>
        </p:spPr>
      </p:pic>
      <p:sp>
        <p:nvSpPr>
          <p:cNvPr id="16" name="קשת מלאה 15"/>
          <p:cNvSpPr/>
          <p:nvPr userDrawn="1"/>
        </p:nvSpPr>
        <p:spPr>
          <a:xfrm rot="5400000">
            <a:off x="385330" y="1811642"/>
            <a:ext cx="2855254" cy="2855254"/>
          </a:xfrm>
          <a:prstGeom prst="blockArc">
            <a:avLst>
              <a:gd name="adj1" fmla="val 10800000"/>
              <a:gd name="adj2" fmla="val 95653"/>
              <a:gd name="adj3" fmla="val 2531"/>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sp>
        <p:nvSpPr>
          <p:cNvPr id="18" name="מציין מיקום טקסט 17"/>
          <p:cNvSpPr>
            <a:spLocks noGrp="1"/>
          </p:cNvSpPr>
          <p:nvPr>
            <p:ph type="body" sz="quarter" idx="13" hasCustomPrompt="1"/>
          </p:nvPr>
        </p:nvSpPr>
        <p:spPr>
          <a:xfrm>
            <a:off x="3478491" y="1555423"/>
            <a:ext cx="5172982" cy="3676453"/>
          </a:xfrm>
        </p:spPr>
        <p:txBody>
          <a:bodyPr/>
          <a:lstStyle>
            <a:lvl1pPr marL="0" indent="0">
              <a:buNone/>
              <a:defRPr sz="2400" b="1">
                <a:solidFill>
                  <a:srgbClr val="313133"/>
                </a:solidFill>
                <a:latin typeface="+mn-lt"/>
              </a:defRPr>
            </a:lvl1pPr>
            <a:lvl2pPr marL="0" indent="0">
              <a:buNone/>
              <a:defRPr sz="2000">
                <a:latin typeface="+mn-lt"/>
              </a:defRPr>
            </a:lvl2pPr>
          </a:lstStyle>
          <a:p>
            <a:pPr lvl="0"/>
            <a:r>
              <a:rPr lang="en-US" dirty="0"/>
              <a:t>Edit style - header</a:t>
            </a:r>
            <a:endParaRPr lang="he-IL" dirty="0"/>
          </a:p>
          <a:p>
            <a:pPr lvl="1"/>
            <a:r>
              <a:rPr lang="en-US" dirty="0"/>
              <a:t>2nd level</a:t>
            </a:r>
            <a:endParaRPr lang="he-IL" dirty="0"/>
          </a:p>
        </p:txBody>
      </p:sp>
      <p:sp>
        <p:nvSpPr>
          <p:cNvPr id="10" name="Slide Number Placeholder 5"/>
          <p:cNvSpPr>
            <a:spLocks noGrp="1"/>
          </p:cNvSpPr>
          <p:nvPr>
            <p:ph type="sldNum" sz="quarter" idx="12"/>
          </p:nvPr>
        </p:nvSpPr>
        <p:spPr>
          <a:xfrm>
            <a:off x="4039458"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8604651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08 key topics 1">
    <p:spTree>
      <p:nvGrpSpPr>
        <p:cNvPr id="1" name=""/>
        <p:cNvGrpSpPr/>
        <p:nvPr/>
      </p:nvGrpSpPr>
      <p:grpSpPr>
        <a:xfrm>
          <a:off x="0" y="0"/>
          <a:ext cx="0" cy="0"/>
          <a:chOff x="0" y="0"/>
          <a:chExt cx="0" cy="0"/>
        </a:xfrm>
      </p:grpSpPr>
      <p:sp>
        <p:nvSpPr>
          <p:cNvPr id="19" name="מלבן 9"/>
          <p:cNvSpPr/>
          <p:nvPr userDrawn="1"/>
        </p:nvSpPr>
        <p:spPr>
          <a:xfrm>
            <a:off x="0" y="-1061"/>
            <a:ext cx="9144000" cy="1762559"/>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0" name="Title 1"/>
          <p:cNvSpPr>
            <a:spLocks noGrp="1"/>
          </p:cNvSpPr>
          <p:nvPr>
            <p:ph type="ctrTitle" hasCustomPrompt="1"/>
          </p:nvPr>
        </p:nvSpPr>
        <p:spPr>
          <a:xfrm>
            <a:off x="675978" y="420554"/>
            <a:ext cx="7772400" cy="1084217"/>
          </a:xfrm>
        </p:spPr>
        <p:txBody>
          <a:bodyPr anchor="t" anchorCtr="0">
            <a:noAutofit/>
          </a:bodyPr>
          <a:lstStyle>
            <a:lvl1pPr algn="l">
              <a:defRPr sz="3200">
                <a:solidFill>
                  <a:schemeClr val="bg1"/>
                </a:solidFill>
                <a:latin typeface="+mn-lt"/>
              </a:defRPr>
            </a:lvl1pPr>
          </a:lstStyle>
          <a:p>
            <a:r>
              <a:rPr lang="en-US" dirty="0"/>
              <a:t>KEY  TOPICS</a:t>
            </a:r>
          </a:p>
        </p:txBody>
      </p:sp>
      <p:sp>
        <p:nvSpPr>
          <p:cNvPr id="40" name="Oval 39"/>
          <p:cNvSpPr/>
          <p:nvPr userDrawn="1"/>
        </p:nvSpPr>
        <p:spPr>
          <a:xfrm>
            <a:off x="7497689"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41" name="קשת מלאה 15"/>
          <p:cNvSpPr/>
          <p:nvPr userDrawn="1"/>
        </p:nvSpPr>
        <p:spPr>
          <a:xfrm rot="3005273">
            <a:off x="7461401" y="1364334"/>
            <a:ext cx="986977" cy="986977"/>
          </a:xfrm>
          <a:prstGeom prst="blockArc">
            <a:avLst>
              <a:gd name="adj1" fmla="val 18342818"/>
              <a:gd name="adj2" fmla="val 21556913"/>
              <a:gd name="adj3" fmla="val 2963"/>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42" name="Oval 41"/>
          <p:cNvSpPr/>
          <p:nvPr userDrawn="1"/>
        </p:nvSpPr>
        <p:spPr>
          <a:xfrm>
            <a:off x="7557725" y="1460658"/>
            <a:ext cx="794328" cy="794328"/>
          </a:xfrm>
          <a:prstGeom prst="ellipse">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a:latin typeface="+mn-lt"/>
              </a:rPr>
              <a:t>5</a:t>
            </a:r>
          </a:p>
        </p:txBody>
      </p:sp>
      <p:sp>
        <p:nvSpPr>
          <p:cNvPr id="45" name="Oval 44"/>
          <p:cNvSpPr/>
          <p:nvPr userDrawn="1"/>
        </p:nvSpPr>
        <p:spPr>
          <a:xfrm>
            <a:off x="5816366"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46" name="קשת מלאה 15"/>
          <p:cNvSpPr/>
          <p:nvPr userDrawn="1"/>
        </p:nvSpPr>
        <p:spPr>
          <a:xfrm rot="4914482">
            <a:off x="5780078" y="1364334"/>
            <a:ext cx="986977" cy="986977"/>
          </a:xfrm>
          <a:prstGeom prst="blockArc">
            <a:avLst>
              <a:gd name="adj1" fmla="val 18167769"/>
              <a:gd name="adj2" fmla="val 23349"/>
              <a:gd name="adj3" fmla="val 3017"/>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47" name="Oval 46"/>
          <p:cNvSpPr/>
          <p:nvPr userDrawn="1"/>
        </p:nvSpPr>
        <p:spPr>
          <a:xfrm>
            <a:off x="5876402" y="1460658"/>
            <a:ext cx="794328" cy="794328"/>
          </a:xfrm>
          <a:prstGeom prst="ellipse">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a:latin typeface="+mn-lt"/>
              </a:rPr>
              <a:t>4</a:t>
            </a:r>
          </a:p>
        </p:txBody>
      </p:sp>
      <p:sp>
        <p:nvSpPr>
          <p:cNvPr id="49" name="Oval 48"/>
          <p:cNvSpPr/>
          <p:nvPr userDrawn="1"/>
        </p:nvSpPr>
        <p:spPr>
          <a:xfrm>
            <a:off x="4135045"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50" name="קשת מלאה 15"/>
          <p:cNvSpPr/>
          <p:nvPr userDrawn="1"/>
        </p:nvSpPr>
        <p:spPr>
          <a:xfrm rot="6784598">
            <a:off x="4098757" y="1364334"/>
            <a:ext cx="986977" cy="986977"/>
          </a:xfrm>
          <a:prstGeom prst="blockArc">
            <a:avLst>
              <a:gd name="adj1" fmla="val 18108136"/>
              <a:gd name="adj2" fmla="val 21548554"/>
              <a:gd name="adj3" fmla="val 3285"/>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51" name="Oval 50"/>
          <p:cNvSpPr/>
          <p:nvPr userDrawn="1"/>
        </p:nvSpPr>
        <p:spPr>
          <a:xfrm>
            <a:off x="4195081" y="1460658"/>
            <a:ext cx="794328" cy="794328"/>
          </a:xfrm>
          <a:prstGeom prst="ellipse">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a:latin typeface="+mn-lt"/>
              </a:rPr>
              <a:t>3</a:t>
            </a:r>
          </a:p>
        </p:txBody>
      </p:sp>
      <p:sp>
        <p:nvSpPr>
          <p:cNvPr id="53" name="Oval 52"/>
          <p:cNvSpPr/>
          <p:nvPr userDrawn="1"/>
        </p:nvSpPr>
        <p:spPr>
          <a:xfrm>
            <a:off x="2453724"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54" name="קשת מלאה 15"/>
          <p:cNvSpPr/>
          <p:nvPr userDrawn="1"/>
        </p:nvSpPr>
        <p:spPr>
          <a:xfrm rot="9000000">
            <a:off x="2417436" y="1364334"/>
            <a:ext cx="986977" cy="986977"/>
          </a:xfrm>
          <a:prstGeom prst="blockArc">
            <a:avLst>
              <a:gd name="adj1" fmla="val 18341940"/>
              <a:gd name="adj2" fmla="val 61993"/>
              <a:gd name="adj3" fmla="val 3080"/>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55" name="Oval 54"/>
          <p:cNvSpPr/>
          <p:nvPr userDrawn="1"/>
        </p:nvSpPr>
        <p:spPr>
          <a:xfrm>
            <a:off x="2513760" y="1460658"/>
            <a:ext cx="794328" cy="794328"/>
          </a:xfrm>
          <a:prstGeom prst="ellipse">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a:latin typeface="+mn-lt"/>
              </a:rPr>
              <a:t>2</a:t>
            </a:r>
          </a:p>
        </p:txBody>
      </p:sp>
      <p:sp>
        <p:nvSpPr>
          <p:cNvPr id="57" name="Oval 56"/>
          <p:cNvSpPr/>
          <p:nvPr userDrawn="1"/>
        </p:nvSpPr>
        <p:spPr>
          <a:xfrm>
            <a:off x="772403"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58" name="קשת מלאה 15"/>
          <p:cNvSpPr/>
          <p:nvPr userDrawn="1"/>
        </p:nvSpPr>
        <p:spPr>
          <a:xfrm rot="10800000">
            <a:off x="736115" y="1364334"/>
            <a:ext cx="986977" cy="986977"/>
          </a:xfrm>
          <a:prstGeom prst="blockArc">
            <a:avLst>
              <a:gd name="adj1" fmla="val 18172478"/>
              <a:gd name="adj2" fmla="val 42430"/>
              <a:gd name="adj3" fmla="val 3523"/>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59" name="Oval 58"/>
          <p:cNvSpPr/>
          <p:nvPr userDrawn="1"/>
        </p:nvSpPr>
        <p:spPr>
          <a:xfrm>
            <a:off x="832439" y="1460658"/>
            <a:ext cx="794328" cy="794328"/>
          </a:xfrm>
          <a:prstGeom prst="ellipse">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3600" b="1" dirty="0">
                <a:latin typeface="+mn-lt"/>
              </a:rPr>
              <a:t>1</a:t>
            </a:r>
          </a:p>
        </p:txBody>
      </p:sp>
      <p:cxnSp>
        <p:nvCxnSpPr>
          <p:cNvPr id="11" name="Straight Connector 10"/>
          <p:cNvCxnSpPr/>
          <p:nvPr userDrawn="1"/>
        </p:nvCxnSpPr>
        <p:spPr>
          <a:xfrm>
            <a:off x="472312"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userDrawn="1"/>
        </p:nvCxnSpPr>
        <p:spPr>
          <a:xfrm>
            <a:off x="2153633"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userDrawn="1"/>
        </p:nvCxnSpPr>
        <p:spPr>
          <a:xfrm>
            <a:off x="3824741"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userDrawn="1"/>
        </p:nvCxnSpPr>
        <p:spPr>
          <a:xfrm>
            <a:off x="5507771"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userDrawn="1"/>
        </p:nvCxnSpPr>
        <p:spPr>
          <a:xfrm>
            <a:off x="7193047"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sp>
        <p:nvSpPr>
          <p:cNvPr id="15" name="Text Placeholder 14"/>
          <p:cNvSpPr>
            <a:spLocks noGrp="1"/>
          </p:cNvSpPr>
          <p:nvPr>
            <p:ph type="body" sz="quarter" idx="25" hasCustomPrompt="1"/>
          </p:nvPr>
        </p:nvSpPr>
        <p:spPr>
          <a:xfrm>
            <a:off x="472366"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a:t>Your Text Here</a:t>
            </a:r>
          </a:p>
        </p:txBody>
      </p:sp>
      <p:sp>
        <p:nvSpPr>
          <p:cNvPr id="75" name="Text Placeholder 14"/>
          <p:cNvSpPr>
            <a:spLocks noGrp="1"/>
          </p:cNvSpPr>
          <p:nvPr>
            <p:ph type="body" sz="quarter" idx="26" hasCustomPrompt="1"/>
          </p:nvPr>
        </p:nvSpPr>
        <p:spPr>
          <a:xfrm>
            <a:off x="2153687"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a:t>Your Text Here</a:t>
            </a:r>
          </a:p>
        </p:txBody>
      </p:sp>
      <p:sp>
        <p:nvSpPr>
          <p:cNvPr id="76" name="Text Placeholder 14"/>
          <p:cNvSpPr>
            <a:spLocks noGrp="1"/>
          </p:cNvSpPr>
          <p:nvPr>
            <p:ph type="body" sz="quarter" idx="27" hasCustomPrompt="1"/>
          </p:nvPr>
        </p:nvSpPr>
        <p:spPr>
          <a:xfrm>
            <a:off x="3824795"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a:t>Your Text Here</a:t>
            </a:r>
          </a:p>
        </p:txBody>
      </p:sp>
      <p:sp>
        <p:nvSpPr>
          <p:cNvPr id="77" name="Text Placeholder 14"/>
          <p:cNvSpPr>
            <a:spLocks noGrp="1"/>
          </p:cNvSpPr>
          <p:nvPr>
            <p:ph type="body" sz="quarter" idx="28" hasCustomPrompt="1"/>
          </p:nvPr>
        </p:nvSpPr>
        <p:spPr>
          <a:xfrm>
            <a:off x="5507825"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a:t>Your Text Here</a:t>
            </a:r>
          </a:p>
        </p:txBody>
      </p:sp>
      <p:sp>
        <p:nvSpPr>
          <p:cNvPr id="78" name="Text Placeholder 14"/>
          <p:cNvSpPr>
            <a:spLocks noGrp="1"/>
          </p:cNvSpPr>
          <p:nvPr>
            <p:ph type="body" sz="quarter" idx="29" hasCustomPrompt="1"/>
          </p:nvPr>
        </p:nvSpPr>
        <p:spPr>
          <a:xfrm>
            <a:off x="7193101"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a:t>Your Text Here</a:t>
            </a:r>
          </a:p>
        </p:txBody>
      </p:sp>
      <p:sp>
        <p:nvSpPr>
          <p:cNvPr id="79" name="Text Placeholder 14"/>
          <p:cNvSpPr>
            <a:spLocks noGrp="1"/>
          </p:cNvSpPr>
          <p:nvPr>
            <p:ph type="body" sz="quarter" idx="30" hasCustomPrompt="1"/>
          </p:nvPr>
        </p:nvSpPr>
        <p:spPr>
          <a:xfrm>
            <a:off x="472366"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a:t>You can replace this text with your own.</a:t>
            </a:r>
          </a:p>
        </p:txBody>
      </p:sp>
      <p:sp>
        <p:nvSpPr>
          <p:cNvPr id="80" name="Text Placeholder 14"/>
          <p:cNvSpPr>
            <a:spLocks noGrp="1"/>
          </p:cNvSpPr>
          <p:nvPr>
            <p:ph type="body" sz="quarter" idx="31" hasCustomPrompt="1"/>
          </p:nvPr>
        </p:nvSpPr>
        <p:spPr>
          <a:xfrm>
            <a:off x="2153687"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a:t>You can replace this text with your own.</a:t>
            </a:r>
          </a:p>
        </p:txBody>
      </p:sp>
      <p:sp>
        <p:nvSpPr>
          <p:cNvPr id="81" name="Text Placeholder 14"/>
          <p:cNvSpPr>
            <a:spLocks noGrp="1"/>
          </p:cNvSpPr>
          <p:nvPr>
            <p:ph type="body" sz="quarter" idx="32" hasCustomPrompt="1"/>
          </p:nvPr>
        </p:nvSpPr>
        <p:spPr>
          <a:xfrm>
            <a:off x="3824795"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a:t>You can replace this text with your own.</a:t>
            </a:r>
          </a:p>
        </p:txBody>
      </p:sp>
      <p:sp>
        <p:nvSpPr>
          <p:cNvPr id="82" name="Text Placeholder 14"/>
          <p:cNvSpPr>
            <a:spLocks noGrp="1"/>
          </p:cNvSpPr>
          <p:nvPr>
            <p:ph type="body" sz="quarter" idx="33" hasCustomPrompt="1"/>
          </p:nvPr>
        </p:nvSpPr>
        <p:spPr>
          <a:xfrm>
            <a:off x="5507825"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a:t>You can replace this text with your own.</a:t>
            </a:r>
          </a:p>
        </p:txBody>
      </p:sp>
      <p:sp>
        <p:nvSpPr>
          <p:cNvPr id="83" name="Text Placeholder 14"/>
          <p:cNvSpPr>
            <a:spLocks noGrp="1"/>
          </p:cNvSpPr>
          <p:nvPr>
            <p:ph type="body" sz="quarter" idx="34" hasCustomPrompt="1"/>
          </p:nvPr>
        </p:nvSpPr>
        <p:spPr>
          <a:xfrm>
            <a:off x="7193101"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a:t>You can replace this text with your own.</a:t>
            </a:r>
          </a:p>
        </p:txBody>
      </p:sp>
      <p:sp>
        <p:nvSpPr>
          <p:cNvPr id="37" name="Slide Number Placeholder 5"/>
          <p:cNvSpPr>
            <a:spLocks noGrp="1"/>
          </p:cNvSpPr>
          <p:nvPr>
            <p:ph type="sldNum" sz="quarter" idx="12"/>
          </p:nvPr>
        </p:nvSpPr>
        <p:spPr>
          <a:xfrm>
            <a:off x="4039458"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12941910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9 key topics 2">
    <p:spTree>
      <p:nvGrpSpPr>
        <p:cNvPr id="1" name=""/>
        <p:cNvGrpSpPr/>
        <p:nvPr/>
      </p:nvGrpSpPr>
      <p:grpSpPr>
        <a:xfrm>
          <a:off x="0" y="0"/>
          <a:ext cx="0" cy="0"/>
          <a:chOff x="0" y="0"/>
          <a:chExt cx="0" cy="0"/>
        </a:xfrm>
      </p:grpSpPr>
      <p:sp>
        <p:nvSpPr>
          <p:cNvPr id="91" name="מלבן 9"/>
          <p:cNvSpPr/>
          <p:nvPr userDrawn="1"/>
        </p:nvSpPr>
        <p:spPr>
          <a:xfrm>
            <a:off x="0" y="-1061"/>
            <a:ext cx="303757" cy="6580796"/>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92" name="Title 1"/>
          <p:cNvSpPr>
            <a:spLocks noGrp="1"/>
          </p:cNvSpPr>
          <p:nvPr>
            <p:ph type="ctrTitle" hasCustomPrompt="1"/>
          </p:nvPr>
        </p:nvSpPr>
        <p:spPr>
          <a:xfrm>
            <a:off x="675978" y="420554"/>
            <a:ext cx="7772400" cy="1084217"/>
          </a:xfrm>
        </p:spPr>
        <p:txBody>
          <a:bodyPr anchor="t" anchorCtr="0">
            <a:noAutofit/>
          </a:bodyPr>
          <a:lstStyle>
            <a:lvl1pPr algn="l">
              <a:defRPr sz="3200">
                <a:solidFill>
                  <a:srgbClr val="525254"/>
                </a:solidFill>
                <a:latin typeface="+mn-lt"/>
              </a:defRPr>
            </a:lvl1pPr>
          </a:lstStyle>
          <a:p>
            <a:r>
              <a:rPr lang="en-US" dirty="0"/>
              <a:t>AGENDA/KEY TOPICS</a:t>
            </a:r>
          </a:p>
        </p:txBody>
      </p:sp>
      <p:sp>
        <p:nvSpPr>
          <p:cNvPr id="4" name="Slide Number Placeholder 5"/>
          <p:cNvSpPr>
            <a:spLocks noGrp="1"/>
          </p:cNvSpPr>
          <p:nvPr>
            <p:ph type="sldNum" sz="quarter" idx="12"/>
          </p:nvPr>
        </p:nvSpPr>
        <p:spPr>
          <a:xfrm>
            <a:off x="4039458"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20817138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11 agenda">
    <p:spTree>
      <p:nvGrpSpPr>
        <p:cNvPr id="1" name=""/>
        <p:cNvGrpSpPr/>
        <p:nvPr/>
      </p:nvGrpSpPr>
      <p:grpSpPr>
        <a:xfrm>
          <a:off x="0" y="0"/>
          <a:ext cx="0" cy="0"/>
          <a:chOff x="0" y="0"/>
          <a:chExt cx="0" cy="0"/>
        </a:xfrm>
      </p:grpSpPr>
      <p:sp>
        <p:nvSpPr>
          <p:cNvPr id="33" name="מלבן 9"/>
          <p:cNvSpPr/>
          <p:nvPr userDrawn="1"/>
        </p:nvSpPr>
        <p:spPr>
          <a:xfrm>
            <a:off x="0" y="-1061"/>
            <a:ext cx="303757" cy="6580796"/>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38" name="Text Placeholder 14"/>
          <p:cNvSpPr>
            <a:spLocks noGrp="1"/>
          </p:cNvSpPr>
          <p:nvPr>
            <p:ph type="body" sz="quarter" idx="25" hasCustomPrompt="1"/>
          </p:nvPr>
        </p:nvSpPr>
        <p:spPr>
          <a:xfrm>
            <a:off x="480294" y="1441982"/>
            <a:ext cx="6456215" cy="4709436"/>
          </a:xfrm>
        </p:spPr>
        <p:txBody>
          <a:bodyPr lIns="45720" rIns="45720" anchor="t">
            <a:noAutofit/>
          </a:bodyPr>
          <a:lstStyle>
            <a:lvl1pPr marL="285750" indent="-285750" algn="l">
              <a:lnSpc>
                <a:spcPct val="120000"/>
              </a:lnSpc>
              <a:spcBef>
                <a:spcPts val="600"/>
              </a:spcBef>
              <a:buFont typeface="Arial" panose="020B0604020202020204" pitchFamily="34" charset="0"/>
              <a:buChar char="•"/>
              <a:defRPr sz="2400" b="1">
                <a:latin typeface="+mn-lt"/>
              </a:defRPr>
            </a:lvl1pPr>
            <a:lvl5pPr marL="1828800" indent="0">
              <a:buNone/>
              <a:defRPr/>
            </a:lvl5pPr>
          </a:lstStyle>
          <a:p>
            <a:pPr lvl="0"/>
            <a:r>
              <a:rPr lang="en-US" dirty="0"/>
              <a:t>Your Text Here</a:t>
            </a:r>
          </a:p>
          <a:p>
            <a:pPr lvl="0"/>
            <a:r>
              <a:rPr lang="en-US" dirty="0"/>
              <a:t>Your Text Here</a:t>
            </a:r>
          </a:p>
          <a:p>
            <a:pPr lvl="0"/>
            <a:r>
              <a:rPr lang="en-US" dirty="0"/>
              <a:t>Your Text Here</a:t>
            </a:r>
          </a:p>
        </p:txBody>
      </p:sp>
      <p:sp>
        <p:nvSpPr>
          <p:cNvPr id="42" name="קשת מלאה 15"/>
          <p:cNvSpPr/>
          <p:nvPr userDrawn="1"/>
        </p:nvSpPr>
        <p:spPr>
          <a:xfrm rot="13696997">
            <a:off x="7070753" y="98313"/>
            <a:ext cx="1680826" cy="1682506"/>
          </a:xfrm>
          <a:prstGeom prst="blockArc">
            <a:avLst>
              <a:gd name="adj1" fmla="val 17931552"/>
              <a:gd name="adj2" fmla="val 106731"/>
              <a:gd name="adj3" fmla="val 2247"/>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pic>
        <p:nvPicPr>
          <p:cNvPr id="43" name="Picture 42"/>
          <p:cNvPicPr>
            <a:picLocks noChangeAspect="1"/>
          </p:cNvPicPr>
          <p:nvPr userDrawn="1"/>
        </p:nvPicPr>
        <p:blipFill rotWithShape="1">
          <a:blip r:embed="rId2" cstate="print">
            <a:extLst>
              <a:ext uri="{28A0092B-C50C-407E-A947-70E740481C1C}">
                <a14:useLocalDpi xmlns:a14="http://schemas.microsoft.com/office/drawing/2010/main" val="0"/>
              </a:ext>
            </a:extLst>
          </a:blip>
          <a:srcRect r="-137" b="74"/>
          <a:stretch/>
        </p:blipFill>
        <p:spPr>
          <a:xfrm>
            <a:off x="7198491" y="252381"/>
            <a:ext cx="1380743" cy="1374370"/>
          </a:xfrm>
          <a:prstGeom prst="ellipse">
            <a:avLst/>
          </a:prstGeom>
          <a:ln w="63500" cap="rnd">
            <a:solidFill>
              <a:schemeClr val="bg1"/>
            </a:solidFill>
          </a:ln>
          <a:effectLst/>
        </p:spPr>
      </p:pic>
      <p:sp>
        <p:nvSpPr>
          <p:cNvPr id="12" name="Slide Number Placeholder 5"/>
          <p:cNvSpPr>
            <a:spLocks noGrp="1"/>
          </p:cNvSpPr>
          <p:nvPr>
            <p:ph type="sldNum" sz="quarter" idx="12"/>
          </p:nvPr>
        </p:nvSpPr>
        <p:spPr>
          <a:xfrm>
            <a:off x="4039458"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
        <p:nvSpPr>
          <p:cNvPr id="8" name="Title 1"/>
          <p:cNvSpPr>
            <a:spLocks noGrp="1"/>
          </p:cNvSpPr>
          <p:nvPr>
            <p:ph type="ctrTitle" hasCustomPrompt="1"/>
          </p:nvPr>
        </p:nvSpPr>
        <p:spPr>
          <a:xfrm>
            <a:off x="675978" y="420554"/>
            <a:ext cx="7772400" cy="1084217"/>
          </a:xfrm>
        </p:spPr>
        <p:txBody>
          <a:bodyPr anchor="t" anchorCtr="0">
            <a:noAutofit/>
          </a:bodyPr>
          <a:lstStyle>
            <a:lvl1pPr algn="l">
              <a:defRPr sz="3200">
                <a:solidFill>
                  <a:srgbClr val="313133"/>
                </a:solidFill>
                <a:latin typeface="+mn-lt"/>
              </a:defRPr>
            </a:lvl1pPr>
          </a:lstStyle>
          <a:p>
            <a:r>
              <a:rPr lang="en-US" dirty="0"/>
              <a:t>AGENDA/KEY TOPICS</a:t>
            </a:r>
          </a:p>
        </p:txBody>
      </p:sp>
    </p:spTree>
    <p:extLst>
      <p:ext uri="{BB962C8B-B14F-4D97-AF65-F5344CB8AC3E}">
        <p14:creationId xmlns:p14="http://schemas.microsoft.com/office/powerpoint/2010/main" val="39409712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012 Section Divider">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print">
            <a:extLst>
              <a:ext uri="{28A0092B-C50C-407E-A947-70E740481C1C}">
                <a14:useLocalDpi xmlns:a14="http://schemas.microsoft.com/office/drawing/2010/main" val="0"/>
              </a:ext>
            </a:extLst>
          </a:blip>
          <a:srcRect r="-23" b="1"/>
          <a:stretch/>
        </p:blipFill>
        <p:spPr>
          <a:xfrm>
            <a:off x="0" y="-1"/>
            <a:ext cx="9144000" cy="6579735"/>
          </a:xfrm>
          <a:prstGeom prst="rect">
            <a:avLst/>
          </a:prstGeom>
        </p:spPr>
      </p:pic>
      <p:sp>
        <p:nvSpPr>
          <p:cNvPr id="22" name="מלבן 14"/>
          <p:cNvSpPr/>
          <p:nvPr userDrawn="1"/>
        </p:nvSpPr>
        <p:spPr>
          <a:xfrm>
            <a:off x="0" y="5626383"/>
            <a:ext cx="9144000" cy="953352"/>
          </a:xfrm>
          <a:prstGeom prst="rect">
            <a:avLst/>
          </a:prstGeom>
          <a:solidFill>
            <a:srgbClr val="31313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7" name="מלבן 9"/>
          <p:cNvSpPr/>
          <p:nvPr userDrawn="1"/>
        </p:nvSpPr>
        <p:spPr>
          <a:xfrm>
            <a:off x="347240" y="4152976"/>
            <a:ext cx="6700105" cy="1762559"/>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1" name="Title 1"/>
          <p:cNvSpPr>
            <a:spLocks noGrp="1"/>
          </p:cNvSpPr>
          <p:nvPr>
            <p:ph type="ctrTitle" hasCustomPrompt="1"/>
          </p:nvPr>
        </p:nvSpPr>
        <p:spPr>
          <a:xfrm>
            <a:off x="526473" y="4353733"/>
            <a:ext cx="6336145" cy="1372812"/>
          </a:xfrm>
        </p:spPr>
        <p:txBody>
          <a:bodyPr anchor="t" anchorCtr="0">
            <a:noAutofit/>
          </a:bodyPr>
          <a:lstStyle>
            <a:lvl1pPr algn="l">
              <a:defRPr sz="3200">
                <a:solidFill>
                  <a:schemeClr val="bg1"/>
                </a:solidFill>
                <a:latin typeface="+mn-lt"/>
              </a:defRPr>
            </a:lvl1pPr>
          </a:lstStyle>
          <a:p>
            <a:r>
              <a:rPr lang="en-US" dirty="0"/>
              <a:t>Edit title Edit </a:t>
            </a:r>
            <a:r>
              <a:rPr lang="en-US" dirty="0" err="1"/>
              <a:t>titleEdit</a:t>
            </a:r>
            <a:r>
              <a:rPr lang="en-US" dirty="0"/>
              <a:t> </a:t>
            </a:r>
            <a:r>
              <a:rPr lang="en-US" dirty="0" err="1"/>
              <a:t>titleEdit</a:t>
            </a:r>
            <a:r>
              <a:rPr lang="en-US" dirty="0"/>
              <a:t> </a:t>
            </a:r>
            <a:r>
              <a:rPr lang="en-US" dirty="0" err="1"/>
              <a:t>titleEdit</a:t>
            </a:r>
            <a:r>
              <a:rPr lang="en-US" dirty="0"/>
              <a:t> </a:t>
            </a:r>
            <a:r>
              <a:rPr lang="en-US" dirty="0" err="1"/>
              <a:t>titleEdit</a:t>
            </a:r>
            <a:r>
              <a:rPr lang="en-US" dirty="0"/>
              <a:t> </a:t>
            </a:r>
            <a:r>
              <a:rPr lang="en-US" dirty="0" err="1"/>
              <a:t>titleEdit</a:t>
            </a:r>
            <a:r>
              <a:rPr lang="en-US" dirty="0"/>
              <a:t> title</a:t>
            </a:r>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03822" y="5768743"/>
            <a:ext cx="1606122" cy="668633"/>
          </a:xfrm>
          <a:prstGeom prst="rect">
            <a:avLst/>
          </a:prstGeom>
        </p:spPr>
      </p:pic>
      <p:sp>
        <p:nvSpPr>
          <p:cNvPr id="10" name="מלבן 6"/>
          <p:cNvSpPr/>
          <p:nvPr userDrawn="1"/>
        </p:nvSpPr>
        <p:spPr>
          <a:xfrm>
            <a:off x="0" y="6579735"/>
            <a:ext cx="9143999"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solidFill>
                  <a:srgbClr val="787878"/>
                </a:solidFill>
                <a:latin typeface="+mn-lt"/>
                <a:cs typeface="Arial" pitchFamily="34" charset="0"/>
              </a:rPr>
              <a:t>© 2017</a:t>
            </a:r>
            <a:r>
              <a:rPr lang="en-US" sz="1000" baseline="0" dirty="0">
                <a:solidFill>
                  <a:srgbClr val="787878"/>
                </a:solidFill>
                <a:latin typeface="+mn-lt"/>
                <a:cs typeface="Arial" pitchFamily="34" charset="0"/>
              </a:rPr>
              <a:t> </a:t>
            </a:r>
            <a:r>
              <a:rPr lang="en-US" sz="1000" dirty="0">
                <a:solidFill>
                  <a:srgbClr val="787878"/>
                </a:solidFill>
                <a:latin typeface="+mn-lt"/>
                <a:cs typeface="Arial" pitchFamily="34" charset="0"/>
              </a:rPr>
              <a:t>Ex </a:t>
            </a:r>
            <a:r>
              <a:rPr lang="en-US" sz="1000" dirty="0" err="1">
                <a:solidFill>
                  <a:srgbClr val="787878"/>
                </a:solidFill>
                <a:latin typeface="+mn-lt"/>
                <a:cs typeface="Arial" pitchFamily="34" charset="0"/>
              </a:rPr>
              <a:t>Libris</a:t>
            </a:r>
            <a:r>
              <a:rPr lang="en-US" sz="1000" dirty="0">
                <a:solidFill>
                  <a:srgbClr val="787878"/>
                </a:solidFill>
                <a:latin typeface="+mn-lt"/>
                <a:cs typeface="Arial" pitchFamily="34" charset="0"/>
              </a:rPr>
              <a:t> | Confidential &amp; Proprietary</a:t>
            </a:r>
            <a:endParaRPr lang="en-US" sz="1000" dirty="0">
              <a:solidFill>
                <a:srgbClr val="787878"/>
              </a:solidFill>
              <a:latin typeface="+mn-lt"/>
            </a:endParaRPr>
          </a:p>
        </p:txBody>
      </p:sp>
    </p:spTree>
    <p:extLst>
      <p:ext uri="{BB962C8B-B14F-4D97-AF65-F5344CB8AC3E}">
        <p14:creationId xmlns:p14="http://schemas.microsoft.com/office/powerpoint/2010/main" val="29196660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0_012 Section Divider">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r="-22" b="2"/>
          <a:stretch/>
        </p:blipFill>
        <p:spPr>
          <a:xfrm>
            <a:off x="0" y="-2"/>
            <a:ext cx="9143999" cy="6579737"/>
          </a:xfrm>
          <a:prstGeom prst="rect">
            <a:avLst/>
          </a:prstGeom>
        </p:spPr>
      </p:pic>
      <p:sp>
        <p:nvSpPr>
          <p:cNvPr id="22" name="מלבן 14"/>
          <p:cNvSpPr/>
          <p:nvPr userDrawn="1"/>
        </p:nvSpPr>
        <p:spPr>
          <a:xfrm>
            <a:off x="0" y="5626383"/>
            <a:ext cx="9144000" cy="953352"/>
          </a:xfrm>
          <a:prstGeom prst="rect">
            <a:avLst/>
          </a:prstGeom>
          <a:solidFill>
            <a:srgbClr val="31313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7" name="מלבן 9"/>
          <p:cNvSpPr/>
          <p:nvPr userDrawn="1"/>
        </p:nvSpPr>
        <p:spPr>
          <a:xfrm>
            <a:off x="347240" y="4152976"/>
            <a:ext cx="6700105" cy="1762559"/>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1" name="Title 1"/>
          <p:cNvSpPr>
            <a:spLocks noGrp="1"/>
          </p:cNvSpPr>
          <p:nvPr>
            <p:ph type="ctrTitle" hasCustomPrompt="1"/>
          </p:nvPr>
        </p:nvSpPr>
        <p:spPr>
          <a:xfrm>
            <a:off x="526473" y="4353733"/>
            <a:ext cx="6336145" cy="1372812"/>
          </a:xfrm>
        </p:spPr>
        <p:txBody>
          <a:bodyPr anchor="t" anchorCtr="0">
            <a:noAutofit/>
          </a:bodyPr>
          <a:lstStyle>
            <a:lvl1pPr algn="l">
              <a:defRPr sz="3200">
                <a:solidFill>
                  <a:schemeClr val="bg1"/>
                </a:solidFill>
                <a:latin typeface="+mn-lt"/>
              </a:defRPr>
            </a:lvl1pPr>
          </a:lstStyle>
          <a:p>
            <a:r>
              <a:rPr lang="en-US" dirty="0"/>
              <a:t>Edit title Edit </a:t>
            </a:r>
            <a:r>
              <a:rPr lang="en-US" dirty="0" err="1"/>
              <a:t>titleEdit</a:t>
            </a:r>
            <a:r>
              <a:rPr lang="en-US" dirty="0"/>
              <a:t> </a:t>
            </a:r>
            <a:r>
              <a:rPr lang="en-US" dirty="0" err="1"/>
              <a:t>titleEdit</a:t>
            </a:r>
            <a:r>
              <a:rPr lang="en-US" dirty="0"/>
              <a:t> </a:t>
            </a:r>
            <a:r>
              <a:rPr lang="en-US" dirty="0" err="1"/>
              <a:t>titleEdit</a:t>
            </a:r>
            <a:r>
              <a:rPr lang="en-US" dirty="0"/>
              <a:t> </a:t>
            </a:r>
            <a:r>
              <a:rPr lang="en-US" dirty="0" err="1"/>
              <a:t>titleEdit</a:t>
            </a:r>
            <a:r>
              <a:rPr lang="en-US" dirty="0"/>
              <a:t> </a:t>
            </a:r>
            <a:r>
              <a:rPr lang="en-US" dirty="0" err="1"/>
              <a:t>titleEdit</a:t>
            </a:r>
            <a:r>
              <a:rPr lang="en-US" dirty="0"/>
              <a:t> title</a:t>
            </a:r>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03822" y="5768743"/>
            <a:ext cx="1606122" cy="668633"/>
          </a:xfrm>
          <a:prstGeom prst="rect">
            <a:avLst/>
          </a:prstGeom>
        </p:spPr>
      </p:pic>
      <p:sp>
        <p:nvSpPr>
          <p:cNvPr id="10" name="מלבן 6"/>
          <p:cNvSpPr/>
          <p:nvPr userDrawn="1"/>
        </p:nvSpPr>
        <p:spPr>
          <a:xfrm>
            <a:off x="0" y="6579735"/>
            <a:ext cx="9143999"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solidFill>
                  <a:srgbClr val="787878"/>
                </a:solidFill>
                <a:latin typeface="+mn-lt"/>
                <a:cs typeface="Arial" pitchFamily="34" charset="0"/>
              </a:rPr>
              <a:t>© 2017</a:t>
            </a:r>
            <a:r>
              <a:rPr lang="en-US" sz="1000" baseline="0" dirty="0">
                <a:solidFill>
                  <a:srgbClr val="787878"/>
                </a:solidFill>
                <a:latin typeface="+mn-lt"/>
                <a:cs typeface="Arial" pitchFamily="34" charset="0"/>
              </a:rPr>
              <a:t> </a:t>
            </a:r>
            <a:r>
              <a:rPr lang="en-US" sz="1000" dirty="0">
                <a:solidFill>
                  <a:srgbClr val="787878"/>
                </a:solidFill>
                <a:latin typeface="+mn-lt"/>
                <a:cs typeface="Arial" pitchFamily="34" charset="0"/>
              </a:rPr>
              <a:t>Ex </a:t>
            </a:r>
            <a:r>
              <a:rPr lang="en-US" sz="1000" dirty="0" err="1">
                <a:solidFill>
                  <a:srgbClr val="787878"/>
                </a:solidFill>
                <a:latin typeface="+mn-lt"/>
                <a:cs typeface="Arial" pitchFamily="34" charset="0"/>
              </a:rPr>
              <a:t>Libris</a:t>
            </a:r>
            <a:r>
              <a:rPr lang="en-US" sz="1000" dirty="0">
                <a:solidFill>
                  <a:srgbClr val="787878"/>
                </a:solidFill>
                <a:latin typeface="+mn-lt"/>
                <a:cs typeface="Arial" pitchFamily="34" charset="0"/>
              </a:rPr>
              <a:t> | Confidential &amp; Proprietary</a:t>
            </a:r>
            <a:endParaRPr lang="en-US" sz="1000" dirty="0">
              <a:solidFill>
                <a:srgbClr val="787878"/>
              </a:solidFill>
              <a:latin typeface="+mn-lt"/>
            </a:endParaRPr>
          </a:p>
        </p:txBody>
      </p:sp>
    </p:spTree>
    <p:extLst>
      <p:ext uri="{BB962C8B-B14F-4D97-AF65-F5344CB8AC3E}">
        <p14:creationId xmlns:p14="http://schemas.microsoft.com/office/powerpoint/2010/main" val="14810218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2_012 Section Divider">
    <p:spTree>
      <p:nvGrpSpPr>
        <p:cNvPr id="1" name=""/>
        <p:cNvGrpSpPr/>
        <p:nvPr/>
      </p:nvGrpSpPr>
      <p:grpSpPr>
        <a:xfrm>
          <a:off x="0" y="0"/>
          <a:ext cx="0" cy="0"/>
          <a:chOff x="0" y="0"/>
          <a:chExt cx="0" cy="0"/>
        </a:xfrm>
      </p:grpSpPr>
      <p:pic>
        <p:nvPicPr>
          <p:cNvPr id="11"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8" b="7"/>
          <a:stretch/>
        </p:blipFill>
        <p:spPr bwMode="auto">
          <a:xfrm>
            <a:off x="0" y="0"/>
            <a:ext cx="9144000" cy="6692900"/>
          </a:xfrm>
          <a:prstGeom prst="rect">
            <a:avLst/>
          </a:prstGeom>
          <a:noFill/>
          <a:extLst>
            <a:ext uri="{909E8E84-426E-40DD-AFC4-6F175D3DCCD1}">
              <a14:hiddenFill xmlns:a14="http://schemas.microsoft.com/office/drawing/2010/main">
                <a:solidFill>
                  <a:srgbClr val="FFFFFF"/>
                </a:solidFill>
              </a14:hiddenFill>
            </a:ext>
          </a:extLst>
        </p:spPr>
      </p:pic>
      <p:sp>
        <p:nvSpPr>
          <p:cNvPr id="22" name="מלבן 14"/>
          <p:cNvSpPr/>
          <p:nvPr userDrawn="1"/>
        </p:nvSpPr>
        <p:spPr>
          <a:xfrm>
            <a:off x="0" y="5626383"/>
            <a:ext cx="9144000" cy="953352"/>
          </a:xfrm>
          <a:prstGeom prst="rect">
            <a:avLst/>
          </a:prstGeom>
          <a:solidFill>
            <a:srgbClr val="31313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7" name="מלבן 9"/>
          <p:cNvSpPr/>
          <p:nvPr userDrawn="1"/>
        </p:nvSpPr>
        <p:spPr>
          <a:xfrm>
            <a:off x="347240" y="4152976"/>
            <a:ext cx="6700105" cy="1762559"/>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1" name="Title 1"/>
          <p:cNvSpPr>
            <a:spLocks noGrp="1"/>
          </p:cNvSpPr>
          <p:nvPr>
            <p:ph type="ctrTitle" hasCustomPrompt="1"/>
          </p:nvPr>
        </p:nvSpPr>
        <p:spPr>
          <a:xfrm>
            <a:off x="526473" y="4353733"/>
            <a:ext cx="6336145" cy="1372812"/>
          </a:xfrm>
        </p:spPr>
        <p:txBody>
          <a:bodyPr anchor="t" anchorCtr="0">
            <a:noAutofit/>
          </a:bodyPr>
          <a:lstStyle>
            <a:lvl1pPr algn="l">
              <a:defRPr sz="3200">
                <a:solidFill>
                  <a:schemeClr val="bg1"/>
                </a:solidFill>
                <a:latin typeface="+mn-lt"/>
              </a:defRPr>
            </a:lvl1pPr>
          </a:lstStyle>
          <a:p>
            <a:r>
              <a:rPr lang="en-US" dirty="0"/>
              <a:t>Edit title Edit </a:t>
            </a:r>
            <a:r>
              <a:rPr lang="en-US" dirty="0" err="1"/>
              <a:t>titleEdit</a:t>
            </a:r>
            <a:r>
              <a:rPr lang="en-US" dirty="0"/>
              <a:t> </a:t>
            </a:r>
            <a:r>
              <a:rPr lang="en-US" dirty="0" err="1"/>
              <a:t>titleEdit</a:t>
            </a:r>
            <a:r>
              <a:rPr lang="en-US" dirty="0"/>
              <a:t> </a:t>
            </a:r>
            <a:r>
              <a:rPr lang="en-US" dirty="0" err="1"/>
              <a:t>titleEdit</a:t>
            </a:r>
            <a:r>
              <a:rPr lang="en-US" dirty="0"/>
              <a:t> </a:t>
            </a:r>
            <a:r>
              <a:rPr lang="en-US" dirty="0" err="1"/>
              <a:t>titleEdit</a:t>
            </a:r>
            <a:r>
              <a:rPr lang="en-US" dirty="0"/>
              <a:t> </a:t>
            </a:r>
            <a:r>
              <a:rPr lang="en-US" dirty="0" err="1"/>
              <a:t>titleEdit</a:t>
            </a:r>
            <a:r>
              <a:rPr lang="en-US" dirty="0"/>
              <a:t> title</a:t>
            </a:r>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03822" y="5768743"/>
            <a:ext cx="1606122" cy="668633"/>
          </a:xfrm>
          <a:prstGeom prst="rect">
            <a:avLst/>
          </a:prstGeom>
        </p:spPr>
      </p:pic>
      <p:sp>
        <p:nvSpPr>
          <p:cNvPr id="10" name="מלבן 6"/>
          <p:cNvSpPr/>
          <p:nvPr userDrawn="1"/>
        </p:nvSpPr>
        <p:spPr>
          <a:xfrm>
            <a:off x="0" y="6579735"/>
            <a:ext cx="9143999"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solidFill>
                  <a:srgbClr val="787878"/>
                </a:solidFill>
                <a:latin typeface="+mn-lt"/>
                <a:cs typeface="Arial" pitchFamily="34" charset="0"/>
              </a:rPr>
              <a:t>© 2017</a:t>
            </a:r>
            <a:r>
              <a:rPr lang="en-US" sz="1000" baseline="0" dirty="0">
                <a:solidFill>
                  <a:srgbClr val="787878"/>
                </a:solidFill>
                <a:latin typeface="+mn-lt"/>
                <a:cs typeface="Arial" pitchFamily="34" charset="0"/>
              </a:rPr>
              <a:t> </a:t>
            </a:r>
            <a:r>
              <a:rPr lang="en-US" sz="1000" dirty="0">
                <a:solidFill>
                  <a:srgbClr val="787878"/>
                </a:solidFill>
                <a:latin typeface="+mn-lt"/>
                <a:cs typeface="Arial" pitchFamily="34" charset="0"/>
              </a:rPr>
              <a:t>Ex </a:t>
            </a:r>
            <a:r>
              <a:rPr lang="en-US" sz="1000" dirty="0" err="1">
                <a:solidFill>
                  <a:srgbClr val="787878"/>
                </a:solidFill>
                <a:latin typeface="+mn-lt"/>
                <a:cs typeface="Arial" pitchFamily="34" charset="0"/>
              </a:rPr>
              <a:t>Libris</a:t>
            </a:r>
            <a:r>
              <a:rPr lang="en-US" sz="1000" dirty="0">
                <a:solidFill>
                  <a:srgbClr val="787878"/>
                </a:solidFill>
                <a:latin typeface="+mn-lt"/>
                <a:cs typeface="Arial" pitchFamily="34" charset="0"/>
              </a:rPr>
              <a:t> | Confidential &amp; Proprietary</a:t>
            </a:r>
            <a:endParaRPr lang="en-US" sz="1000" dirty="0">
              <a:solidFill>
                <a:srgbClr val="787878"/>
              </a:solidFill>
              <a:latin typeface="+mn-lt"/>
            </a:endParaRPr>
          </a:p>
        </p:txBody>
      </p:sp>
    </p:spTree>
    <p:extLst>
      <p:ext uri="{BB962C8B-B14F-4D97-AF65-F5344CB8AC3E}">
        <p14:creationId xmlns:p14="http://schemas.microsoft.com/office/powerpoint/2010/main" val="14810218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3_012 Section Divider">
    <p:spTree>
      <p:nvGrpSpPr>
        <p:cNvPr id="1" name=""/>
        <p:cNvGrpSpPr/>
        <p:nvPr/>
      </p:nvGrpSpPr>
      <p:grpSpPr>
        <a:xfrm>
          <a:off x="0" y="0"/>
          <a:ext cx="0" cy="0"/>
          <a:chOff x="0" y="0"/>
          <a:chExt cx="0" cy="0"/>
        </a:xfrm>
      </p:grpSpPr>
      <p:pic>
        <p:nvPicPr>
          <p:cNvPr id="8"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14676" t="3890" r="3139" b="-13"/>
          <a:stretch/>
        </p:blipFill>
        <p:spPr bwMode="auto">
          <a:xfrm>
            <a:off x="786" y="0"/>
            <a:ext cx="9143213" cy="6579735"/>
          </a:xfrm>
          <a:prstGeom prst="rect">
            <a:avLst/>
          </a:prstGeom>
          <a:noFill/>
          <a:extLst>
            <a:ext uri="{909E8E84-426E-40DD-AFC4-6F175D3DCCD1}">
              <a14:hiddenFill xmlns:a14="http://schemas.microsoft.com/office/drawing/2010/main">
                <a:solidFill>
                  <a:srgbClr val="FFFFFF"/>
                </a:solidFill>
              </a14:hiddenFill>
            </a:ext>
          </a:extLst>
        </p:spPr>
      </p:pic>
      <p:sp>
        <p:nvSpPr>
          <p:cNvPr id="22" name="מלבן 14"/>
          <p:cNvSpPr/>
          <p:nvPr userDrawn="1"/>
        </p:nvSpPr>
        <p:spPr>
          <a:xfrm>
            <a:off x="0" y="5626383"/>
            <a:ext cx="9144000" cy="953352"/>
          </a:xfrm>
          <a:prstGeom prst="rect">
            <a:avLst/>
          </a:prstGeom>
          <a:solidFill>
            <a:srgbClr val="31313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7" name="מלבן 9"/>
          <p:cNvSpPr/>
          <p:nvPr userDrawn="1"/>
        </p:nvSpPr>
        <p:spPr>
          <a:xfrm>
            <a:off x="347240" y="4152976"/>
            <a:ext cx="6700105" cy="1762559"/>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1" name="Title 1"/>
          <p:cNvSpPr>
            <a:spLocks noGrp="1"/>
          </p:cNvSpPr>
          <p:nvPr>
            <p:ph type="ctrTitle" hasCustomPrompt="1"/>
          </p:nvPr>
        </p:nvSpPr>
        <p:spPr>
          <a:xfrm>
            <a:off x="526473" y="4353733"/>
            <a:ext cx="6336145" cy="1372812"/>
          </a:xfrm>
        </p:spPr>
        <p:txBody>
          <a:bodyPr anchor="t" anchorCtr="0">
            <a:noAutofit/>
          </a:bodyPr>
          <a:lstStyle>
            <a:lvl1pPr algn="l">
              <a:defRPr sz="3200">
                <a:solidFill>
                  <a:schemeClr val="bg1"/>
                </a:solidFill>
                <a:latin typeface="+mn-lt"/>
              </a:defRPr>
            </a:lvl1pPr>
          </a:lstStyle>
          <a:p>
            <a:r>
              <a:rPr lang="en-US" dirty="0"/>
              <a:t>Edit title Edit </a:t>
            </a:r>
            <a:r>
              <a:rPr lang="en-US" dirty="0" err="1"/>
              <a:t>titleEdit</a:t>
            </a:r>
            <a:r>
              <a:rPr lang="en-US" dirty="0"/>
              <a:t> </a:t>
            </a:r>
            <a:r>
              <a:rPr lang="en-US" dirty="0" err="1"/>
              <a:t>titleEdit</a:t>
            </a:r>
            <a:r>
              <a:rPr lang="en-US" dirty="0"/>
              <a:t> </a:t>
            </a:r>
            <a:r>
              <a:rPr lang="en-US" dirty="0" err="1"/>
              <a:t>titleEdit</a:t>
            </a:r>
            <a:r>
              <a:rPr lang="en-US" dirty="0"/>
              <a:t> </a:t>
            </a:r>
            <a:r>
              <a:rPr lang="en-US" dirty="0" err="1"/>
              <a:t>titleEdit</a:t>
            </a:r>
            <a:r>
              <a:rPr lang="en-US" dirty="0"/>
              <a:t> </a:t>
            </a:r>
            <a:r>
              <a:rPr lang="en-US" dirty="0" err="1"/>
              <a:t>titleEdit</a:t>
            </a:r>
            <a:r>
              <a:rPr lang="en-US" dirty="0"/>
              <a:t> title</a:t>
            </a:r>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03822" y="5768743"/>
            <a:ext cx="1606122" cy="668633"/>
          </a:xfrm>
          <a:prstGeom prst="rect">
            <a:avLst/>
          </a:prstGeom>
        </p:spPr>
      </p:pic>
      <p:sp>
        <p:nvSpPr>
          <p:cNvPr id="10" name="מלבן 6"/>
          <p:cNvSpPr/>
          <p:nvPr userDrawn="1"/>
        </p:nvSpPr>
        <p:spPr>
          <a:xfrm>
            <a:off x="0" y="6579735"/>
            <a:ext cx="9143999"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solidFill>
                  <a:srgbClr val="787878"/>
                </a:solidFill>
                <a:latin typeface="+mn-lt"/>
                <a:cs typeface="Arial" pitchFamily="34" charset="0"/>
              </a:rPr>
              <a:t>© 2017</a:t>
            </a:r>
            <a:r>
              <a:rPr lang="en-US" sz="1000" baseline="0" dirty="0">
                <a:solidFill>
                  <a:srgbClr val="787878"/>
                </a:solidFill>
                <a:latin typeface="+mn-lt"/>
                <a:cs typeface="Arial" pitchFamily="34" charset="0"/>
              </a:rPr>
              <a:t> </a:t>
            </a:r>
            <a:r>
              <a:rPr lang="en-US" sz="1000" dirty="0">
                <a:solidFill>
                  <a:srgbClr val="787878"/>
                </a:solidFill>
                <a:latin typeface="+mn-lt"/>
                <a:cs typeface="Arial" pitchFamily="34" charset="0"/>
              </a:rPr>
              <a:t>Ex </a:t>
            </a:r>
            <a:r>
              <a:rPr lang="en-US" sz="1000" dirty="0" err="1">
                <a:solidFill>
                  <a:srgbClr val="787878"/>
                </a:solidFill>
                <a:latin typeface="+mn-lt"/>
                <a:cs typeface="Arial" pitchFamily="34" charset="0"/>
              </a:rPr>
              <a:t>Libris</a:t>
            </a:r>
            <a:r>
              <a:rPr lang="en-US" sz="1000" dirty="0">
                <a:solidFill>
                  <a:srgbClr val="787878"/>
                </a:solidFill>
                <a:latin typeface="+mn-lt"/>
                <a:cs typeface="Arial" pitchFamily="34" charset="0"/>
              </a:rPr>
              <a:t> | Confidential &amp; Proprietary</a:t>
            </a:r>
            <a:endParaRPr lang="en-US" sz="1000" dirty="0">
              <a:solidFill>
                <a:srgbClr val="787878"/>
              </a:solidFill>
              <a:latin typeface="+mn-lt"/>
            </a:endParaRPr>
          </a:p>
        </p:txBody>
      </p:sp>
    </p:spTree>
    <p:extLst>
      <p:ext uri="{BB962C8B-B14F-4D97-AF65-F5344CB8AC3E}">
        <p14:creationId xmlns:p14="http://schemas.microsoft.com/office/powerpoint/2010/main" val="20790577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9_014 Thank You Slide">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4944" b="-30"/>
          <a:stretch/>
        </p:blipFill>
        <p:spPr bwMode="auto">
          <a:xfrm>
            <a:off x="0" y="0"/>
            <a:ext cx="9144000" cy="610410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442913"/>
            <a:ext cx="9144000" cy="5427767"/>
          </a:xfrm>
          <a:prstGeom prst="rect">
            <a:avLst/>
          </a:prstGeom>
        </p:spPr>
      </p:pic>
      <p:sp>
        <p:nvSpPr>
          <p:cNvPr id="12" name="מלבן 14"/>
          <p:cNvSpPr/>
          <p:nvPr userDrawn="1"/>
        </p:nvSpPr>
        <p:spPr>
          <a:xfrm>
            <a:off x="0" y="3759748"/>
            <a:ext cx="9144000" cy="1750037"/>
          </a:xfrm>
          <a:prstGeom prst="rect">
            <a:avLst/>
          </a:prstGeom>
          <a:solidFill>
            <a:srgbClr val="525254">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מלבן 7"/>
          <p:cNvSpPr/>
          <p:nvPr userDrawn="1"/>
        </p:nvSpPr>
        <p:spPr>
          <a:xfrm>
            <a:off x="0" y="5910110"/>
            <a:ext cx="9144000" cy="960570"/>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endParaRPr lang="en-US" dirty="0">
              <a:latin typeface="+mn-lt"/>
            </a:endParaRPr>
          </a:p>
        </p:txBody>
      </p:sp>
      <p:sp>
        <p:nvSpPr>
          <p:cNvPr id="15" name="מלבן 14"/>
          <p:cNvSpPr/>
          <p:nvPr userDrawn="1"/>
        </p:nvSpPr>
        <p:spPr>
          <a:xfrm>
            <a:off x="0" y="5509785"/>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3" name="Title 1"/>
          <p:cNvSpPr>
            <a:spLocks noGrp="1"/>
          </p:cNvSpPr>
          <p:nvPr>
            <p:ph type="ctrTitle" hasCustomPrompt="1"/>
          </p:nvPr>
        </p:nvSpPr>
        <p:spPr>
          <a:xfrm>
            <a:off x="685800" y="4075936"/>
            <a:ext cx="7772400" cy="1084217"/>
          </a:xfrm>
        </p:spPr>
        <p:txBody>
          <a:bodyPr anchor="t">
            <a:noAutofit/>
          </a:bodyPr>
          <a:lstStyle>
            <a:lvl1pPr indent="-457200" algn="ctr">
              <a:lnSpc>
                <a:spcPts val="3840"/>
              </a:lnSpc>
              <a:defRPr sz="3200" b="1">
                <a:solidFill>
                  <a:schemeClr val="bg1"/>
                </a:solidFill>
                <a:latin typeface="+mn-lt"/>
              </a:defRPr>
            </a:lvl1pPr>
          </a:lstStyle>
          <a:p>
            <a:r>
              <a:rPr lang="en-US" dirty="0"/>
              <a:t>THANK YOU</a:t>
            </a:r>
          </a:p>
        </p:txBody>
      </p:sp>
      <p:sp>
        <p:nvSpPr>
          <p:cNvPr id="14" name="Text Placeholder 3"/>
          <p:cNvSpPr>
            <a:spLocks noGrp="1"/>
          </p:cNvSpPr>
          <p:nvPr>
            <p:ph type="body" sz="quarter" idx="10" hasCustomPrompt="1"/>
          </p:nvPr>
        </p:nvSpPr>
        <p:spPr>
          <a:xfrm>
            <a:off x="785092" y="4594885"/>
            <a:ext cx="7573817" cy="393700"/>
          </a:xfrm>
        </p:spPr>
        <p:txBody>
          <a:bodyPr/>
          <a:lstStyle>
            <a:lvl1pPr marL="0" indent="0" algn="ctr">
              <a:buNone/>
              <a:defRPr sz="2800">
                <a:solidFill>
                  <a:schemeClr val="bg1"/>
                </a:solidFill>
                <a:latin typeface="+mn-lt"/>
              </a:defRPr>
            </a:lvl1pPr>
          </a:lstStyle>
          <a:p>
            <a:r>
              <a:rPr lang="en-US" sz="2400" b="0" u="sng" dirty="0"/>
              <a:t>xxxx@exlibrisgroup.com</a:t>
            </a:r>
            <a:endParaRPr lang="en-US" b="0" dirty="0"/>
          </a:p>
        </p:txBody>
      </p:sp>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42693146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0_014 Thank You Slide">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9" b="21"/>
          <a:stretch/>
        </p:blipFill>
        <p:spPr bwMode="auto">
          <a:xfrm>
            <a:off x="0" y="0"/>
            <a:ext cx="9144000" cy="591553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333500"/>
            <a:ext cx="9144000" cy="5427767"/>
          </a:xfrm>
          <a:prstGeom prst="rect">
            <a:avLst/>
          </a:prstGeom>
        </p:spPr>
      </p:pic>
      <p:sp>
        <p:nvSpPr>
          <p:cNvPr id="12" name="מלבן 14"/>
          <p:cNvSpPr/>
          <p:nvPr userDrawn="1"/>
        </p:nvSpPr>
        <p:spPr>
          <a:xfrm>
            <a:off x="0" y="3759748"/>
            <a:ext cx="9144000" cy="1750037"/>
          </a:xfrm>
          <a:prstGeom prst="rect">
            <a:avLst/>
          </a:prstGeom>
          <a:solidFill>
            <a:srgbClr val="525254">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מלבן 7"/>
          <p:cNvSpPr/>
          <p:nvPr userDrawn="1"/>
        </p:nvSpPr>
        <p:spPr>
          <a:xfrm>
            <a:off x="0" y="5910110"/>
            <a:ext cx="9144000" cy="960570"/>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endParaRPr lang="en-US" dirty="0">
              <a:latin typeface="+mn-lt"/>
            </a:endParaRPr>
          </a:p>
        </p:txBody>
      </p:sp>
      <p:sp>
        <p:nvSpPr>
          <p:cNvPr id="15" name="מלבן 14"/>
          <p:cNvSpPr/>
          <p:nvPr userDrawn="1"/>
        </p:nvSpPr>
        <p:spPr>
          <a:xfrm>
            <a:off x="0" y="5509785"/>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3" name="Title 1"/>
          <p:cNvSpPr>
            <a:spLocks noGrp="1"/>
          </p:cNvSpPr>
          <p:nvPr>
            <p:ph type="ctrTitle" hasCustomPrompt="1"/>
          </p:nvPr>
        </p:nvSpPr>
        <p:spPr>
          <a:xfrm>
            <a:off x="685800" y="4075936"/>
            <a:ext cx="7772400" cy="1084217"/>
          </a:xfrm>
        </p:spPr>
        <p:txBody>
          <a:bodyPr anchor="t">
            <a:noAutofit/>
          </a:bodyPr>
          <a:lstStyle>
            <a:lvl1pPr indent="-457200" algn="ctr">
              <a:lnSpc>
                <a:spcPts val="3840"/>
              </a:lnSpc>
              <a:defRPr sz="3200" b="1">
                <a:solidFill>
                  <a:schemeClr val="bg1"/>
                </a:solidFill>
                <a:latin typeface="+mn-lt"/>
              </a:defRPr>
            </a:lvl1pPr>
          </a:lstStyle>
          <a:p>
            <a:r>
              <a:rPr lang="en-US" dirty="0"/>
              <a:t>THANK YOU</a:t>
            </a:r>
          </a:p>
        </p:txBody>
      </p:sp>
      <p:sp>
        <p:nvSpPr>
          <p:cNvPr id="14" name="Text Placeholder 3"/>
          <p:cNvSpPr>
            <a:spLocks noGrp="1"/>
          </p:cNvSpPr>
          <p:nvPr>
            <p:ph type="body" sz="quarter" idx="10" hasCustomPrompt="1"/>
          </p:nvPr>
        </p:nvSpPr>
        <p:spPr>
          <a:xfrm>
            <a:off x="785092" y="4594885"/>
            <a:ext cx="7573817" cy="393700"/>
          </a:xfrm>
        </p:spPr>
        <p:txBody>
          <a:bodyPr/>
          <a:lstStyle>
            <a:lvl1pPr marL="0" indent="0" algn="ctr">
              <a:buNone/>
              <a:defRPr sz="2800">
                <a:solidFill>
                  <a:schemeClr val="bg1"/>
                </a:solidFill>
                <a:latin typeface="+mn-lt"/>
              </a:defRPr>
            </a:lvl1pPr>
          </a:lstStyle>
          <a:p>
            <a:r>
              <a:rPr lang="en-US" sz="2400" b="0" u="sng" dirty="0"/>
              <a:t>xxxx@exlibrisgroup.com</a:t>
            </a:r>
            <a:endParaRPr lang="en-US" b="0" dirty="0"/>
          </a:p>
        </p:txBody>
      </p:sp>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41141613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1_014 Thank You Slide">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b="-12510"/>
          <a:stretch/>
        </p:blipFill>
        <p:spPr>
          <a:xfrm>
            <a:off x="0" y="0"/>
            <a:ext cx="9144000" cy="6858000"/>
          </a:xfrm>
          <a:prstGeom prst="rect">
            <a:avLst/>
          </a:prstGeom>
        </p:spPr>
      </p:pic>
      <p:pic>
        <p:nvPicPr>
          <p:cNvPr id="16" name="Picture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935283"/>
            <a:ext cx="9144000" cy="5427767"/>
          </a:xfrm>
          <a:prstGeom prst="rect">
            <a:avLst/>
          </a:prstGeom>
        </p:spPr>
      </p:pic>
      <p:sp>
        <p:nvSpPr>
          <p:cNvPr id="12" name="מלבן 14"/>
          <p:cNvSpPr/>
          <p:nvPr userDrawn="1"/>
        </p:nvSpPr>
        <p:spPr>
          <a:xfrm>
            <a:off x="0" y="3759748"/>
            <a:ext cx="9144000" cy="1750037"/>
          </a:xfrm>
          <a:prstGeom prst="rect">
            <a:avLst/>
          </a:prstGeom>
          <a:solidFill>
            <a:srgbClr val="525254">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מלבן 7"/>
          <p:cNvSpPr/>
          <p:nvPr userDrawn="1"/>
        </p:nvSpPr>
        <p:spPr>
          <a:xfrm>
            <a:off x="0" y="5910110"/>
            <a:ext cx="9144000" cy="960570"/>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endParaRPr lang="en-US" dirty="0">
              <a:latin typeface="+mn-lt"/>
            </a:endParaRPr>
          </a:p>
        </p:txBody>
      </p:sp>
      <p:sp>
        <p:nvSpPr>
          <p:cNvPr id="15" name="מלבן 14"/>
          <p:cNvSpPr/>
          <p:nvPr userDrawn="1"/>
        </p:nvSpPr>
        <p:spPr>
          <a:xfrm>
            <a:off x="0" y="5509785"/>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3" name="Title 1"/>
          <p:cNvSpPr>
            <a:spLocks noGrp="1"/>
          </p:cNvSpPr>
          <p:nvPr>
            <p:ph type="ctrTitle" hasCustomPrompt="1"/>
          </p:nvPr>
        </p:nvSpPr>
        <p:spPr>
          <a:xfrm>
            <a:off x="685800" y="4075936"/>
            <a:ext cx="7772400" cy="1084217"/>
          </a:xfrm>
        </p:spPr>
        <p:txBody>
          <a:bodyPr anchor="t">
            <a:noAutofit/>
          </a:bodyPr>
          <a:lstStyle>
            <a:lvl1pPr indent="-457200" algn="ctr">
              <a:lnSpc>
                <a:spcPts val="3840"/>
              </a:lnSpc>
              <a:defRPr sz="3200" b="1">
                <a:solidFill>
                  <a:schemeClr val="bg1"/>
                </a:solidFill>
                <a:latin typeface="+mn-lt"/>
              </a:defRPr>
            </a:lvl1pPr>
          </a:lstStyle>
          <a:p>
            <a:r>
              <a:rPr lang="en-US" dirty="0"/>
              <a:t>THANK YOU</a:t>
            </a:r>
          </a:p>
        </p:txBody>
      </p:sp>
      <p:sp>
        <p:nvSpPr>
          <p:cNvPr id="14" name="Text Placeholder 3"/>
          <p:cNvSpPr>
            <a:spLocks noGrp="1"/>
          </p:cNvSpPr>
          <p:nvPr>
            <p:ph type="body" sz="quarter" idx="10" hasCustomPrompt="1"/>
          </p:nvPr>
        </p:nvSpPr>
        <p:spPr>
          <a:xfrm>
            <a:off x="785092" y="4594885"/>
            <a:ext cx="7573817" cy="393700"/>
          </a:xfrm>
        </p:spPr>
        <p:txBody>
          <a:bodyPr/>
          <a:lstStyle>
            <a:lvl1pPr marL="0" indent="0" algn="ctr">
              <a:buNone/>
              <a:defRPr sz="2800">
                <a:solidFill>
                  <a:schemeClr val="bg1"/>
                </a:solidFill>
                <a:latin typeface="+mn-lt"/>
              </a:defRPr>
            </a:lvl1pPr>
          </a:lstStyle>
          <a:p>
            <a:r>
              <a:rPr lang="en-US" sz="2400" b="0" u="sng" dirty="0"/>
              <a:t>xxxx@exlibrisgroup.com</a:t>
            </a:r>
            <a:endParaRPr lang="en-US" b="0" dirty="0"/>
          </a:p>
        </p:txBody>
      </p:sp>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41141613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2_014 Thank You Slide">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15" b="-13"/>
          <a:stretch/>
        </p:blipFill>
        <p:spPr bwMode="auto">
          <a:xfrm>
            <a:off x="0" y="0"/>
            <a:ext cx="9143999" cy="591011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742485"/>
            <a:ext cx="9144000" cy="5427767"/>
          </a:xfrm>
          <a:prstGeom prst="rect">
            <a:avLst/>
          </a:prstGeom>
        </p:spPr>
      </p:pic>
      <p:sp>
        <p:nvSpPr>
          <p:cNvPr id="12" name="מלבן 14"/>
          <p:cNvSpPr/>
          <p:nvPr userDrawn="1"/>
        </p:nvSpPr>
        <p:spPr>
          <a:xfrm>
            <a:off x="0" y="3759748"/>
            <a:ext cx="9144000" cy="1750037"/>
          </a:xfrm>
          <a:prstGeom prst="rect">
            <a:avLst/>
          </a:prstGeom>
          <a:solidFill>
            <a:srgbClr val="525254">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מלבן 7"/>
          <p:cNvSpPr/>
          <p:nvPr userDrawn="1"/>
        </p:nvSpPr>
        <p:spPr>
          <a:xfrm>
            <a:off x="0" y="5910110"/>
            <a:ext cx="9144000" cy="960570"/>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endParaRPr lang="en-US" dirty="0">
              <a:latin typeface="+mn-lt"/>
            </a:endParaRPr>
          </a:p>
        </p:txBody>
      </p:sp>
      <p:sp>
        <p:nvSpPr>
          <p:cNvPr id="15" name="מלבן 14"/>
          <p:cNvSpPr/>
          <p:nvPr userDrawn="1"/>
        </p:nvSpPr>
        <p:spPr>
          <a:xfrm>
            <a:off x="0" y="5509785"/>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3" name="Title 1"/>
          <p:cNvSpPr>
            <a:spLocks noGrp="1"/>
          </p:cNvSpPr>
          <p:nvPr>
            <p:ph type="ctrTitle" hasCustomPrompt="1"/>
          </p:nvPr>
        </p:nvSpPr>
        <p:spPr>
          <a:xfrm>
            <a:off x="685800" y="4075936"/>
            <a:ext cx="7772400" cy="1084217"/>
          </a:xfrm>
        </p:spPr>
        <p:txBody>
          <a:bodyPr anchor="t">
            <a:noAutofit/>
          </a:bodyPr>
          <a:lstStyle>
            <a:lvl1pPr indent="-457200" algn="ctr">
              <a:lnSpc>
                <a:spcPts val="3840"/>
              </a:lnSpc>
              <a:defRPr sz="3200" b="1">
                <a:solidFill>
                  <a:schemeClr val="bg1"/>
                </a:solidFill>
                <a:latin typeface="+mn-lt"/>
              </a:defRPr>
            </a:lvl1pPr>
          </a:lstStyle>
          <a:p>
            <a:r>
              <a:rPr lang="en-US" dirty="0"/>
              <a:t>THANK YOU</a:t>
            </a:r>
          </a:p>
        </p:txBody>
      </p:sp>
      <p:sp>
        <p:nvSpPr>
          <p:cNvPr id="14" name="Text Placeholder 3"/>
          <p:cNvSpPr>
            <a:spLocks noGrp="1"/>
          </p:cNvSpPr>
          <p:nvPr>
            <p:ph type="body" sz="quarter" idx="10" hasCustomPrompt="1"/>
          </p:nvPr>
        </p:nvSpPr>
        <p:spPr>
          <a:xfrm>
            <a:off x="785092" y="4594885"/>
            <a:ext cx="7573817" cy="393700"/>
          </a:xfrm>
        </p:spPr>
        <p:txBody>
          <a:bodyPr/>
          <a:lstStyle>
            <a:lvl1pPr marL="0" indent="0" algn="ctr">
              <a:buNone/>
              <a:defRPr sz="2800">
                <a:solidFill>
                  <a:schemeClr val="bg1"/>
                </a:solidFill>
                <a:latin typeface="+mn-lt"/>
              </a:defRPr>
            </a:lvl1pPr>
          </a:lstStyle>
          <a:p>
            <a:r>
              <a:rPr lang="en-US" sz="2400" b="0" u="sng" dirty="0"/>
              <a:t>xxxx@exlibrisgroup.com</a:t>
            </a:r>
            <a:endParaRPr lang="en-US" b="0" dirty="0"/>
          </a:p>
        </p:txBody>
      </p:sp>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41141613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3_014 Thank You Slide">
    <p:spTree>
      <p:nvGrpSpPr>
        <p:cNvPr id="1" name=""/>
        <p:cNvGrpSpPr/>
        <p:nvPr/>
      </p:nvGrpSpPr>
      <p:grpSpPr>
        <a:xfrm>
          <a:off x="0" y="0"/>
          <a:ext cx="0" cy="0"/>
          <a:chOff x="0" y="0"/>
          <a:chExt cx="0" cy="0"/>
        </a:xfrm>
      </p:grpSpPr>
      <p:pic>
        <p:nvPicPr>
          <p:cNvPr id="11"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31" r="-4" b="-1"/>
          <a:stretch/>
        </p:blipFill>
        <p:spPr bwMode="auto">
          <a:xfrm>
            <a:off x="0" y="1"/>
            <a:ext cx="9144000" cy="6364580"/>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userDrawn="1"/>
        </p:nvSpPr>
        <p:spPr>
          <a:xfrm rot="15464397">
            <a:off x="5112052" y="1022836"/>
            <a:ext cx="6593656" cy="2607670"/>
          </a:xfrm>
          <a:prstGeom prst="rect">
            <a:avLst/>
          </a:prstGeom>
          <a:blipFill dpi="0" rotWithShape="1">
            <a:blip r:embed="rId3">
              <a:alphaModFix amt="5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מלבן 14"/>
          <p:cNvSpPr/>
          <p:nvPr userDrawn="1"/>
        </p:nvSpPr>
        <p:spPr>
          <a:xfrm>
            <a:off x="0" y="3759748"/>
            <a:ext cx="9144000" cy="1750037"/>
          </a:xfrm>
          <a:prstGeom prst="rect">
            <a:avLst/>
          </a:prstGeom>
          <a:solidFill>
            <a:srgbClr val="525254">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מלבן 7"/>
          <p:cNvSpPr/>
          <p:nvPr userDrawn="1"/>
        </p:nvSpPr>
        <p:spPr>
          <a:xfrm>
            <a:off x="0" y="5910110"/>
            <a:ext cx="9144000" cy="960570"/>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endParaRPr lang="en-US" dirty="0">
              <a:latin typeface="+mn-lt"/>
            </a:endParaRPr>
          </a:p>
        </p:txBody>
      </p:sp>
      <p:sp>
        <p:nvSpPr>
          <p:cNvPr id="15" name="מלבן 14"/>
          <p:cNvSpPr/>
          <p:nvPr userDrawn="1"/>
        </p:nvSpPr>
        <p:spPr>
          <a:xfrm>
            <a:off x="0" y="5509785"/>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3" name="Title 1"/>
          <p:cNvSpPr>
            <a:spLocks noGrp="1"/>
          </p:cNvSpPr>
          <p:nvPr>
            <p:ph type="ctrTitle" hasCustomPrompt="1"/>
          </p:nvPr>
        </p:nvSpPr>
        <p:spPr>
          <a:xfrm>
            <a:off x="685800" y="4075936"/>
            <a:ext cx="7772400" cy="1084217"/>
          </a:xfrm>
        </p:spPr>
        <p:txBody>
          <a:bodyPr anchor="t">
            <a:noAutofit/>
          </a:bodyPr>
          <a:lstStyle>
            <a:lvl1pPr indent="-457200" algn="ctr">
              <a:lnSpc>
                <a:spcPts val="3840"/>
              </a:lnSpc>
              <a:defRPr sz="3200" b="1">
                <a:solidFill>
                  <a:schemeClr val="bg1"/>
                </a:solidFill>
                <a:latin typeface="+mn-lt"/>
              </a:defRPr>
            </a:lvl1pPr>
          </a:lstStyle>
          <a:p>
            <a:r>
              <a:rPr lang="en-US" dirty="0"/>
              <a:t>THANK YOU</a:t>
            </a:r>
          </a:p>
        </p:txBody>
      </p:sp>
      <p:sp>
        <p:nvSpPr>
          <p:cNvPr id="14" name="Text Placeholder 3"/>
          <p:cNvSpPr>
            <a:spLocks noGrp="1"/>
          </p:cNvSpPr>
          <p:nvPr>
            <p:ph type="body" sz="quarter" idx="10" hasCustomPrompt="1"/>
          </p:nvPr>
        </p:nvSpPr>
        <p:spPr>
          <a:xfrm>
            <a:off x="785092" y="4594885"/>
            <a:ext cx="7573817" cy="393700"/>
          </a:xfrm>
        </p:spPr>
        <p:txBody>
          <a:bodyPr/>
          <a:lstStyle>
            <a:lvl1pPr marL="0" indent="0" algn="ctr">
              <a:buNone/>
              <a:defRPr sz="2800">
                <a:solidFill>
                  <a:schemeClr val="bg1"/>
                </a:solidFill>
                <a:latin typeface="+mn-lt"/>
              </a:defRPr>
            </a:lvl1pPr>
          </a:lstStyle>
          <a:p>
            <a:r>
              <a:rPr lang="en-US" sz="2400" b="0" u="sng" dirty="0"/>
              <a:t>xxxx@exlibrisgroup.com</a:t>
            </a:r>
            <a:endParaRPr lang="en-US" b="0" dirty="0"/>
          </a:p>
        </p:txBody>
      </p:sp>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28135299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4_014 Thank You Slide">
    <p:spTree>
      <p:nvGrpSpPr>
        <p:cNvPr id="1" name=""/>
        <p:cNvGrpSpPr/>
        <p:nvPr/>
      </p:nvGrpSpPr>
      <p:grpSpPr>
        <a:xfrm>
          <a:off x="0" y="0"/>
          <a:ext cx="0" cy="0"/>
          <a:chOff x="0" y="0"/>
          <a:chExt cx="0" cy="0"/>
        </a:xfrm>
      </p:grpSpPr>
      <p:pic>
        <p:nvPicPr>
          <p:cNvPr id="11"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b="-3477"/>
          <a:stretch/>
        </p:blipFill>
        <p:spPr bwMode="auto">
          <a:xfrm>
            <a:off x="0" y="1"/>
            <a:ext cx="9144000" cy="630798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601129"/>
            <a:ext cx="9144000" cy="5427767"/>
          </a:xfrm>
          <a:prstGeom prst="rect">
            <a:avLst/>
          </a:prstGeom>
        </p:spPr>
      </p:pic>
      <p:sp>
        <p:nvSpPr>
          <p:cNvPr id="12" name="מלבן 14"/>
          <p:cNvSpPr/>
          <p:nvPr userDrawn="1"/>
        </p:nvSpPr>
        <p:spPr>
          <a:xfrm>
            <a:off x="0" y="3759748"/>
            <a:ext cx="9144000" cy="1750037"/>
          </a:xfrm>
          <a:prstGeom prst="rect">
            <a:avLst/>
          </a:prstGeom>
          <a:solidFill>
            <a:srgbClr val="525254">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מלבן 7"/>
          <p:cNvSpPr/>
          <p:nvPr userDrawn="1"/>
        </p:nvSpPr>
        <p:spPr>
          <a:xfrm>
            <a:off x="0" y="5910110"/>
            <a:ext cx="9144000" cy="960570"/>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endParaRPr lang="en-US" dirty="0">
              <a:latin typeface="+mn-lt"/>
            </a:endParaRPr>
          </a:p>
        </p:txBody>
      </p:sp>
      <p:sp>
        <p:nvSpPr>
          <p:cNvPr id="15" name="מלבן 14"/>
          <p:cNvSpPr/>
          <p:nvPr userDrawn="1"/>
        </p:nvSpPr>
        <p:spPr>
          <a:xfrm>
            <a:off x="0" y="5509785"/>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3" name="Title 1"/>
          <p:cNvSpPr>
            <a:spLocks noGrp="1"/>
          </p:cNvSpPr>
          <p:nvPr>
            <p:ph type="ctrTitle" hasCustomPrompt="1"/>
          </p:nvPr>
        </p:nvSpPr>
        <p:spPr>
          <a:xfrm>
            <a:off x="685800" y="4075936"/>
            <a:ext cx="7772400" cy="1084217"/>
          </a:xfrm>
        </p:spPr>
        <p:txBody>
          <a:bodyPr anchor="t">
            <a:noAutofit/>
          </a:bodyPr>
          <a:lstStyle>
            <a:lvl1pPr indent="-457200" algn="ctr">
              <a:lnSpc>
                <a:spcPts val="3840"/>
              </a:lnSpc>
              <a:defRPr sz="3200" b="1">
                <a:solidFill>
                  <a:schemeClr val="bg1"/>
                </a:solidFill>
                <a:latin typeface="+mn-lt"/>
              </a:defRPr>
            </a:lvl1pPr>
          </a:lstStyle>
          <a:p>
            <a:r>
              <a:rPr lang="en-US" dirty="0"/>
              <a:t>THANK YOU</a:t>
            </a:r>
          </a:p>
        </p:txBody>
      </p:sp>
      <p:sp>
        <p:nvSpPr>
          <p:cNvPr id="14" name="Text Placeholder 3"/>
          <p:cNvSpPr>
            <a:spLocks noGrp="1"/>
          </p:cNvSpPr>
          <p:nvPr>
            <p:ph type="body" sz="quarter" idx="10" hasCustomPrompt="1"/>
          </p:nvPr>
        </p:nvSpPr>
        <p:spPr>
          <a:xfrm>
            <a:off x="785092" y="4594885"/>
            <a:ext cx="7573817" cy="393700"/>
          </a:xfrm>
        </p:spPr>
        <p:txBody>
          <a:bodyPr/>
          <a:lstStyle>
            <a:lvl1pPr marL="0" indent="0" algn="ctr">
              <a:buNone/>
              <a:defRPr sz="2800">
                <a:solidFill>
                  <a:schemeClr val="bg1"/>
                </a:solidFill>
                <a:latin typeface="+mn-lt"/>
              </a:defRPr>
            </a:lvl1pPr>
          </a:lstStyle>
          <a:p>
            <a:r>
              <a:rPr lang="en-US" sz="2400" b="0" u="sng" dirty="0"/>
              <a:t>xxxx@exlibrisgroup.com</a:t>
            </a:r>
            <a:endParaRPr lang="en-US" b="0" dirty="0"/>
          </a:p>
        </p:txBody>
      </p:sp>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28135299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5_014 Thank You Slide">
    <p:spTree>
      <p:nvGrpSpPr>
        <p:cNvPr id="1" name=""/>
        <p:cNvGrpSpPr/>
        <p:nvPr/>
      </p:nvGrpSpPr>
      <p:grpSpPr>
        <a:xfrm>
          <a:off x="0" y="0"/>
          <a:ext cx="0" cy="0"/>
          <a:chOff x="0" y="0"/>
          <a:chExt cx="0" cy="0"/>
        </a:xfrm>
      </p:grpSpPr>
      <p:pic>
        <p:nvPicPr>
          <p:cNvPr id="11"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20345" t="18480" r="7880" b="19"/>
          <a:stretch/>
        </p:blipFill>
        <p:spPr bwMode="auto">
          <a:xfrm>
            <a:off x="786" y="0"/>
            <a:ext cx="9143214" cy="6387837"/>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userDrawn="1"/>
        </p:nvSpPr>
        <p:spPr>
          <a:xfrm rot="15464397">
            <a:off x="5294931" y="1378436"/>
            <a:ext cx="6593656" cy="2607670"/>
          </a:xfrm>
          <a:prstGeom prst="rect">
            <a:avLst/>
          </a:prstGeom>
          <a:blipFill dpi="0" rotWithShape="1">
            <a:blip r:embed="rId3">
              <a:alphaModFix amt="5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מלבן 14"/>
          <p:cNvSpPr/>
          <p:nvPr userDrawn="1"/>
        </p:nvSpPr>
        <p:spPr>
          <a:xfrm>
            <a:off x="0" y="3759748"/>
            <a:ext cx="9144000" cy="1750037"/>
          </a:xfrm>
          <a:prstGeom prst="rect">
            <a:avLst/>
          </a:prstGeom>
          <a:solidFill>
            <a:srgbClr val="525254">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מלבן 7"/>
          <p:cNvSpPr/>
          <p:nvPr userDrawn="1"/>
        </p:nvSpPr>
        <p:spPr>
          <a:xfrm>
            <a:off x="0" y="5910110"/>
            <a:ext cx="9144000" cy="960570"/>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endParaRPr lang="en-US" dirty="0">
              <a:latin typeface="+mn-lt"/>
            </a:endParaRPr>
          </a:p>
        </p:txBody>
      </p:sp>
      <p:sp>
        <p:nvSpPr>
          <p:cNvPr id="15" name="מלבן 14"/>
          <p:cNvSpPr/>
          <p:nvPr userDrawn="1"/>
        </p:nvSpPr>
        <p:spPr>
          <a:xfrm>
            <a:off x="0" y="5509785"/>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3" name="Title 1"/>
          <p:cNvSpPr>
            <a:spLocks noGrp="1"/>
          </p:cNvSpPr>
          <p:nvPr>
            <p:ph type="ctrTitle" hasCustomPrompt="1"/>
          </p:nvPr>
        </p:nvSpPr>
        <p:spPr>
          <a:xfrm>
            <a:off x="685800" y="4075936"/>
            <a:ext cx="7772400" cy="1084217"/>
          </a:xfrm>
        </p:spPr>
        <p:txBody>
          <a:bodyPr anchor="t">
            <a:noAutofit/>
          </a:bodyPr>
          <a:lstStyle>
            <a:lvl1pPr indent="-457200" algn="ctr">
              <a:lnSpc>
                <a:spcPts val="3840"/>
              </a:lnSpc>
              <a:defRPr sz="3200" b="1">
                <a:solidFill>
                  <a:schemeClr val="bg1"/>
                </a:solidFill>
                <a:latin typeface="+mn-lt"/>
              </a:defRPr>
            </a:lvl1pPr>
          </a:lstStyle>
          <a:p>
            <a:r>
              <a:rPr lang="en-US" dirty="0"/>
              <a:t>THANK YOU</a:t>
            </a:r>
          </a:p>
        </p:txBody>
      </p:sp>
      <p:sp>
        <p:nvSpPr>
          <p:cNvPr id="14" name="Text Placeholder 3"/>
          <p:cNvSpPr>
            <a:spLocks noGrp="1"/>
          </p:cNvSpPr>
          <p:nvPr>
            <p:ph type="body" sz="quarter" idx="10" hasCustomPrompt="1"/>
          </p:nvPr>
        </p:nvSpPr>
        <p:spPr>
          <a:xfrm>
            <a:off x="785092" y="4594885"/>
            <a:ext cx="7573817" cy="393700"/>
          </a:xfrm>
        </p:spPr>
        <p:txBody>
          <a:bodyPr/>
          <a:lstStyle>
            <a:lvl1pPr marL="0" indent="0" algn="ctr">
              <a:buNone/>
              <a:defRPr sz="2800">
                <a:solidFill>
                  <a:schemeClr val="bg1"/>
                </a:solidFill>
                <a:latin typeface="+mn-lt"/>
              </a:defRPr>
            </a:lvl1pPr>
          </a:lstStyle>
          <a:p>
            <a:r>
              <a:rPr lang="en-US" sz="2400" b="0" u="sng" dirty="0"/>
              <a:t>xxxx@exlibrisgroup.com</a:t>
            </a:r>
            <a:endParaRPr lang="en-US" b="0" dirty="0"/>
          </a:p>
        </p:txBody>
      </p:sp>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28135299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014 Thank You Slide">
    <p:spTree>
      <p:nvGrpSpPr>
        <p:cNvPr id="1" name=""/>
        <p:cNvGrpSpPr/>
        <p:nvPr/>
      </p:nvGrpSpPr>
      <p:grpSpPr>
        <a:xfrm>
          <a:off x="0" y="0"/>
          <a:ext cx="0" cy="0"/>
          <a:chOff x="0" y="0"/>
          <a:chExt cx="0" cy="0"/>
        </a:xfrm>
      </p:grpSpPr>
      <p:pic>
        <p:nvPicPr>
          <p:cNvPr id="10" name="Picture 4"/>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6"/>
          <a:stretch/>
        </p:blipFill>
        <p:spPr bwMode="auto">
          <a:xfrm>
            <a:off x="-831" y="0"/>
            <a:ext cx="9144831" cy="637264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userDrawn="1"/>
        </p:nvSpPr>
        <p:spPr>
          <a:xfrm rot="15464397">
            <a:off x="4967853" y="1201733"/>
            <a:ext cx="7312509" cy="2891963"/>
          </a:xfrm>
          <a:prstGeom prst="rect">
            <a:avLst/>
          </a:prstGeom>
          <a:blipFill dpi="0" rotWithShape="1">
            <a:blip r:embed="rId3">
              <a:alphaModFix amt="5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מלבן 14"/>
          <p:cNvSpPr/>
          <p:nvPr userDrawn="1"/>
        </p:nvSpPr>
        <p:spPr>
          <a:xfrm>
            <a:off x="0" y="3759748"/>
            <a:ext cx="9144000" cy="1750037"/>
          </a:xfrm>
          <a:prstGeom prst="rect">
            <a:avLst/>
          </a:prstGeom>
          <a:solidFill>
            <a:srgbClr val="525254">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מלבן 7"/>
          <p:cNvSpPr/>
          <p:nvPr userDrawn="1"/>
        </p:nvSpPr>
        <p:spPr>
          <a:xfrm>
            <a:off x="0" y="5910110"/>
            <a:ext cx="9144000" cy="960570"/>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endParaRPr lang="en-US" dirty="0">
              <a:latin typeface="+mn-lt"/>
            </a:endParaRPr>
          </a:p>
        </p:txBody>
      </p:sp>
      <p:sp>
        <p:nvSpPr>
          <p:cNvPr id="15" name="מלבן 14"/>
          <p:cNvSpPr/>
          <p:nvPr userDrawn="1"/>
        </p:nvSpPr>
        <p:spPr>
          <a:xfrm>
            <a:off x="0" y="5509785"/>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3" name="Title 1"/>
          <p:cNvSpPr>
            <a:spLocks noGrp="1"/>
          </p:cNvSpPr>
          <p:nvPr>
            <p:ph type="ctrTitle" hasCustomPrompt="1"/>
          </p:nvPr>
        </p:nvSpPr>
        <p:spPr>
          <a:xfrm>
            <a:off x="685800" y="4075936"/>
            <a:ext cx="7772400" cy="1084217"/>
          </a:xfrm>
        </p:spPr>
        <p:txBody>
          <a:bodyPr anchor="t">
            <a:noAutofit/>
          </a:bodyPr>
          <a:lstStyle>
            <a:lvl1pPr indent="-457200" algn="ctr">
              <a:lnSpc>
                <a:spcPts val="3840"/>
              </a:lnSpc>
              <a:defRPr sz="3200" b="1">
                <a:solidFill>
                  <a:schemeClr val="bg1"/>
                </a:solidFill>
                <a:latin typeface="+mn-lt"/>
              </a:defRPr>
            </a:lvl1pPr>
          </a:lstStyle>
          <a:p>
            <a:r>
              <a:rPr lang="en-US" dirty="0"/>
              <a:t>THANK YOU</a:t>
            </a:r>
          </a:p>
        </p:txBody>
      </p:sp>
      <p:sp>
        <p:nvSpPr>
          <p:cNvPr id="14" name="Text Placeholder 3"/>
          <p:cNvSpPr>
            <a:spLocks noGrp="1"/>
          </p:cNvSpPr>
          <p:nvPr>
            <p:ph type="body" sz="quarter" idx="10" hasCustomPrompt="1"/>
          </p:nvPr>
        </p:nvSpPr>
        <p:spPr>
          <a:xfrm>
            <a:off x="785092" y="4594885"/>
            <a:ext cx="7573817" cy="393700"/>
          </a:xfrm>
        </p:spPr>
        <p:txBody>
          <a:bodyPr/>
          <a:lstStyle>
            <a:lvl1pPr marL="0" indent="0" algn="ctr">
              <a:buNone/>
              <a:defRPr sz="2800">
                <a:solidFill>
                  <a:schemeClr val="bg1"/>
                </a:solidFill>
                <a:latin typeface="+mn-lt"/>
              </a:defRPr>
            </a:lvl1pPr>
          </a:lstStyle>
          <a:p>
            <a:r>
              <a:rPr lang="en-US" sz="2400" b="0" u="sng" dirty="0"/>
              <a:t>xxxx@exlibrisgroup.com</a:t>
            </a:r>
            <a:endParaRPr lang="en-US" b="0" dirty="0"/>
          </a:p>
        </p:txBody>
      </p:sp>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41161143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17551312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Title Slide 2">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print">
            <a:extLst>
              <a:ext uri="{28A0092B-C50C-407E-A947-70E740481C1C}">
                <a14:useLocalDpi xmlns:a14="http://schemas.microsoft.com/office/drawing/2010/main" val="0"/>
              </a:ext>
            </a:extLst>
          </a:blip>
          <a:srcRect b="-12510"/>
          <a:stretch/>
        </p:blipFill>
        <p:spPr>
          <a:xfrm>
            <a:off x="0" y="0"/>
            <a:ext cx="9144000" cy="6858000"/>
          </a:xfrm>
          <a:prstGeom prst="rect">
            <a:avLst/>
          </a:prstGeom>
        </p:spPr>
      </p:pic>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935283"/>
            <a:ext cx="9144000" cy="5427767"/>
          </a:xfrm>
          <a:prstGeom prst="rect">
            <a:avLst/>
          </a:prstGeom>
        </p:spPr>
      </p:pic>
      <p:sp>
        <p:nvSpPr>
          <p:cNvPr id="23" name="מלבן 7"/>
          <p:cNvSpPr/>
          <p:nvPr userDrawn="1"/>
        </p:nvSpPr>
        <p:spPr>
          <a:xfrm>
            <a:off x="0" y="5626384"/>
            <a:ext cx="9144000" cy="1244296"/>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6" name="מציין מיקום טקסט 4"/>
          <p:cNvSpPr>
            <a:spLocks noGrp="1"/>
          </p:cNvSpPr>
          <p:nvPr>
            <p:ph type="body" sz="quarter" idx="10" hasCustomPrompt="1"/>
          </p:nvPr>
        </p:nvSpPr>
        <p:spPr>
          <a:xfrm>
            <a:off x="535708" y="6045690"/>
            <a:ext cx="5687968" cy="713307"/>
          </a:xfrm>
        </p:spPr>
        <p:txBody>
          <a:bodyPr anchor="t" anchorCtr="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Edit text</a:t>
            </a:r>
          </a:p>
        </p:txBody>
      </p:sp>
      <p:sp>
        <p:nvSpPr>
          <p:cNvPr id="28" name="מלבן 14"/>
          <p:cNvSpPr/>
          <p:nvPr userDrawn="1"/>
        </p:nvSpPr>
        <p:spPr>
          <a:xfrm>
            <a:off x="0" y="5217399"/>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2" name="מלבן 9"/>
          <p:cNvSpPr/>
          <p:nvPr userDrawn="1"/>
        </p:nvSpPr>
        <p:spPr>
          <a:xfrm>
            <a:off x="347240" y="4152976"/>
            <a:ext cx="6700105" cy="17625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Title 1"/>
          <p:cNvSpPr>
            <a:spLocks noGrp="1"/>
          </p:cNvSpPr>
          <p:nvPr>
            <p:ph type="ctrTitle" hasCustomPrompt="1"/>
          </p:nvPr>
        </p:nvSpPr>
        <p:spPr>
          <a:xfrm>
            <a:off x="535708" y="4353733"/>
            <a:ext cx="6326909" cy="1084217"/>
          </a:xfrm>
        </p:spPr>
        <p:txBody>
          <a:bodyPr anchor="ctr" anchorCtr="0">
            <a:noAutofit/>
          </a:bodyPr>
          <a:lstStyle>
            <a:lvl1pPr algn="l">
              <a:defRPr sz="3200">
                <a:solidFill>
                  <a:schemeClr val="bg1"/>
                </a:solidFill>
                <a:latin typeface="+mn-lt"/>
              </a:defRPr>
            </a:lvl1pPr>
          </a:lstStyle>
          <a:p>
            <a:r>
              <a:rPr lang="en-US" dirty="0"/>
              <a:t>Edit title</a:t>
            </a:r>
          </a:p>
        </p:txBody>
      </p:sp>
      <p:sp>
        <p:nvSpPr>
          <p:cNvPr id="25" name="Subtitle 2"/>
          <p:cNvSpPr>
            <a:spLocks noGrp="1"/>
          </p:cNvSpPr>
          <p:nvPr>
            <p:ph type="subTitle" idx="1" hasCustomPrompt="1"/>
          </p:nvPr>
        </p:nvSpPr>
        <p:spPr>
          <a:xfrm>
            <a:off x="535708" y="5347554"/>
            <a:ext cx="6326909" cy="478380"/>
          </a:xfrm>
        </p:spPr>
        <p:txBody>
          <a:bodyPr anchor="t" anchorCtr="0"/>
          <a:lstStyle>
            <a:lvl1pPr marL="0" indent="0" algn="l">
              <a:buNone/>
              <a:defRPr sz="20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Edit sub title</a:t>
            </a:r>
          </a:p>
        </p:txBody>
      </p:sp>
      <p:pic>
        <p:nvPicPr>
          <p:cNvPr id="11" name="Picture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94585" y="5904767"/>
            <a:ext cx="1606122" cy="668633"/>
          </a:xfrm>
          <a:prstGeom prst="rect">
            <a:avLst/>
          </a:prstGeom>
        </p:spPr>
      </p:pic>
    </p:spTree>
    <p:extLst>
      <p:ext uri="{BB962C8B-B14F-4D97-AF65-F5344CB8AC3E}">
        <p14:creationId xmlns:p14="http://schemas.microsoft.com/office/powerpoint/2010/main" val="8929367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_Title Slide 2">
    <p:spTree>
      <p:nvGrpSpPr>
        <p:cNvPr id="1" name=""/>
        <p:cNvGrpSpPr/>
        <p:nvPr/>
      </p:nvGrpSpPr>
      <p:grpSpPr>
        <a:xfrm>
          <a:off x="0" y="0"/>
          <a:ext cx="0" cy="0"/>
          <a:chOff x="0" y="0"/>
          <a:chExt cx="0" cy="0"/>
        </a:xfrm>
      </p:grpSpPr>
      <p:pic>
        <p:nvPicPr>
          <p:cNvPr id="14"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9" b="21"/>
          <a:stretch/>
        </p:blipFill>
        <p:spPr bwMode="auto">
          <a:xfrm>
            <a:off x="0" y="0"/>
            <a:ext cx="9144000" cy="591553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333500"/>
            <a:ext cx="9144000" cy="5427767"/>
          </a:xfrm>
          <a:prstGeom prst="rect">
            <a:avLst/>
          </a:prstGeom>
        </p:spPr>
      </p:pic>
      <p:sp>
        <p:nvSpPr>
          <p:cNvPr id="23" name="מלבן 7"/>
          <p:cNvSpPr/>
          <p:nvPr userDrawn="1"/>
        </p:nvSpPr>
        <p:spPr>
          <a:xfrm>
            <a:off x="0" y="5626384"/>
            <a:ext cx="9144000" cy="1244296"/>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6" name="מציין מיקום טקסט 4"/>
          <p:cNvSpPr>
            <a:spLocks noGrp="1"/>
          </p:cNvSpPr>
          <p:nvPr>
            <p:ph type="body" sz="quarter" idx="10" hasCustomPrompt="1"/>
          </p:nvPr>
        </p:nvSpPr>
        <p:spPr>
          <a:xfrm>
            <a:off x="535708" y="6045690"/>
            <a:ext cx="5687968" cy="713307"/>
          </a:xfrm>
        </p:spPr>
        <p:txBody>
          <a:bodyPr anchor="t" anchorCtr="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Edit text</a:t>
            </a:r>
          </a:p>
        </p:txBody>
      </p:sp>
      <p:sp>
        <p:nvSpPr>
          <p:cNvPr id="28" name="מלבן 14"/>
          <p:cNvSpPr/>
          <p:nvPr userDrawn="1"/>
        </p:nvSpPr>
        <p:spPr>
          <a:xfrm>
            <a:off x="0" y="5217399"/>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2" name="מלבן 9"/>
          <p:cNvSpPr/>
          <p:nvPr userDrawn="1"/>
        </p:nvSpPr>
        <p:spPr>
          <a:xfrm>
            <a:off x="347240" y="4152976"/>
            <a:ext cx="6700105" cy="17625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Title 1"/>
          <p:cNvSpPr>
            <a:spLocks noGrp="1"/>
          </p:cNvSpPr>
          <p:nvPr>
            <p:ph type="ctrTitle" hasCustomPrompt="1"/>
          </p:nvPr>
        </p:nvSpPr>
        <p:spPr>
          <a:xfrm>
            <a:off x="535708" y="4353733"/>
            <a:ext cx="6326909" cy="1084217"/>
          </a:xfrm>
        </p:spPr>
        <p:txBody>
          <a:bodyPr anchor="ctr" anchorCtr="0">
            <a:noAutofit/>
          </a:bodyPr>
          <a:lstStyle>
            <a:lvl1pPr algn="l">
              <a:defRPr sz="3200">
                <a:solidFill>
                  <a:schemeClr val="bg1"/>
                </a:solidFill>
                <a:latin typeface="+mn-lt"/>
              </a:defRPr>
            </a:lvl1pPr>
          </a:lstStyle>
          <a:p>
            <a:r>
              <a:rPr lang="en-US" dirty="0"/>
              <a:t>Edit title</a:t>
            </a:r>
          </a:p>
        </p:txBody>
      </p:sp>
      <p:sp>
        <p:nvSpPr>
          <p:cNvPr id="25" name="Subtitle 2"/>
          <p:cNvSpPr>
            <a:spLocks noGrp="1"/>
          </p:cNvSpPr>
          <p:nvPr>
            <p:ph type="subTitle" idx="1" hasCustomPrompt="1"/>
          </p:nvPr>
        </p:nvSpPr>
        <p:spPr>
          <a:xfrm>
            <a:off x="535708" y="5347554"/>
            <a:ext cx="6326909" cy="478380"/>
          </a:xfrm>
        </p:spPr>
        <p:txBody>
          <a:bodyPr anchor="t" anchorCtr="0"/>
          <a:lstStyle>
            <a:lvl1pPr marL="0" indent="0" algn="l">
              <a:buNone/>
              <a:defRPr sz="20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Edit sub title</a:t>
            </a:r>
          </a:p>
        </p:txBody>
      </p:sp>
      <p:pic>
        <p:nvPicPr>
          <p:cNvPr id="11" name="Picture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94585" y="5904767"/>
            <a:ext cx="1606122" cy="668633"/>
          </a:xfrm>
          <a:prstGeom prst="rect">
            <a:avLst/>
          </a:prstGeom>
        </p:spPr>
      </p:pic>
    </p:spTree>
    <p:extLst>
      <p:ext uri="{BB962C8B-B14F-4D97-AF65-F5344CB8AC3E}">
        <p14:creationId xmlns:p14="http://schemas.microsoft.com/office/powerpoint/2010/main" val="10819771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1">
    <p:spTree>
      <p:nvGrpSpPr>
        <p:cNvPr id="1" name=""/>
        <p:cNvGrpSpPr/>
        <p:nvPr/>
      </p:nvGrpSpPr>
      <p:grpSpPr>
        <a:xfrm>
          <a:off x="0" y="0"/>
          <a:ext cx="0" cy="0"/>
          <a:chOff x="0" y="0"/>
          <a:chExt cx="0" cy="0"/>
        </a:xfrm>
      </p:grpSpPr>
      <p:sp>
        <p:nvSpPr>
          <p:cNvPr id="10" name="מלבן 9"/>
          <p:cNvSpPr/>
          <p:nvPr userDrawn="1"/>
        </p:nvSpPr>
        <p:spPr>
          <a:xfrm>
            <a:off x="-8947" y="10800"/>
            <a:ext cx="9152947" cy="657002"/>
          </a:xfrm>
          <a:prstGeom prst="rect">
            <a:avLst/>
          </a:prstGeom>
          <a:gradFill flip="none" rotWithShape="1">
            <a:gsLst>
              <a:gs pos="0">
                <a:srgbClr val="A5A5A5">
                  <a:lumMod val="5000"/>
                  <a:lumOff val="95000"/>
                  <a:alpha val="12000"/>
                </a:srgbClr>
              </a:gs>
              <a:gs pos="66000">
                <a:srgbClr val="A5A5A5">
                  <a:lumMod val="45000"/>
                  <a:lumOff val="55000"/>
                  <a:alpha val="30000"/>
                </a:srgbClr>
              </a:gs>
              <a:gs pos="83000">
                <a:srgbClr val="A5A5A5">
                  <a:lumMod val="45000"/>
                  <a:lumOff val="55000"/>
                  <a:alpha val="47000"/>
                </a:srgbClr>
              </a:gs>
              <a:gs pos="100000">
                <a:srgbClr val="A5A5A5">
                  <a:lumMod val="30000"/>
                  <a:lumOff val="70000"/>
                  <a:alpha val="54000"/>
                </a:srgbClr>
              </a:gs>
            </a:gsLst>
            <a:lin ang="5400000" scaled="1"/>
            <a:tileRect/>
          </a:gradFill>
          <a:ln w="12700" cap="flat" cmpd="sng" algn="ctr">
            <a:noFill/>
            <a:prstDash val="solid"/>
            <a:miter lim="800000"/>
          </a:ln>
          <a:effectLst/>
        </p:spPr>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a:ln>
                <a:noFill/>
              </a:ln>
              <a:solidFill>
                <a:prstClr val="white"/>
              </a:solidFill>
              <a:effectLst/>
              <a:uLnTx/>
              <a:uFillTx/>
              <a:latin typeface="+mn-lt"/>
            </a:endParaRPr>
          </a:p>
        </p:txBody>
      </p:sp>
      <p:sp>
        <p:nvSpPr>
          <p:cNvPr id="11" name="מלבן 10"/>
          <p:cNvSpPr/>
          <p:nvPr userDrawn="1"/>
        </p:nvSpPr>
        <p:spPr>
          <a:xfrm>
            <a:off x="-4474" y="182519"/>
            <a:ext cx="318799" cy="29094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2" name="מלבן 11"/>
          <p:cNvSpPr/>
          <p:nvPr userDrawn="1"/>
        </p:nvSpPr>
        <p:spPr>
          <a:xfrm>
            <a:off x="-4474" y="657002"/>
            <a:ext cx="9148474" cy="10800"/>
          </a:xfrm>
          <a:prstGeom prst="rect">
            <a:avLst/>
          </a:prstGeom>
          <a:gradFill flip="none" rotWithShape="1">
            <a:gsLst>
              <a:gs pos="12000">
                <a:srgbClr val="7200D1"/>
              </a:gs>
              <a:gs pos="0">
                <a:srgbClr val="A22DE8"/>
              </a:gs>
              <a:gs pos="34500">
                <a:srgbClr val="399CDB"/>
              </a:gs>
              <a:gs pos="22000">
                <a:srgbClr val="000086"/>
              </a:gs>
              <a:gs pos="47000">
                <a:srgbClr val="00E9E8"/>
              </a:gs>
              <a:gs pos="68000">
                <a:srgbClr val="B1F900"/>
              </a:gs>
              <a:gs pos="59000">
                <a:srgbClr val="11B920"/>
              </a:gs>
              <a:gs pos="80000">
                <a:srgbClr val="FFFF00"/>
              </a:gs>
              <a:gs pos="89000">
                <a:srgbClr val="FFAB00"/>
              </a:gs>
              <a:gs pos="100000">
                <a:srgbClr val="FF00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itle 1"/>
          <p:cNvSpPr>
            <a:spLocks noGrp="1"/>
          </p:cNvSpPr>
          <p:nvPr>
            <p:ph type="title" hasCustomPrompt="1"/>
          </p:nvPr>
        </p:nvSpPr>
        <p:spPr/>
        <p:txBody>
          <a:bodyPr/>
          <a:lstStyle>
            <a:lvl1pPr>
              <a:defRPr>
                <a:solidFill>
                  <a:srgbClr val="313133"/>
                </a:solidFill>
                <a:latin typeface="+mn-lt"/>
              </a:defRPr>
            </a:lvl1pPr>
          </a:lstStyle>
          <a:p>
            <a:r>
              <a:rPr lang="en-US" dirty="0"/>
              <a:t>Edit Title</a:t>
            </a:r>
          </a:p>
        </p:txBody>
      </p:sp>
      <p:sp>
        <p:nvSpPr>
          <p:cNvPr id="3" name="Content Placeholder 2"/>
          <p:cNvSpPr>
            <a:spLocks noGrp="1"/>
          </p:cNvSpPr>
          <p:nvPr>
            <p:ph idx="1" hasCustomPrompt="1"/>
          </p:nvPr>
        </p:nvSpPr>
        <p:spPr>
          <a:xfrm>
            <a:off x="414044" y="752605"/>
            <a:ext cx="8282085" cy="5528122"/>
          </a:xfrm>
        </p:spPr>
        <p:txBody>
          <a:bodyPr/>
          <a:lstStyle>
            <a:lvl1pPr>
              <a:lnSpc>
                <a:spcPct val="100000"/>
              </a:lnSpc>
              <a:spcBef>
                <a:spcPts val="0"/>
              </a:spcBef>
              <a:spcAft>
                <a:spcPts val="0"/>
              </a:spcAft>
              <a:defRPr sz="2400">
                <a:latin typeface="+mn-lt"/>
              </a:defRPr>
            </a:lvl1pPr>
            <a:lvl2pPr>
              <a:lnSpc>
                <a:spcPct val="100000"/>
              </a:lnSpc>
              <a:spcBef>
                <a:spcPts val="0"/>
              </a:spcBef>
              <a:spcAft>
                <a:spcPts val="0"/>
              </a:spcAft>
              <a:defRPr sz="2000" baseline="0">
                <a:latin typeface="+mn-lt"/>
              </a:defRPr>
            </a:lvl2pPr>
            <a:lvl3pPr>
              <a:lnSpc>
                <a:spcPct val="100000"/>
              </a:lnSpc>
              <a:spcBef>
                <a:spcPts val="0"/>
              </a:spcBef>
              <a:spcAft>
                <a:spcPts val="0"/>
              </a:spcAft>
              <a:defRPr>
                <a:latin typeface="+mn-lt"/>
              </a:defRPr>
            </a:lvl3pPr>
            <a:lvl4pPr>
              <a:lnSpc>
                <a:spcPct val="100000"/>
              </a:lnSpc>
              <a:spcBef>
                <a:spcPts val="0"/>
              </a:spcBef>
              <a:spcAft>
                <a:spcPts val="0"/>
              </a:spcAft>
              <a:defRPr>
                <a:latin typeface="+mn-lt"/>
              </a:defRPr>
            </a:lvl4pPr>
          </a:lstStyle>
          <a:p>
            <a:pPr lvl="0"/>
            <a:r>
              <a:rPr lang="en-US" dirty="0"/>
              <a:t>Edit style</a:t>
            </a:r>
            <a:endParaRPr lang="he-IL" dirty="0"/>
          </a:p>
          <a:p>
            <a:pPr lvl="1"/>
            <a:r>
              <a:rPr lang="en-US" dirty="0"/>
              <a:t>Edit style – 2nd level  </a:t>
            </a:r>
            <a:endParaRPr lang="he-IL" dirty="0"/>
          </a:p>
        </p:txBody>
      </p:sp>
      <p:sp>
        <p:nvSpPr>
          <p:cNvPr id="6" name="Slide Number Placeholder 5"/>
          <p:cNvSpPr>
            <a:spLocks noGrp="1"/>
          </p:cNvSpPr>
          <p:nvPr>
            <p:ph type="sldNum" sz="quarter" idx="12"/>
          </p:nvPr>
        </p:nvSpPr>
        <p:spPr>
          <a:xfrm>
            <a:off x="4039458" y="6543600"/>
            <a:ext cx="1068202" cy="360000"/>
          </a:xfrm>
        </p:spPr>
        <p:txBody>
          <a:bodyPr/>
          <a:lstStyle>
            <a:lvl1pPr>
              <a:defRPr sz="1000" b="0">
                <a:solidFill>
                  <a:srgbClr val="787878"/>
                </a:solidFill>
                <a:latin typeface="+mn-lt"/>
              </a:defRPr>
            </a:lvl1p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1555941976"/>
      </p:ext>
    </p:extLst>
  </p:cSld>
  <p:clrMapOvr>
    <a:masterClrMapping/>
  </p:clrMapOvr>
  <p:extLst mod="1">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0" name="מלבן 9"/>
          <p:cNvSpPr/>
          <p:nvPr userDrawn="1"/>
        </p:nvSpPr>
        <p:spPr>
          <a:xfrm>
            <a:off x="-8947" y="10800"/>
            <a:ext cx="9152947" cy="657002"/>
          </a:xfrm>
          <a:prstGeom prst="rect">
            <a:avLst/>
          </a:prstGeom>
          <a:gradFill flip="none" rotWithShape="1">
            <a:gsLst>
              <a:gs pos="0">
                <a:srgbClr val="A5A5A5">
                  <a:lumMod val="5000"/>
                  <a:lumOff val="95000"/>
                  <a:alpha val="12000"/>
                </a:srgbClr>
              </a:gs>
              <a:gs pos="66000">
                <a:srgbClr val="A5A5A5">
                  <a:lumMod val="45000"/>
                  <a:lumOff val="55000"/>
                  <a:alpha val="30000"/>
                </a:srgbClr>
              </a:gs>
              <a:gs pos="83000">
                <a:srgbClr val="A5A5A5">
                  <a:lumMod val="45000"/>
                  <a:lumOff val="55000"/>
                  <a:alpha val="47000"/>
                </a:srgbClr>
              </a:gs>
              <a:gs pos="100000">
                <a:srgbClr val="A5A5A5">
                  <a:lumMod val="30000"/>
                  <a:lumOff val="70000"/>
                  <a:alpha val="54000"/>
                </a:srgbClr>
              </a:gs>
            </a:gsLst>
            <a:lin ang="5400000" scaled="1"/>
            <a:tileRect/>
          </a:gradFill>
          <a:ln w="12700" cap="flat" cmpd="sng" algn="ctr">
            <a:noFill/>
            <a:prstDash val="solid"/>
            <a:miter lim="800000"/>
          </a:ln>
          <a:effectLst/>
        </p:spPr>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a:ln>
                <a:noFill/>
              </a:ln>
              <a:solidFill>
                <a:prstClr val="white"/>
              </a:solidFill>
              <a:effectLst/>
              <a:uLnTx/>
              <a:uFillTx/>
              <a:latin typeface="+mn-lt"/>
            </a:endParaRPr>
          </a:p>
        </p:txBody>
      </p:sp>
      <p:sp>
        <p:nvSpPr>
          <p:cNvPr id="11" name="מלבן 10"/>
          <p:cNvSpPr/>
          <p:nvPr userDrawn="1"/>
        </p:nvSpPr>
        <p:spPr>
          <a:xfrm>
            <a:off x="-4474" y="182519"/>
            <a:ext cx="318799" cy="29094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2" name="מלבן 11"/>
          <p:cNvSpPr/>
          <p:nvPr userDrawn="1"/>
        </p:nvSpPr>
        <p:spPr>
          <a:xfrm>
            <a:off x="-4474" y="657002"/>
            <a:ext cx="9148474" cy="10800"/>
          </a:xfrm>
          <a:prstGeom prst="rect">
            <a:avLst/>
          </a:prstGeom>
          <a:gradFill flip="none" rotWithShape="1">
            <a:gsLst>
              <a:gs pos="12000">
                <a:srgbClr val="7200D1"/>
              </a:gs>
              <a:gs pos="0">
                <a:srgbClr val="A22DE8"/>
              </a:gs>
              <a:gs pos="34500">
                <a:srgbClr val="399CDB"/>
              </a:gs>
              <a:gs pos="22000">
                <a:srgbClr val="000086"/>
              </a:gs>
              <a:gs pos="47000">
                <a:srgbClr val="00E9E8"/>
              </a:gs>
              <a:gs pos="68000">
                <a:srgbClr val="B1F900"/>
              </a:gs>
              <a:gs pos="59000">
                <a:srgbClr val="11B920"/>
              </a:gs>
              <a:gs pos="80000">
                <a:srgbClr val="FFFF00"/>
              </a:gs>
              <a:gs pos="89000">
                <a:srgbClr val="FFAB00"/>
              </a:gs>
              <a:gs pos="100000">
                <a:srgbClr val="FF00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itle 1"/>
          <p:cNvSpPr>
            <a:spLocks noGrp="1"/>
          </p:cNvSpPr>
          <p:nvPr>
            <p:ph type="title" hasCustomPrompt="1"/>
          </p:nvPr>
        </p:nvSpPr>
        <p:spPr/>
        <p:txBody>
          <a:bodyPr/>
          <a:lstStyle>
            <a:lvl1pPr>
              <a:defRPr>
                <a:solidFill>
                  <a:srgbClr val="313133"/>
                </a:solidFill>
                <a:latin typeface="+mn-lt"/>
              </a:defRPr>
            </a:lvl1pPr>
          </a:lstStyle>
          <a:p>
            <a:r>
              <a:rPr lang="en-US" dirty="0"/>
              <a:t>Edit Title</a:t>
            </a:r>
          </a:p>
        </p:txBody>
      </p:sp>
      <p:sp>
        <p:nvSpPr>
          <p:cNvPr id="6" name="Slide Number Placeholder 5"/>
          <p:cNvSpPr>
            <a:spLocks noGrp="1"/>
          </p:cNvSpPr>
          <p:nvPr>
            <p:ph type="sldNum" sz="quarter" idx="12"/>
          </p:nvPr>
        </p:nvSpPr>
        <p:spPr>
          <a:xfrm>
            <a:off x="4039458" y="6543600"/>
            <a:ext cx="1068202" cy="360000"/>
          </a:xfrm>
        </p:spPr>
        <p:txBody>
          <a:bodyPr/>
          <a:lstStyle>
            <a:lvl1pPr>
              <a:defRPr sz="1000" b="0">
                <a:solidFill>
                  <a:srgbClr val="787878"/>
                </a:solidFill>
                <a:latin typeface="+mn-lt"/>
              </a:defRPr>
            </a:lvl1pPr>
          </a:lstStyle>
          <a:p>
            <a:fld id="{1C146586-7EC2-481D-848F-8CE41EB2DE6C}" type="slidenum">
              <a:rPr lang="en-US" smtClean="0"/>
              <a:pPr/>
              <a:t>‹#›</a:t>
            </a:fld>
            <a:endParaRPr lang="en-US" dirty="0"/>
          </a:p>
        </p:txBody>
      </p:sp>
      <p:sp>
        <p:nvSpPr>
          <p:cNvPr id="5" name="Table Placeholder 4"/>
          <p:cNvSpPr>
            <a:spLocks noGrp="1"/>
          </p:cNvSpPr>
          <p:nvPr>
            <p:ph type="tbl" sz="quarter" idx="13"/>
          </p:nvPr>
        </p:nvSpPr>
        <p:spPr>
          <a:xfrm>
            <a:off x="314325" y="1100138"/>
            <a:ext cx="8451850" cy="4443412"/>
          </a:xfrm>
        </p:spPr>
        <p:txBody>
          <a:bodyPr/>
          <a:lstStyle/>
          <a:p>
            <a:endParaRPr lang="en-US"/>
          </a:p>
        </p:txBody>
      </p:sp>
    </p:spTree>
    <p:extLst>
      <p:ext uri="{BB962C8B-B14F-4D97-AF65-F5344CB8AC3E}">
        <p14:creationId xmlns:p14="http://schemas.microsoft.com/office/powerpoint/2010/main" val="1951158526"/>
      </p:ext>
    </p:extLst>
  </p:cSld>
  <p:clrMapOvr>
    <a:masterClrMapping/>
  </p:clrMapOvr>
  <p:extLst mod="1">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4020986" y="6543600"/>
            <a:ext cx="1068202" cy="360000"/>
          </a:xfrm>
        </p:spPr>
        <p:txBody>
          <a:bodyPr/>
          <a:lstStyle>
            <a:lvl1pPr>
              <a:defRPr sz="1000" b="0">
                <a:solidFill>
                  <a:srgbClr val="787878"/>
                </a:solidFill>
                <a:latin typeface="+mn-lt"/>
              </a:defRPr>
            </a:lvl1pPr>
          </a:lstStyle>
          <a:p>
            <a:fld id="{1C146586-7EC2-481D-848F-8CE41EB2DE6C}" type="slidenum">
              <a:rPr lang="en-US" smtClean="0"/>
              <a:pPr/>
              <a:t>‹#›</a:t>
            </a:fld>
            <a:endParaRPr lang="en-US" dirty="0"/>
          </a:p>
        </p:txBody>
      </p:sp>
      <p:pic>
        <p:nvPicPr>
          <p:cNvPr id="14" name="תמונה 1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32929" y="1954537"/>
            <a:ext cx="2560056" cy="2569464"/>
          </a:xfrm>
          <a:prstGeom prst="flowChartConnector">
            <a:avLst/>
          </a:prstGeom>
        </p:spPr>
      </p:pic>
      <p:sp>
        <p:nvSpPr>
          <p:cNvPr id="16" name="קשת מלאה 15"/>
          <p:cNvSpPr/>
          <p:nvPr userDrawn="1"/>
        </p:nvSpPr>
        <p:spPr>
          <a:xfrm rot="5400000">
            <a:off x="385330" y="1811642"/>
            <a:ext cx="2855254" cy="2855254"/>
          </a:xfrm>
          <a:prstGeom prst="blockArc">
            <a:avLst>
              <a:gd name="adj1" fmla="val 10800000"/>
              <a:gd name="adj2" fmla="val 95653"/>
              <a:gd name="adj3" fmla="val 253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sp>
        <p:nvSpPr>
          <p:cNvPr id="18" name="מציין מיקום טקסט 17"/>
          <p:cNvSpPr>
            <a:spLocks noGrp="1"/>
          </p:cNvSpPr>
          <p:nvPr>
            <p:ph type="body" sz="quarter" idx="13" hasCustomPrompt="1"/>
          </p:nvPr>
        </p:nvSpPr>
        <p:spPr>
          <a:xfrm>
            <a:off x="3478491" y="1555423"/>
            <a:ext cx="5172982" cy="3676453"/>
          </a:xfrm>
        </p:spPr>
        <p:txBody>
          <a:bodyPr/>
          <a:lstStyle>
            <a:lvl1pPr marL="0" indent="0">
              <a:buNone/>
              <a:defRPr sz="2400" b="1">
                <a:solidFill>
                  <a:schemeClr val="accent2"/>
                </a:solidFill>
                <a:latin typeface="+mn-lt"/>
              </a:defRPr>
            </a:lvl1pPr>
            <a:lvl2pPr marL="0" indent="0">
              <a:buNone/>
              <a:defRPr sz="2000">
                <a:latin typeface="+mn-lt"/>
              </a:defRPr>
            </a:lvl2pPr>
          </a:lstStyle>
          <a:p>
            <a:pPr lvl="0"/>
            <a:r>
              <a:rPr lang="en-US" dirty="0"/>
              <a:t>Edit style - header</a:t>
            </a:r>
            <a:endParaRPr lang="he-IL" dirty="0"/>
          </a:p>
          <a:p>
            <a:pPr lvl="1"/>
            <a:r>
              <a:rPr lang="en-US" dirty="0"/>
              <a:t>2nd level</a:t>
            </a:r>
            <a:endParaRPr lang="he-IL" dirty="0"/>
          </a:p>
        </p:txBody>
      </p:sp>
    </p:spTree>
    <p:extLst>
      <p:ext uri="{BB962C8B-B14F-4D97-AF65-F5344CB8AC3E}">
        <p14:creationId xmlns:p14="http://schemas.microsoft.com/office/powerpoint/2010/main" val="19765451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3_כותרת ותוכן">
    <p:spTree>
      <p:nvGrpSpPr>
        <p:cNvPr id="1" name=""/>
        <p:cNvGrpSpPr/>
        <p:nvPr/>
      </p:nvGrpSpPr>
      <p:grpSpPr>
        <a:xfrm>
          <a:off x="0" y="0"/>
          <a:ext cx="0" cy="0"/>
          <a:chOff x="0" y="0"/>
          <a:chExt cx="0" cy="0"/>
        </a:xfrm>
      </p:grpSpPr>
      <p:sp>
        <p:nvSpPr>
          <p:cNvPr id="19" name="מלבן 9"/>
          <p:cNvSpPr/>
          <p:nvPr userDrawn="1"/>
        </p:nvSpPr>
        <p:spPr>
          <a:xfrm>
            <a:off x="0" y="-1061"/>
            <a:ext cx="9144000" cy="1762559"/>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0" name="Title 1"/>
          <p:cNvSpPr>
            <a:spLocks noGrp="1"/>
          </p:cNvSpPr>
          <p:nvPr>
            <p:ph type="ctrTitle" hasCustomPrompt="1"/>
          </p:nvPr>
        </p:nvSpPr>
        <p:spPr>
          <a:xfrm>
            <a:off x="675978" y="420554"/>
            <a:ext cx="7772400" cy="1084217"/>
          </a:xfrm>
        </p:spPr>
        <p:txBody>
          <a:bodyPr anchor="t" anchorCtr="0">
            <a:noAutofit/>
          </a:bodyPr>
          <a:lstStyle>
            <a:lvl1pPr algn="l">
              <a:defRPr sz="3200">
                <a:solidFill>
                  <a:schemeClr val="bg1"/>
                </a:solidFill>
                <a:latin typeface="+mn-lt"/>
              </a:defRPr>
            </a:lvl1pPr>
          </a:lstStyle>
          <a:p>
            <a:r>
              <a:rPr lang="en-US" dirty="0"/>
              <a:t>KEY  TOPICS</a:t>
            </a:r>
          </a:p>
        </p:txBody>
      </p:sp>
      <p:sp>
        <p:nvSpPr>
          <p:cNvPr id="40" name="Oval 39"/>
          <p:cNvSpPr/>
          <p:nvPr userDrawn="1"/>
        </p:nvSpPr>
        <p:spPr>
          <a:xfrm>
            <a:off x="7497689"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41" name="קשת מלאה 15"/>
          <p:cNvSpPr/>
          <p:nvPr userDrawn="1"/>
        </p:nvSpPr>
        <p:spPr>
          <a:xfrm rot="3005273">
            <a:off x="7461401" y="1364334"/>
            <a:ext cx="986977" cy="986977"/>
          </a:xfrm>
          <a:prstGeom prst="blockArc">
            <a:avLst>
              <a:gd name="adj1" fmla="val 18342818"/>
              <a:gd name="adj2" fmla="val 21556913"/>
              <a:gd name="adj3" fmla="val 2963"/>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42" name="Oval 41"/>
          <p:cNvSpPr/>
          <p:nvPr userDrawn="1"/>
        </p:nvSpPr>
        <p:spPr>
          <a:xfrm>
            <a:off x="7557725" y="1460658"/>
            <a:ext cx="794328" cy="7943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a:latin typeface="+mn-lt"/>
              </a:rPr>
              <a:t>5</a:t>
            </a:r>
          </a:p>
        </p:txBody>
      </p:sp>
      <p:sp>
        <p:nvSpPr>
          <p:cNvPr id="45" name="Oval 44"/>
          <p:cNvSpPr/>
          <p:nvPr userDrawn="1"/>
        </p:nvSpPr>
        <p:spPr>
          <a:xfrm>
            <a:off x="5816366"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46" name="קשת מלאה 15"/>
          <p:cNvSpPr/>
          <p:nvPr userDrawn="1"/>
        </p:nvSpPr>
        <p:spPr>
          <a:xfrm rot="4914482">
            <a:off x="5780078" y="1364334"/>
            <a:ext cx="986977" cy="986977"/>
          </a:xfrm>
          <a:prstGeom prst="blockArc">
            <a:avLst>
              <a:gd name="adj1" fmla="val 18167769"/>
              <a:gd name="adj2" fmla="val 23349"/>
              <a:gd name="adj3" fmla="val 3017"/>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47" name="Oval 46"/>
          <p:cNvSpPr/>
          <p:nvPr userDrawn="1"/>
        </p:nvSpPr>
        <p:spPr>
          <a:xfrm>
            <a:off x="5876402" y="1460658"/>
            <a:ext cx="794328" cy="7943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a:latin typeface="+mn-lt"/>
              </a:rPr>
              <a:t>4</a:t>
            </a:r>
          </a:p>
        </p:txBody>
      </p:sp>
      <p:sp>
        <p:nvSpPr>
          <p:cNvPr id="49" name="Oval 48"/>
          <p:cNvSpPr/>
          <p:nvPr userDrawn="1"/>
        </p:nvSpPr>
        <p:spPr>
          <a:xfrm>
            <a:off x="4135045"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50" name="קשת מלאה 15"/>
          <p:cNvSpPr/>
          <p:nvPr userDrawn="1"/>
        </p:nvSpPr>
        <p:spPr>
          <a:xfrm rot="6784598">
            <a:off x="4098757" y="1364334"/>
            <a:ext cx="986977" cy="986977"/>
          </a:xfrm>
          <a:prstGeom prst="blockArc">
            <a:avLst>
              <a:gd name="adj1" fmla="val 18108136"/>
              <a:gd name="adj2" fmla="val 21548554"/>
              <a:gd name="adj3" fmla="val 3285"/>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51" name="Oval 50"/>
          <p:cNvSpPr/>
          <p:nvPr userDrawn="1"/>
        </p:nvSpPr>
        <p:spPr>
          <a:xfrm>
            <a:off x="4195081" y="1460658"/>
            <a:ext cx="794328" cy="7943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a:latin typeface="+mn-lt"/>
              </a:rPr>
              <a:t>3</a:t>
            </a:r>
          </a:p>
        </p:txBody>
      </p:sp>
      <p:sp>
        <p:nvSpPr>
          <p:cNvPr id="53" name="Oval 52"/>
          <p:cNvSpPr/>
          <p:nvPr userDrawn="1"/>
        </p:nvSpPr>
        <p:spPr>
          <a:xfrm>
            <a:off x="2453724"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54" name="קשת מלאה 15"/>
          <p:cNvSpPr/>
          <p:nvPr userDrawn="1"/>
        </p:nvSpPr>
        <p:spPr>
          <a:xfrm rot="9000000">
            <a:off x="2417436" y="1364334"/>
            <a:ext cx="986977" cy="986977"/>
          </a:xfrm>
          <a:prstGeom prst="blockArc">
            <a:avLst>
              <a:gd name="adj1" fmla="val 18341940"/>
              <a:gd name="adj2" fmla="val 61993"/>
              <a:gd name="adj3" fmla="val 3080"/>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55" name="Oval 54"/>
          <p:cNvSpPr/>
          <p:nvPr userDrawn="1"/>
        </p:nvSpPr>
        <p:spPr>
          <a:xfrm>
            <a:off x="2513760" y="1460658"/>
            <a:ext cx="794328" cy="7943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a:latin typeface="+mn-lt"/>
              </a:rPr>
              <a:t>2</a:t>
            </a:r>
          </a:p>
        </p:txBody>
      </p:sp>
      <p:sp>
        <p:nvSpPr>
          <p:cNvPr id="57" name="Oval 56"/>
          <p:cNvSpPr/>
          <p:nvPr userDrawn="1"/>
        </p:nvSpPr>
        <p:spPr>
          <a:xfrm>
            <a:off x="772403"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58" name="קשת מלאה 15"/>
          <p:cNvSpPr/>
          <p:nvPr userDrawn="1"/>
        </p:nvSpPr>
        <p:spPr>
          <a:xfrm rot="10800000">
            <a:off x="736115" y="1364334"/>
            <a:ext cx="986977" cy="986977"/>
          </a:xfrm>
          <a:prstGeom prst="blockArc">
            <a:avLst>
              <a:gd name="adj1" fmla="val 18172478"/>
              <a:gd name="adj2" fmla="val 42430"/>
              <a:gd name="adj3" fmla="val 3523"/>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59" name="Oval 58"/>
          <p:cNvSpPr/>
          <p:nvPr userDrawn="1"/>
        </p:nvSpPr>
        <p:spPr>
          <a:xfrm>
            <a:off x="832439" y="1460658"/>
            <a:ext cx="794328" cy="7943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3600" b="1" dirty="0">
                <a:latin typeface="+mn-lt"/>
              </a:rPr>
              <a:t>1</a:t>
            </a:r>
          </a:p>
        </p:txBody>
      </p:sp>
      <p:cxnSp>
        <p:nvCxnSpPr>
          <p:cNvPr id="11" name="Straight Connector 10"/>
          <p:cNvCxnSpPr/>
          <p:nvPr userDrawn="1"/>
        </p:nvCxnSpPr>
        <p:spPr>
          <a:xfrm>
            <a:off x="472312"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userDrawn="1"/>
        </p:nvCxnSpPr>
        <p:spPr>
          <a:xfrm>
            <a:off x="2153633"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userDrawn="1"/>
        </p:nvCxnSpPr>
        <p:spPr>
          <a:xfrm>
            <a:off x="3824741"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userDrawn="1"/>
        </p:nvCxnSpPr>
        <p:spPr>
          <a:xfrm>
            <a:off x="5507771"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userDrawn="1"/>
        </p:nvCxnSpPr>
        <p:spPr>
          <a:xfrm>
            <a:off x="7193047"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sp>
        <p:nvSpPr>
          <p:cNvPr id="15" name="Text Placeholder 14"/>
          <p:cNvSpPr>
            <a:spLocks noGrp="1"/>
          </p:cNvSpPr>
          <p:nvPr>
            <p:ph type="body" sz="quarter" idx="25" hasCustomPrompt="1"/>
          </p:nvPr>
        </p:nvSpPr>
        <p:spPr>
          <a:xfrm>
            <a:off x="472366"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a:t>Your Text Here</a:t>
            </a:r>
          </a:p>
        </p:txBody>
      </p:sp>
      <p:sp>
        <p:nvSpPr>
          <p:cNvPr id="75" name="Text Placeholder 14"/>
          <p:cNvSpPr>
            <a:spLocks noGrp="1"/>
          </p:cNvSpPr>
          <p:nvPr>
            <p:ph type="body" sz="quarter" idx="26" hasCustomPrompt="1"/>
          </p:nvPr>
        </p:nvSpPr>
        <p:spPr>
          <a:xfrm>
            <a:off x="2153687"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a:t>Your Text Here</a:t>
            </a:r>
          </a:p>
        </p:txBody>
      </p:sp>
      <p:sp>
        <p:nvSpPr>
          <p:cNvPr id="76" name="Text Placeholder 14"/>
          <p:cNvSpPr>
            <a:spLocks noGrp="1"/>
          </p:cNvSpPr>
          <p:nvPr>
            <p:ph type="body" sz="quarter" idx="27" hasCustomPrompt="1"/>
          </p:nvPr>
        </p:nvSpPr>
        <p:spPr>
          <a:xfrm>
            <a:off x="3824795"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a:t>Your Text Here</a:t>
            </a:r>
          </a:p>
        </p:txBody>
      </p:sp>
      <p:sp>
        <p:nvSpPr>
          <p:cNvPr id="77" name="Text Placeholder 14"/>
          <p:cNvSpPr>
            <a:spLocks noGrp="1"/>
          </p:cNvSpPr>
          <p:nvPr>
            <p:ph type="body" sz="quarter" idx="28" hasCustomPrompt="1"/>
          </p:nvPr>
        </p:nvSpPr>
        <p:spPr>
          <a:xfrm>
            <a:off x="5507825"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a:t>Your Text Here</a:t>
            </a:r>
          </a:p>
        </p:txBody>
      </p:sp>
      <p:sp>
        <p:nvSpPr>
          <p:cNvPr id="78" name="Text Placeholder 14"/>
          <p:cNvSpPr>
            <a:spLocks noGrp="1"/>
          </p:cNvSpPr>
          <p:nvPr>
            <p:ph type="body" sz="quarter" idx="29" hasCustomPrompt="1"/>
          </p:nvPr>
        </p:nvSpPr>
        <p:spPr>
          <a:xfrm>
            <a:off x="7193101"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a:t>Your Text Here</a:t>
            </a:r>
          </a:p>
        </p:txBody>
      </p:sp>
      <p:sp>
        <p:nvSpPr>
          <p:cNvPr id="79" name="Text Placeholder 14"/>
          <p:cNvSpPr>
            <a:spLocks noGrp="1"/>
          </p:cNvSpPr>
          <p:nvPr>
            <p:ph type="body" sz="quarter" idx="30" hasCustomPrompt="1"/>
          </p:nvPr>
        </p:nvSpPr>
        <p:spPr>
          <a:xfrm>
            <a:off x="472366"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a:t>You can replace this text with your own.</a:t>
            </a:r>
          </a:p>
        </p:txBody>
      </p:sp>
      <p:sp>
        <p:nvSpPr>
          <p:cNvPr id="80" name="Text Placeholder 14"/>
          <p:cNvSpPr>
            <a:spLocks noGrp="1"/>
          </p:cNvSpPr>
          <p:nvPr>
            <p:ph type="body" sz="quarter" idx="31" hasCustomPrompt="1"/>
          </p:nvPr>
        </p:nvSpPr>
        <p:spPr>
          <a:xfrm>
            <a:off x="2153687"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a:t>You can replace this text with your own.</a:t>
            </a:r>
          </a:p>
        </p:txBody>
      </p:sp>
      <p:sp>
        <p:nvSpPr>
          <p:cNvPr id="81" name="Text Placeholder 14"/>
          <p:cNvSpPr>
            <a:spLocks noGrp="1"/>
          </p:cNvSpPr>
          <p:nvPr>
            <p:ph type="body" sz="quarter" idx="32" hasCustomPrompt="1"/>
          </p:nvPr>
        </p:nvSpPr>
        <p:spPr>
          <a:xfrm>
            <a:off x="3824795"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a:t>You can replace this text with your own.</a:t>
            </a:r>
          </a:p>
        </p:txBody>
      </p:sp>
      <p:sp>
        <p:nvSpPr>
          <p:cNvPr id="82" name="Text Placeholder 14"/>
          <p:cNvSpPr>
            <a:spLocks noGrp="1"/>
          </p:cNvSpPr>
          <p:nvPr>
            <p:ph type="body" sz="quarter" idx="33" hasCustomPrompt="1"/>
          </p:nvPr>
        </p:nvSpPr>
        <p:spPr>
          <a:xfrm>
            <a:off x="5507825"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a:t>You can replace this text with your own.</a:t>
            </a:r>
          </a:p>
        </p:txBody>
      </p:sp>
      <p:sp>
        <p:nvSpPr>
          <p:cNvPr id="83" name="Text Placeholder 14"/>
          <p:cNvSpPr>
            <a:spLocks noGrp="1"/>
          </p:cNvSpPr>
          <p:nvPr>
            <p:ph type="body" sz="quarter" idx="34" hasCustomPrompt="1"/>
          </p:nvPr>
        </p:nvSpPr>
        <p:spPr>
          <a:xfrm>
            <a:off x="7193101"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a:t>You can replace this text with your own.</a:t>
            </a:r>
          </a:p>
        </p:txBody>
      </p:sp>
      <p:sp>
        <p:nvSpPr>
          <p:cNvPr id="37" name="Slide Number Placeholder 5"/>
          <p:cNvSpPr>
            <a:spLocks noGrp="1"/>
          </p:cNvSpPr>
          <p:nvPr>
            <p:ph type="sldNum" sz="quarter" idx="12"/>
          </p:nvPr>
        </p:nvSpPr>
        <p:spPr>
          <a:xfrm>
            <a:off x="4039458" y="6543600"/>
            <a:ext cx="1068202" cy="360000"/>
          </a:xfrm>
        </p:spPr>
        <p:txBody>
          <a:bodyPr/>
          <a:lstStyle>
            <a:lvl1pPr>
              <a:defRPr sz="1000" b="0">
                <a:solidFill>
                  <a:srgbClr val="787878"/>
                </a:solidFill>
                <a:latin typeface="+mn-lt"/>
              </a:defRPr>
            </a:lvl1p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27078385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7_כותרת ותוכן">
    <p:spTree>
      <p:nvGrpSpPr>
        <p:cNvPr id="1" name=""/>
        <p:cNvGrpSpPr/>
        <p:nvPr/>
      </p:nvGrpSpPr>
      <p:grpSpPr>
        <a:xfrm>
          <a:off x="0" y="0"/>
          <a:ext cx="0" cy="0"/>
          <a:chOff x="0" y="0"/>
          <a:chExt cx="0" cy="0"/>
        </a:xfrm>
      </p:grpSpPr>
      <p:sp>
        <p:nvSpPr>
          <p:cNvPr id="91" name="מלבן 9"/>
          <p:cNvSpPr/>
          <p:nvPr userDrawn="1"/>
        </p:nvSpPr>
        <p:spPr>
          <a:xfrm>
            <a:off x="0" y="-1061"/>
            <a:ext cx="303757" cy="6580796"/>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92" name="Title 1"/>
          <p:cNvSpPr>
            <a:spLocks noGrp="1"/>
          </p:cNvSpPr>
          <p:nvPr>
            <p:ph type="ctrTitle" hasCustomPrompt="1"/>
          </p:nvPr>
        </p:nvSpPr>
        <p:spPr>
          <a:xfrm>
            <a:off x="675978" y="420554"/>
            <a:ext cx="7772400" cy="1084217"/>
          </a:xfrm>
        </p:spPr>
        <p:txBody>
          <a:bodyPr anchor="t" anchorCtr="0">
            <a:noAutofit/>
          </a:bodyPr>
          <a:lstStyle>
            <a:lvl1pPr algn="l">
              <a:defRPr sz="3200">
                <a:solidFill>
                  <a:schemeClr val="accent2"/>
                </a:solidFill>
                <a:latin typeface="+mn-lt"/>
              </a:defRPr>
            </a:lvl1pPr>
          </a:lstStyle>
          <a:p>
            <a:r>
              <a:rPr lang="en-US" dirty="0"/>
              <a:t>AGENDA/KEY TOPICS</a:t>
            </a:r>
          </a:p>
        </p:txBody>
      </p:sp>
      <p:sp>
        <p:nvSpPr>
          <p:cNvPr id="4" name="Slide Number Placeholder 5"/>
          <p:cNvSpPr>
            <a:spLocks noGrp="1"/>
          </p:cNvSpPr>
          <p:nvPr>
            <p:ph type="sldNum" sz="quarter" idx="12"/>
          </p:nvPr>
        </p:nvSpPr>
        <p:spPr>
          <a:xfrm>
            <a:off x="4039458" y="6543600"/>
            <a:ext cx="1068202" cy="360000"/>
          </a:xfrm>
        </p:spPr>
        <p:txBody>
          <a:bodyPr/>
          <a:lstStyle>
            <a:lvl1pPr>
              <a:defRPr sz="1000" b="0">
                <a:solidFill>
                  <a:srgbClr val="787878"/>
                </a:solidFill>
                <a:latin typeface="+mn-lt"/>
              </a:defRPr>
            </a:lvl1p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23609103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8_כותרת ותוכן">
    <p:spTree>
      <p:nvGrpSpPr>
        <p:cNvPr id="1" name=""/>
        <p:cNvGrpSpPr/>
        <p:nvPr/>
      </p:nvGrpSpPr>
      <p:grpSpPr>
        <a:xfrm>
          <a:off x="0" y="0"/>
          <a:ext cx="0" cy="0"/>
          <a:chOff x="0" y="0"/>
          <a:chExt cx="0" cy="0"/>
        </a:xfrm>
      </p:grpSpPr>
      <p:sp>
        <p:nvSpPr>
          <p:cNvPr id="33" name="מלבן 11"/>
          <p:cNvSpPr/>
          <p:nvPr userDrawn="1"/>
        </p:nvSpPr>
        <p:spPr>
          <a:xfrm>
            <a:off x="-4474" y="657002"/>
            <a:ext cx="9148474" cy="10800"/>
          </a:xfrm>
          <a:prstGeom prst="rect">
            <a:avLst/>
          </a:prstGeom>
          <a:gradFill flip="none" rotWithShape="1">
            <a:gsLst>
              <a:gs pos="12000">
                <a:srgbClr val="7200D1"/>
              </a:gs>
              <a:gs pos="0">
                <a:srgbClr val="A22DE8"/>
              </a:gs>
              <a:gs pos="34500">
                <a:srgbClr val="399CDB"/>
              </a:gs>
              <a:gs pos="22000">
                <a:srgbClr val="000086"/>
              </a:gs>
              <a:gs pos="47000">
                <a:srgbClr val="00E9E8"/>
              </a:gs>
              <a:gs pos="68000">
                <a:srgbClr val="B1F900"/>
              </a:gs>
              <a:gs pos="59000">
                <a:srgbClr val="11B920"/>
              </a:gs>
              <a:gs pos="80000">
                <a:srgbClr val="FFFF00"/>
              </a:gs>
              <a:gs pos="89000">
                <a:srgbClr val="FFAB00"/>
              </a:gs>
              <a:gs pos="100000">
                <a:srgbClr val="FF00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9" name="מלבן 9"/>
          <p:cNvSpPr/>
          <p:nvPr userDrawn="1"/>
        </p:nvSpPr>
        <p:spPr>
          <a:xfrm>
            <a:off x="0" y="-1061"/>
            <a:ext cx="303757" cy="6580796"/>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6" name="Slide Number Placeholder 5"/>
          <p:cNvSpPr>
            <a:spLocks noGrp="1"/>
          </p:cNvSpPr>
          <p:nvPr>
            <p:ph type="sldNum" sz="quarter" idx="12"/>
          </p:nvPr>
        </p:nvSpPr>
        <p:spPr>
          <a:xfrm>
            <a:off x="4020986" y="6543600"/>
            <a:ext cx="1068202" cy="360000"/>
          </a:xfrm>
        </p:spPr>
        <p:txBody>
          <a:bodyPr/>
          <a:lstStyle>
            <a:lvl1pPr>
              <a:defRPr sz="1000" b="0">
                <a:solidFill>
                  <a:srgbClr val="787878"/>
                </a:solidFill>
                <a:latin typeface="+mn-lt"/>
              </a:defRPr>
            </a:lvl1pPr>
          </a:lstStyle>
          <a:p>
            <a:fld id="{1C146586-7EC2-481D-848F-8CE41EB2DE6C}" type="slidenum">
              <a:rPr lang="en-US" smtClean="0"/>
              <a:pPr/>
              <a:t>‹#›</a:t>
            </a:fld>
            <a:endParaRPr lang="en-US" dirty="0"/>
          </a:p>
        </p:txBody>
      </p:sp>
      <p:sp>
        <p:nvSpPr>
          <p:cNvPr id="21" name="Text Placeholder 14"/>
          <p:cNvSpPr>
            <a:spLocks noGrp="1"/>
          </p:cNvSpPr>
          <p:nvPr>
            <p:ph type="body" sz="quarter" idx="25" hasCustomPrompt="1"/>
          </p:nvPr>
        </p:nvSpPr>
        <p:spPr>
          <a:xfrm>
            <a:off x="480294" y="1441982"/>
            <a:ext cx="6456215" cy="4709436"/>
          </a:xfrm>
        </p:spPr>
        <p:txBody>
          <a:bodyPr lIns="45720" rIns="45720" anchor="t">
            <a:noAutofit/>
          </a:bodyPr>
          <a:lstStyle>
            <a:lvl1pPr marL="285750" indent="-285750" algn="l">
              <a:lnSpc>
                <a:spcPct val="120000"/>
              </a:lnSpc>
              <a:spcBef>
                <a:spcPts val="600"/>
              </a:spcBef>
              <a:buFont typeface="Arial" panose="020B0604020202020204" pitchFamily="34" charset="0"/>
              <a:buChar char="•"/>
              <a:defRPr sz="2400" b="1">
                <a:latin typeface="+mn-lt"/>
              </a:defRPr>
            </a:lvl1pPr>
            <a:lvl5pPr marL="1828800" indent="0">
              <a:buNone/>
              <a:defRPr/>
            </a:lvl5pPr>
          </a:lstStyle>
          <a:p>
            <a:pPr lvl="0"/>
            <a:r>
              <a:rPr lang="en-US" dirty="0"/>
              <a:t>Your Text Here</a:t>
            </a:r>
          </a:p>
          <a:p>
            <a:pPr lvl="0"/>
            <a:r>
              <a:rPr lang="en-US" dirty="0"/>
              <a:t>Your Text Here</a:t>
            </a:r>
          </a:p>
          <a:p>
            <a:pPr lvl="0"/>
            <a:r>
              <a:rPr lang="en-US" dirty="0"/>
              <a:t>Your Text Here</a:t>
            </a:r>
          </a:p>
        </p:txBody>
      </p:sp>
      <p:pic>
        <p:nvPicPr>
          <p:cNvPr id="12" name="Picture 1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160574" y="198033"/>
            <a:ext cx="1491505" cy="1490472"/>
          </a:xfrm>
          <a:prstGeom prst="ellipse">
            <a:avLst/>
          </a:prstGeom>
          <a:ln w="63500" cap="rnd">
            <a:solidFill>
              <a:schemeClr val="bg1"/>
            </a:solidFill>
          </a:ln>
          <a:effectLst/>
        </p:spPr>
      </p:pic>
      <p:sp>
        <p:nvSpPr>
          <p:cNvPr id="14" name="קשת מלאה 15"/>
          <p:cNvSpPr/>
          <p:nvPr userDrawn="1"/>
        </p:nvSpPr>
        <p:spPr>
          <a:xfrm rot="13696997">
            <a:off x="7070753" y="98313"/>
            <a:ext cx="1680826" cy="1682506"/>
          </a:xfrm>
          <a:prstGeom prst="blockArc">
            <a:avLst>
              <a:gd name="adj1" fmla="val 17931552"/>
              <a:gd name="adj2" fmla="val 106731"/>
              <a:gd name="adj3" fmla="val 2247"/>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sp>
        <p:nvSpPr>
          <p:cNvPr id="9" name="Title Placeholder 1"/>
          <p:cNvSpPr>
            <a:spLocks noGrp="1"/>
          </p:cNvSpPr>
          <p:nvPr>
            <p:ph type="title" hasCustomPrompt="1"/>
          </p:nvPr>
        </p:nvSpPr>
        <p:spPr>
          <a:xfrm>
            <a:off x="414045" y="18352"/>
            <a:ext cx="8282085" cy="633250"/>
          </a:xfrm>
          <a:prstGeom prst="rect">
            <a:avLst/>
          </a:prstGeom>
        </p:spPr>
        <p:txBody>
          <a:bodyPr vert="horz" lIns="91440" tIns="45720" rIns="91440" bIns="45720" rtlCol="0" anchor="ctr">
            <a:normAutofit/>
          </a:bodyPr>
          <a:lstStyle>
            <a:lvl1pPr>
              <a:defRPr/>
            </a:lvl1pPr>
          </a:lstStyle>
          <a:p>
            <a:r>
              <a:rPr lang="en-US" dirty="0"/>
              <a:t>AGENDA</a:t>
            </a:r>
          </a:p>
        </p:txBody>
      </p:sp>
    </p:spTree>
    <p:extLst>
      <p:ext uri="{BB962C8B-B14F-4D97-AF65-F5344CB8AC3E}">
        <p14:creationId xmlns:p14="http://schemas.microsoft.com/office/powerpoint/2010/main" val="16098285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Section Divider 1">
    <p:spTree>
      <p:nvGrpSpPr>
        <p:cNvPr id="1" name=""/>
        <p:cNvGrpSpPr/>
        <p:nvPr/>
      </p:nvGrpSpPr>
      <p:grpSpPr>
        <a:xfrm>
          <a:off x="0" y="0"/>
          <a:ext cx="0" cy="0"/>
          <a:chOff x="0" y="0"/>
          <a:chExt cx="0" cy="0"/>
        </a:xfrm>
      </p:grpSpPr>
      <p:pic>
        <p:nvPicPr>
          <p:cNvPr id="9"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8" b="7"/>
          <a:stretch/>
        </p:blipFill>
        <p:spPr bwMode="auto">
          <a:xfrm>
            <a:off x="0" y="0"/>
            <a:ext cx="9144000" cy="6692900"/>
          </a:xfrm>
          <a:prstGeom prst="rect">
            <a:avLst/>
          </a:prstGeom>
          <a:noFill/>
          <a:extLst>
            <a:ext uri="{909E8E84-426E-40DD-AFC4-6F175D3DCCD1}">
              <a14:hiddenFill xmlns:a14="http://schemas.microsoft.com/office/drawing/2010/main">
                <a:solidFill>
                  <a:srgbClr val="FFFFFF"/>
                </a:solidFill>
              </a14:hiddenFill>
            </a:ext>
          </a:extLst>
        </p:spPr>
      </p:pic>
      <p:sp>
        <p:nvSpPr>
          <p:cNvPr id="22" name="מלבן 14"/>
          <p:cNvSpPr/>
          <p:nvPr userDrawn="1"/>
        </p:nvSpPr>
        <p:spPr>
          <a:xfrm>
            <a:off x="0" y="5626383"/>
            <a:ext cx="9144000" cy="953352"/>
          </a:xfrm>
          <a:prstGeom prst="rect">
            <a:avLst/>
          </a:prstGeom>
          <a:solidFill>
            <a:srgbClr val="31313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7" name="מלבן 9"/>
          <p:cNvSpPr/>
          <p:nvPr userDrawn="1"/>
        </p:nvSpPr>
        <p:spPr>
          <a:xfrm>
            <a:off x="347240" y="4152976"/>
            <a:ext cx="6700105" cy="17625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1" name="Title 1"/>
          <p:cNvSpPr>
            <a:spLocks noGrp="1"/>
          </p:cNvSpPr>
          <p:nvPr>
            <p:ph type="ctrTitle" hasCustomPrompt="1"/>
          </p:nvPr>
        </p:nvSpPr>
        <p:spPr>
          <a:xfrm>
            <a:off x="526473" y="4353733"/>
            <a:ext cx="6336145" cy="1372812"/>
          </a:xfrm>
        </p:spPr>
        <p:txBody>
          <a:bodyPr anchor="t" anchorCtr="0">
            <a:noAutofit/>
          </a:bodyPr>
          <a:lstStyle>
            <a:lvl1pPr algn="l">
              <a:defRPr sz="3200">
                <a:solidFill>
                  <a:schemeClr val="bg1"/>
                </a:solidFill>
                <a:latin typeface="+mn-lt"/>
              </a:defRPr>
            </a:lvl1pPr>
          </a:lstStyle>
          <a:p>
            <a:r>
              <a:rPr lang="en-US" dirty="0"/>
              <a:t>Edit title Edit </a:t>
            </a:r>
            <a:r>
              <a:rPr lang="en-US" dirty="0" err="1"/>
              <a:t>titleEdit</a:t>
            </a:r>
            <a:r>
              <a:rPr lang="en-US" dirty="0"/>
              <a:t> </a:t>
            </a:r>
            <a:r>
              <a:rPr lang="en-US" dirty="0" err="1"/>
              <a:t>titleEdit</a:t>
            </a:r>
            <a:r>
              <a:rPr lang="en-US" dirty="0"/>
              <a:t> </a:t>
            </a:r>
            <a:r>
              <a:rPr lang="en-US" dirty="0" err="1"/>
              <a:t>titleEdit</a:t>
            </a:r>
            <a:r>
              <a:rPr lang="en-US" dirty="0"/>
              <a:t> </a:t>
            </a:r>
            <a:r>
              <a:rPr lang="en-US" dirty="0" err="1"/>
              <a:t>titleEdit</a:t>
            </a:r>
            <a:r>
              <a:rPr lang="en-US" dirty="0"/>
              <a:t> </a:t>
            </a:r>
            <a:r>
              <a:rPr lang="en-US" dirty="0" err="1"/>
              <a:t>titleEdit</a:t>
            </a:r>
            <a:r>
              <a:rPr lang="en-US" dirty="0"/>
              <a:t> title</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94585" y="5768742"/>
            <a:ext cx="1606122" cy="668633"/>
          </a:xfrm>
          <a:prstGeom prst="rect">
            <a:avLst/>
          </a:prstGeom>
        </p:spPr>
      </p:pic>
      <p:sp>
        <p:nvSpPr>
          <p:cNvPr id="10" name="מלבן 6"/>
          <p:cNvSpPr/>
          <p:nvPr userDrawn="1"/>
        </p:nvSpPr>
        <p:spPr>
          <a:xfrm>
            <a:off x="0" y="6579735"/>
            <a:ext cx="9143999"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solidFill>
                  <a:srgbClr val="787878"/>
                </a:solidFill>
                <a:latin typeface="+mn-lt"/>
                <a:cs typeface="Arial" pitchFamily="34" charset="0"/>
              </a:rPr>
              <a:t>© 2017</a:t>
            </a:r>
            <a:r>
              <a:rPr lang="en-US" sz="1000" baseline="0" dirty="0">
                <a:solidFill>
                  <a:srgbClr val="787878"/>
                </a:solidFill>
                <a:latin typeface="+mn-lt"/>
                <a:cs typeface="Arial" pitchFamily="34" charset="0"/>
              </a:rPr>
              <a:t> </a:t>
            </a:r>
            <a:r>
              <a:rPr lang="en-US" sz="1000" dirty="0">
                <a:solidFill>
                  <a:srgbClr val="787878"/>
                </a:solidFill>
                <a:latin typeface="+mn-lt"/>
                <a:cs typeface="Arial" pitchFamily="34" charset="0"/>
              </a:rPr>
              <a:t>Ex </a:t>
            </a:r>
            <a:r>
              <a:rPr lang="en-US" sz="1000" dirty="0" err="1">
                <a:solidFill>
                  <a:srgbClr val="787878"/>
                </a:solidFill>
                <a:latin typeface="+mn-lt"/>
                <a:cs typeface="Arial" pitchFamily="34" charset="0"/>
              </a:rPr>
              <a:t>Libris</a:t>
            </a:r>
            <a:r>
              <a:rPr lang="en-US" sz="1000" dirty="0">
                <a:solidFill>
                  <a:srgbClr val="787878"/>
                </a:solidFill>
                <a:latin typeface="+mn-lt"/>
                <a:cs typeface="Arial" pitchFamily="34" charset="0"/>
              </a:rPr>
              <a:t> | Confidential &amp; Proprietary</a:t>
            </a:r>
            <a:endParaRPr lang="en-US" sz="1000" dirty="0">
              <a:solidFill>
                <a:srgbClr val="787878"/>
              </a:solidFill>
              <a:latin typeface="+mn-lt"/>
            </a:endParaRPr>
          </a:p>
        </p:txBody>
      </p:sp>
    </p:spTree>
    <p:extLst>
      <p:ext uri="{BB962C8B-B14F-4D97-AF65-F5344CB8AC3E}">
        <p14:creationId xmlns:p14="http://schemas.microsoft.com/office/powerpoint/2010/main" val="17013831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Section Divider 1">
    <p:spTree>
      <p:nvGrpSpPr>
        <p:cNvPr id="1" name=""/>
        <p:cNvGrpSpPr/>
        <p:nvPr/>
      </p:nvGrpSpPr>
      <p:grpSpPr>
        <a:xfrm>
          <a:off x="0" y="0"/>
          <a:ext cx="0" cy="0"/>
          <a:chOff x="0" y="0"/>
          <a:chExt cx="0" cy="0"/>
        </a:xfrm>
      </p:grpSpPr>
      <p:pic>
        <p:nvPicPr>
          <p:cNvPr id="11"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14676" t="3890" r="3139" b="-13"/>
          <a:stretch/>
        </p:blipFill>
        <p:spPr bwMode="auto">
          <a:xfrm>
            <a:off x="786" y="0"/>
            <a:ext cx="9143213" cy="6579735"/>
          </a:xfrm>
          <a:prstGeom prst="rect">
            <a:avLst/>
          </a:prstGeom>
          <a:noFill/>
          <a:extLst>
            <a:ext uri="{909E8E84-426E-40DD-AFC4-6F175D3DCCD1}">
              <a14:hiddenFill xmlns:a14="http://schemas.microsoft.com/office/drawing/2010/main">
                <a:solidFill>
                  <a:srgbClr val="FFFFFF"/>
                </a:solidFill>
              </a14:hiddenFill>
            </a:ext>
          </a:extLst>
        </p:spPr>
      </p:pic>
      <p:sp>
        <p:nvSpPr>
          <p:cNvPr id="22" name="מלבן 14"/>
          <p:cNvSpPr/>
          <p:nvPr userDrawn="1"/>
        </p:nvSpPr>
        <p:spPr>
          <a:xfrm>
            <a:off x="0" y="5626383"/>
            <a:ext cx="9144000" cy="953352"/>
          </a:xfrm>
          <a:prstGeom prst="rect">
            <a:avLst/>
          </a:prstGeom>
          <a:solidFill>
            <a:srgbClr val="31313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7" name="מלבן 9"/>
          <p:cNvSpPr/>
          <p:nvPr userDrawn="1"/>
        </p:nvSpPr>
        <p:spPr>
          <a:xfrm>
            <a:off x="347240" y="4152976"/>
            <a:ext cx="6700105" cy="17625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1" name="Title 1"/>
          <p:cNvSpPr>
            <a:spLocks noGrp="1"/>
          </p:cNvSpPr>
          <p:nvPr>
            <p:ph type="ctrTitle" hasCustomPrompt="1"/>
          </p:nvPr>
        </p:nvSpPr>
        <p:spPr>
          <a:xfrm>
            <a:off x="526473" y="4353733"/>
            <a:ext cx="6336145" cy="1372812"/>
          </a:xfrm>
        </p:spPr>
        <p:txBody>
          <a:bodyPr anchor="t" anchorCtr="0">
            <a:noAutofit/>
          </a:bodyPr>
          <a:lstStyle>
            <a:lvl1pPr algn="l">
              <a:defRPr sz="3200">
                <a:solidFill>
                  <a:schemeClr val="bg1"/>
                </a:solidFill>
                <a:latin typeface="+mn-lt"/>
              </a:defRPr>
            </a:lvl1pPr>
          </a:lstStyle>
          <a:p>
            <a:r>
              <a:rPr lang="en-US" dirty="0"/>
              <a:t>Edit title Edit </a:t>
            </a:r>
            <a:r>
              <a:rPr lang="en-US" dirty="0" err="1"/>
              <a:t>titleEdit</a:t>
            </a:r>
            <a:r>
              <a:rPr lang="en-US" dirty="0"/>
              <a:t> </a:t>
            </a:r>
            <a:r>
              <a:rPr lang="en-US" dirty="0" err="1"/>
              <a:t>titleEdit</a:t>
            </a:r>
            <a:r>
              <a:rPr lang="en-US" dirty="0"/>
              <a:t> </a:t>
            </a:r>
            <a:r>
              <a:rPr lang="en-US" dirty="0" err="1"/>
              <a:t>titleEdit</a:t>
            </a:r>
            <a:r>
              <a:rPr lang="en-US" dirty="0"/>
              <a:t> </a:t>
            </a:r>
            <a:r>
              <a:rPr lang="en-US" dirty="0" err="1"/>
              <a:t>titleEdit</a:t>
            </a:r>
            <a:r>
              <a:rPr lang="en-US" dirty="0"/>
              <a:t> </a:t>
            </a:r>
            <a:r>
              <a:rPr lang="en-US" dirty="0" err="1"/>
              <a:t>titleEdit</a:t>
            </a:r>
            <a:r>
              <a:rPr lang="en-US" dirty="0"/>
              <a:t> title</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94585" y="5768742"/>
            <a:ext cx="1606122" cy="668633"/>
          </a:xfrm>
          <a:prstGeom prst="rect">
            <a:avLst/>
          </a:prstGeom>
        </p:spPr>
      </p:pic>
      <p:sp>
        <p:nvSpPr>
          <p:cNvPr id="10" name="מלבן 6"/>
          <p:cNvSpPr/>
          <p:nvPr userDrawn="1"/>
        </p:nvSpPr>
        <p:spPr>
          <a:xfrm>
            <a:off x="0" y="6579735"/>
            <a:ext cx="9143999"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solidFill>
                  <a:srgbClr val="787878"/>
                </a:solidFill>
                <a:latin typeface="+mn-lt"/>
                <a:cs typeface="Arial" pitchFamily="34" charset="0"/>
              </a:rPr>
              <a:t>© 2017</a:t>
            </a:r>
            <a:r>
              <a:rPr lang="en-US" sz="1000" baseline="0" dirty="0">
                <a:solidFill>
                  <a:srgbClr val="787878"/>
                </a:solidFill>
                <a:latin typeface="+mn-lt"/>
                <a:cs typeface="Arial" pitchFamily="34" charset="0"/>
              </a:rPr>
              <a:t> </a:t>
            </a:r>
            <a:r>
              <a:rPr lang="en-US" sz="1000" dirty="0">
                <a:solidFill>
                  <a:srgbClr val="787878"/>
                </a:solidFill>
                <a:latin typeface="+mn-lt"/>
                <a:cs typeface="Arial" pitchFamily="34" charset="0"/>
              </a:rPr>
              <a:t>Ex </a:t>
            </a:r>
            <a:r>
              <a:rPr lang="en-US" sz="1000" dirty="0" err="1">
                <a:solidFill>
                  <a:srgbClr val="787878"/>
                </a:solidFill>
                <a:latin typeface="+mn-lt"/>
                <a:cs typeface="Arial" pitchFamily="34" charset="0"/>
              </a:rPr>
              <a:t>Libris</a:t>
            </a:r>
            <a:r>
              <a:rPr lang="en-US" sz="1000" dirty="0">
                <a:solidFill>
                  <a:srgbClr val="787878"/>
                </a:solidFill>
                <a:latin typeface="+mn-lt"/>
                <a:cs typeface="Arial" pitchFamily="34" charset="0"/>
              </a:rPr>
              <a:t> | Confidential &amp; Proprietary</a:t>
            </a:r>
            <a:endParaRPr lang="en-US" sz="1000" dirty="0">
              <a:solidFill>
                <a:srgbClr val="787878"/>
              </a:solidFill>
              <a:latin typeface="+mn-lt"/>
            </a:endParaRPr>
          </a:p>
        </p:txBody>
      </p:sp>
    </p:spTree>
    <p:extLst>
      <p:ext uri="{BB962C8B-B14F-4D97-AF65-F5344CB8AC3E}">
        <p14:creationId xmlns:p14="http://schemas.microsoft.com/office/powerpoint/2010/main" val="17383070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Thank You Slide 2">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9" b="21"/>
          <a:stretch/>
        </p:blipFill>
        <p:spPr bwMode="auto">
          <a:xfrm>
            <a:off x="0" y="0"/>
            <a:ext cx="9144000" cy="591553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333500"/>
            <a:ext cx="9144000" cy="5427767"/>
          </a:xfrm>
          <a:prstGeom prst="rect">
            <a:avLst/>
          </a:prstGeom>
        </p:spPr>
      </p:pic>
      <p:sp>
        <p:nvSpPr>
          <p:cNvPr id="12" name="מלבן 14"/>
          <p:cNvSpPr/>
          <p:nvPr userDrawn="1"/>
        </p:nvSpPr>
        <p:spPr>
          <a:xfrm>
            <a:off x="0" y="3759748"/>
            <a:ext cx="9144000" cy="1750037"/>
          </a:xfrm>
          <a:prstGeom prst="rect">
            <a:avLst/>
          </a:prstGeom>
          <a:solidFill>
            <a:schemeClr val="accent2">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מלבן 7"/>
          <p:cNvSpPr/>
          <p:nvPr userDrawn="1"/>
        </p:nvSpPr>
        <p:spPr>
          <a:xfrm>
            <a:off x="0" y="5910110"/>
            <a:ext cx="9144000" cy="960570"/>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endParaRPr lang="en-US" dirty="0">
              <a:latin typeface="+mn-lt"/>
            </a:endParaRPr>
          </a:p>
        </p:txBody>
      </p:sp>
      <p:sp>
        <p:nvSpPr>
          <p:cNvPr id="15" name="מלבן 14"/>
          <p:cNvSpPr/>
          <p:nvPr userDrawn="1"/>
        </p:nvSpPr>
        <p:spPr>
          <a:xfrm>
            <a:off x="0" y="5509785"/>
            <a:ext cx="9144000" cy="406099"/>
          </a:xfrm>
          <a:prstGeom prst="rect">
            <a:avLst/>
          </a:prstGeom>
          <a:solidFill>
            <a:srgbClr val="31313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3" name="Title 1"/>
          <p:cNvSpPr>
            <a:spLocks noGrp="1"/>
          </p:cNvSpPr>
          <p:nvPr>
            <p:ph type="ctrTitle" hasCustomPrompt="1"/>
          </p:nvPr>
        </p:nvSpPr>
        <p:spPr>
          <a:xfrm>
            <a:off x="685800" y="4075936"/>
            <a:ext cx="7772400" cy="1084217"/>
          </a:xfrm>
        </p:spPr>
        <p:txBody>
          <a:bodyPr anchor="t">
            <a:noAutofit/>
          </a:bodyPr>
          <a:lstStyle>
            <a:lvl1pPr indent="-457200" algn="ctr">
              <a:lnSpc>
                <a:spcPts val="3840"/>
              </a:lnSpc>
              <a:defRPr sz="3200" b="1">
                <a:solidFill>
                  <a:schemeClr val="bg1"/>
                </a:solidFill>
                <a:latin typeface="+mn-lt"/>
              </a:defRPr>
            </a:lvl1pPr>
          </a:lstStyle>
          <a:p>
            <a:r>
              <a:rPr lang="en-US" dirty="0"/>
              <a:t>THANK YOU</a:t>
            </a:r>
          </a:p>
        </p:txBody>
      </p:sp>
      <p:sp>
        <p:nvSpPr>
          <p:cNvPr id="14" name="Text Placeholder 3"/>
          <p:cNvSpPr>
            <a:spLocks noGrp="1"/>
          </p:cNvSpPr>
          <p:nvPr>
            <p:ph type="body" sz="quarter" idx="10" hasCustomPrompt="1"/>
          </p:nvPr>
        </p:nvSpPr>
        <p:spPr>
          <a:xfrm>
            <a:off x="785092" y="4594885"/>
            <a:ext cx="7573817" cy="393700"/>
          </a:xfrm>
        </p:spPr>
        <p:txBody>
          <a:bodyPr/>
          <a:lstStyle>
            <a:lvl1pPr marL="0" indent="0" algn="ctr">
              <a:buNone/>
              <a:defRPr sz="2800">
                <a:solidFill>
                  <a:schemeClr val="bg1"/>
                </a:solidFill>
                <a:latin typeface="+mn-lt"/>
              </a:defRPr>
            </a:lvl1pPr>
          </a:lstStyle>
          <a:p>
            <a:r>
              <a:rPr lang="en-US" sz="2400" b="0" u="sng" dirty="0"/>
              <a:t>xxxx@exlibrisgroup.com</a:t>
            </a:r>
            <a:endParaRPr lang="en-US" b="0" dirty="0"/>
          </a:p>
        </p:txBody>
      </p:sp>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85100027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Thank You Slide 2">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val="0"/>
              </a:ext>
            </a:extLst>
          </a:blip>
          <a:srcRect b="-12510"/>
          <a:stretch/>
        </p:blipFill>
        <p:spPr>
          <a:xfrm>
            <a:off x="0" y="0"/>
            <a:ext cx="9144000" cy="6858000"/>
          </a:xfrm>
          <a:prstGeom prst="rect">
            <a:avLst/>
          </a:prstGeom>
        </p:spPr>
      </p:pic>
      <p:pic>
        <p:nvPicPr>
          <p:cNvPr id="17" name="Picture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935283"/>
            <a:ext cx="9144000" cy="5427767"/>
          </a:xfrm>
          <a:prstGeom prst="rect">
            <a:avLst/>
          </a:prstGeom>
        </p:spPr>
      </p:pic>
      <p:sp>
        <p:nvSpPr>
          <p:cNvPr id="12" name="מלבן 14"/>
          <p:cNvSpPr/>
          <p:nvPr userDrawn="1"/>
        </p:nvSpPr>
        <p:spPr>
          <a:xfrm>
            <a:off x="0" y="3759748"/>
            <a:ext cx="9144000" cy="1750037"/>
          </a:xfrm>
          <a:prstGeom prst="rect">
            <a:avLst/>
          </a:prstGeom>
          <a:solidFill>
            <a:schemeClr val="accent2">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מלבן 7"/>
          <p:cNvSpPr/>
          <p:nvPr userDrawn="1"/>
        </p:nvSpPr>
        <p:spPr>
          <a:xfrm>
            <a:off x="0" y="5910110"/>
            <a:ext cx="9144000" cy="960570"/>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endParaRPr lang="en-US" dirty="0">
              <a:latin typeface="+mn-lt"/>
            </a:endParaRPr>
          </a:p>
        </p:txBody>
      </p:sp>
      <p:sp>
        <p:nvSpPr>
          <p:cNvPr id="15" name="מלבן 14"/>
          <p:cNvSpPr/>
          <p:nvPr userDrawn="1"/>
        </p:nvSpPr>
        <p:spPr>
          <a:xfrm>
            <a:off x="0" y="5509785"/>
            <a:ext cx="9144000" cy="406099"/>
          </a:xfrm>
          <a:prstGeom prst="rect">
            <a:avLst/>
          </a:prstGeom>
          <a:solidFill>
            <a:srgbClr val="31313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3" name="Title 1"/>
          <p:cNvSpPr>
            <a:spLocks noGrp="1"/>
          </p:cNvSpPr>
          <p:nvPr>
            <p:ph type="ctrTitle" hasCustomPrompt="1"/>
          </p:nvPr>
        </p:nvSpPr>
        <p:spPr>
          <a:xfrm>
            <a:off x="685800" y="4075936"/>
            <a:ext cx="7772400" cy="1084217"/>
          </a:xfrm>
        </p:spPr>
        <p:txBody>
          <a:bodyPr anchor="t">
            <a:noAutofit/>
          </a:bodyPr>
          <a:lstStyle>
            <a:lvl1pPr indent="-457200" algn="ctr">
              <a:lnSpc>
                <a:spcPts val="3840"/>
              </a:lnSpc>
              <a:defRPr sz="3200" b="1">
                <a:solidFill>
                  <a:schemeClr val="bg1"/>
                </a:solidFill>
                <a:latin typeface="+mn-lt"/>
              </a:defRPr>
            </a:lvl1pPr>
          </a:lstStyle>
          <a:p>
            <a:r>
              <a:rPr lang="en-US" dirty="0"/>
              <a:t>THANK YOU</a:t>
            </a:r>
          </a:p>
        </p:txBody>
      </p:sp>
      <p:sp>
        <p:nvSpPr>
          <p:cNvPr id="14" name="Text Placeholder 3"/>
          <p:cNvSpPr>
            <a:spLocks noGrp="1"/>
          </p:cNvSpPr>
          <p:nvPr>
            <p:ph type="body" sz="quarter" idx="10" hasCustomPrompt="1"/>
          </p:nvPr>
        </p:nvSpPr>
        <p:spPr>
          <a:xfrm>
            <a:off x="785092" y="4594885"/>
            <a:ext cx="7573817" cy="393700"/>
          </a:xfrm>
        </p:spPr>
        <p:txBody>
          <a:bodyPr/>
          <a:lstStyle>
            <a:lvl1pPr marL="0" indent="0" algn="ctr">
              <a:buNone/>
              <a:defRPr sz="2800">
                <a:solidFill>
                  <a:schemeClr val="bg1"/>
                </a:solidFill>
                <a:latin typeface="+mn-lt"/>
              </a:defRPr>
            </a:lvl1pPr>
          </a:lstStyle>
          <a:p>
            <a:r>
              <a:rPr lang="en-US" sz="2400" b="0" u="sng" dirty="0"/>
              <a:t>xxxx@exlibrisgroup.com</a:t>
            </a:r>
            <a:endParaRPr lang="en-US" b="0" dirty="0"/>
          </a:p>
        </p:txBody>
      </p:sp>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121926771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pic>
        <p:nvPicPr>
          <p:cNvPr id="16"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31" r="-4" b="-1"/>
          <a:stretch/>
        </p:blipFill>
        <p:spPr bwMode="auto">
          <a:xfrm>
            <a:off x="0" y="1"/>
            <a:ext cx="9144000" cy="636458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userDrawn="1"/>
        </p:nvSpPr>
        <p:spPr>
          <a:xfrm rot="15464397">
            <a:off x="5112052" y="1022836"/>
            <a:ext cx="6593656" cy="2607670"/>
          </a:xfrm>
          <a:prstGeom prst="rect">
            <a:avLst/>
          </a:prstGeom>
          <a:blipFill dpi="0" rotWithShape="1">
            <a:blip r:embed="rId3">
              <a:alphaModFix amt="5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מלבן 7"/>
          <p:cNvSpPr/>
          <p:nvPr userDrawn="1"/>
        </p:nvSpPr>
        <p:spPr>
          <a:xfrm>
            <a:off x="0" y="5626384"/>
            <a:ext cx="9144000" cy="1244296"/>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6" name="מציין מיקום טקסט 4"/>
          <p:cNvSpPr>
            <a:spLocks noGrp="1"/>
          </p:cNvSpPr>
          <p:nvPr>
            <p:ph type="body" sz="quarter" idx="10" hasCustomPrompt="1"/>
          </p:nvPr>
        </p:nvSpPr>
        <p:spPr>
          <a:xfrm>
            <a:off x="535708" y="6045690"/>
            <a:ext cx="5687968" cy="713307"/>
          </a:xfrm>
        </p:spPr>
        <p:txBody>
          <a:bodyPr anchor="t" anchorCtr="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Edit text</a:t>
            </a:r>
          </a:p>
        </p:txBody>
      </p:sp>
      <p:sp>
        <p:nvSpPr>
          <p:cNvPr id="28" name="מלבן 14"/>
          <p:cNvSpPr/>
          <p:nvPr userDrawn="1"/>
        </p:nvSpPr>
        <p:spPr>
          <a:xfrm>
            <a:off x="0" y="5217399"/>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2" name="מלבן 9"/>
          <p:cNvSpPr/>
          <p:nvPr userDrawn="1"/>
        </p:nvSpPr>
        <p:spPr>
          <a:xfrm>
            <a:off x="347240" y="4152976"/>
            <a:ext cx="6700105" cy="17625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Title 1"/>
          <p:cNvSpPr>
            <a:spLocks noGrp="1"/>
          </p:cNvSpPr>
          <p:nvPr>
            <p:ph type="ctrTitle" hasCustomPrompt="1"/>
          </p:nvPr>
        </p:nvSpPr>
        <p:spPr>
          <a:xfrm>
            <a:off x="535708" y="4353733"/>
            <a:ext cx="6326909" cy="1084217"/>
          </a:xfrm>
        </p:spPr>
        <p:txBody>
          <a:bodyPr anchor="ctr" anchorCtr="0">
            <a:noAutofit/>
          </a:bodyPr>
          <a:lstStyle>
            <a:lvl1pPr algn="l">
              <a:defRPr sz="3200">
                <a:solidFill>
                  <a:schemeClr val="bg1"/>
                </a:solidFill>
                <a:latin typeface="+mn-lt"/>
              </a:defRPr>
            </a:lvl1pPr>
          </a:lstStyle>
          <a:p>
            <a:r>
              <a:rPr lang="en-US" dirty="0"/>
              <a:t>Edit title</a:t>
            </a:r>
          </a:p>
        </p:txBody>
      </p:sp>
      <p:sp>
        <p:nvSpPr>
          <p:cNvPr id="25" name="Subtitle 2"/>
          <p:cNvSpPr>
            <a:spLocks noGrp="1"/>
          </p:cNvSpPr>
          <p:nvPr>
            <p:ph type="subTitle" idx="1" hasCustomPrompt="1"/>
          </p:nvPr>
        </p:nvSpPr>
        <p:spPr>
          <a:xfrm>
            <a:off x="535708" y="5347554"/>
            <a:ext cx="6326909" cy="478380"/>
          </a:xfrm>
        </p:spPr>
        <p:txBody>
          <a:bodyPr anchor="t" anchorCtr="0"/>
          <a:lstStyle>
            <a:lvl1pPr marL="0" indent="0" algn="l">
              <a:buNone/>
              <a:defRPr sz="20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Edit sub title</a:t>
            </a:r>
          </a:p>
        </p:txBody>
      </p:sp>
      <p:pic>
        <p:nvPicPr>
          <p:cNvPr id="11" name="Picture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92611" y="5914215"/>
            <a:ext cx="1606122" cy="668633"/>
          </a:xfrm>
          <a:prstGeom prst="rect">
            <a:avLst/>
          </a:prstGeom>
        </p:spPr>
      </p:pic>
    </p:spTree>
    <p:extLst>
      <p:ext uri="{BB962C8B-B14F-4D97-AF65-F5344CB8AC3E}">
        <p14:creationId xmlns:p14="http://schemas.microsoft.com/office/powerpoint/2010/main" val="38947058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itle Slide 2">
    <p:spTree>
      <p:nvGrpSpPr>
        <p:cNvPr id="1" name=""/>
        <p:cNvGrpSpPr/>
        <p:nvPr/>
      </p:nvGrpSpPr>
      <p:grpSpPr>
        <a:xfrm>
          <a:off x="0" y="0"/>
          <a:ext cx="0" cy="0"/>
          <a:chOff x="0" y="0"/>
          <a:chExt cx="0" cy="0"/>
        </a:xfrm>
      </p:grpSpPr>
      <p:pic>
        <p:nvPicPr>
          <p:cNvPr id="12"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9" b="21"/>
          <a:stretch/>
        </p:blipFill>
        <p:spPr bwMode="auto">
          <a:xfrm>
            <a:off x="0" y="0"/>
            <a:ext cx="9144000" cy="591553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333500"/>
            <a:ext cx="9144000" cy="5427767"/>
          </a:xfrm>
          <a:prstGeom prst="rect">
            <a:avLst/>
          </a:prstGeom>
        </p:spPr>
      </p:pic>
      <p:sp>
        <p:nvSpPr>
          <p:cNvPr id="23" name="מלבן 7"/>
          <p:cNvSpPr/>
          <p:nvPr userDrawn="1"/>
        </p:nvSpPr>
        <p:spPr>
          <a:xfrm>
            <a:off x="0" y="5626384"/>
            <a:ext cx="9144000" cy="1244296"/>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6" name="מציין מיקום טקסט 4"/>
          <p:cNvSpPr>
            <a:spLocks noGrp="1"/>
          </p:cNvSpPr>
          <p:nvPr>
            <p:ph type="body" sz="quarter" idx="10" hasCustomPrompt="1"/>
          </p:nvPr>
        </p:nvSpPr>
        <p:spPr>
          <a:xfrm>
            <a:off x="535708" y="6045690"/>
            <a:ext cx="5687968" cy="713307"/>
          </a:xfrm>
        </p:spPr>
        <p:txBody>
          <a:bodyPr anchor="t" anchorCtr="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Edit text</a:t>
            </a:r>
          </a:p>
        </p:txBody>
      </p:sp>
      <p:sp>
        <p:nvSpPr>
          <p:cNvPr id="28" name="מלבן 14"/>
          <p:cNvSpPr/>
          <p:nvPr userDrawn="1"/>
        </p:nvSpPr>
        <p:spPr>
          <a:xfrm>
            <a:off x="0" y="5217399"/>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2" name="מלבן 9"/>
          <p:cNvSpPr/>
          <p:nvPr userDrawn="1"/>
        </p:nvSpPr>
        <p:spPr>
          <a:xfrm>
            <a:off x="347240" y="4152976"/>
            <a:ext cx="6700105" cy="17625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Title 1"/>
          <p:cNvSpPr>
            <a:spLocks noGrp="1"/>
          </p:cNvSpPr>
          <p:nvPr>
            <p:ph type="ctrTitle" hasCustomPrompt="1"/>
          </p:nvPr>
        </p:nvSpPr>
        <p:spPr>
          <a:xfrm>
            <a:off x="535708" y="4353733"/>
            <a:ext cx="6326909" cy="1084217"/>
          </a:xfrm>
        </p:spPr>
        <p:txBody>
          <a:bodyPr anchor="ctr" anchorCtr="0">
            <a:noAutofit/>
          </a:bodyPr>
          <a:lstStyle>
            <a:lvl1pPr algn="l">
              <a:defRPr sz="3200">
                <a:solidFill>
                  <a:schemeClr val="bg1"/>
                </a:solidFill>
                <a:latin typeface="+mn-lt"/>
              </a:defRPr>
            </a:lvl1pPr>
          </a:lstStyle>
          <a:p>
            <a:r>
              <a:rPr lang="en-US" dirty="0"/>
              <a:t>Edit title</a:t>
            </a:r>
          </a:p>
        </p:txBody>
      </p:sp>
      <p:sp>
        <p:nvSpPr>
          <p:cNvPr id="25" name="Subtitle 2"/>
          <p:cNvSpPr>
            <a:spLocks noGrp="1"/>
          </p:cNvSpPr>
          <p:nvPr>
            <p:ph type="subTitle" idx="1" hasCustomPrompt="1"/>
          </p:nvPr>
        </p:nvSpPr>
        <p:spPr>
          <a:xfrm>
            <a:off x="535708" y="5347554"/>
            <a:ext cx="6326909" cy="478380"/>
          </a:xfrm>
        </p:spPr>
        <p:txBody>
          <a:bodyPr anchor="t" anchorCtr="0"/>
          <a:lstStyle>
            <a:lvl1pPr marL="0" indent="0" algn="l">
              <a:buNone/>
              <a:defRPr sz="20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Edit sub title</a:t>
            </a:r>
          </a:p>
        </p:txBody>
      </p:sp>
      <p:pic>
        <p:nvPicPr>
          <p:cNvPr id="11" name="Picture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92611" y="5914215"/>
            <a:ext cx="1606122" cy="668633"/>
          </a:xfrm>
          <a:prstGeom prst="rect">
            <a:avLst/>
          </a:prstGeom>
        </p:spPr>
      </p:pic>
    </p:spTree>
    <p:extLst>
      <p:ext uri="{BB962C8B-B14F-4D97-AF65-F5344CB8AC3E}">
        <p14:creationId xmlns:p14="http://schemas.microsoft.com/office/powerpoint/2010/main" val="187847938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Title Slide 2">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print">
            <a:extLst>
              <a:ext uri="{28A0092B-C50C-407E-A947-70E740481C1C}">
                <a14:useLocalDpi xmlns:a14="http://schemas.microsoft.com/office/drawing/2010/main" val="0"/>
              </a:ext>
            </a:extLst>
          </a:blip>
          <a:srcRect b="-12510"/>
          <a:stretch/>
        </p:blipFill>
        <p:spPr>
          <a:xfrm>
            <a:off x="0" y="0"/>
            <a:ext cx="9144000" cy="6858000"/>
          </a:xfrm>
          <a:prstGeom prst="rect">
            <a:avLst/>
          </a:prstGeom>
        </p:spPr>
      </p:pic>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935283"/>
            <a:ext cx="9144000" cy="5427767"/>
          </a:xfrm>
          <a:prstGeom prst="rect">
            <a:avLst/>
          </a:prstGeom>
        </p:spPr>
      </p:pic>
      <p:sp>
        <p:nvSpPr>
          <p:cNvPr id="23" name="מלבן 7"/>
          <p:cNvSpPr/>
          <p:nvPr userDrawn="1"/>
        </p:nvSpPr>
        <p:spPr>
          <a:xfrm>
            <a:off x="0" y="5626384"/>
            <a:ext cx="9144000" cy="1244296"/>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6" name="מציין מיקום טקסט 4"/>
          <p:cNvSpPr>
            <a:spLocks noGrp="1"/>
          </p:cNvSpPr>
          <p:nvPr>
            <p:ph type="body" sz="quarter" idx="10" hasCustomPrompt="1"/>
          </p:nvPr>
        </p:nvSpPr>
        <p:spPr>
          <a:xfrm>
            <a:off x="535708" y="6045690"/>
            <a:ext cx="5687968" cy="713307"/>
          </a:xfrm>
        </p:spPr>
        <p:txBody>
          <a:bodyPr anchor="t" anchorCtr="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Edit text</a:t>
            </a:r>
          </a:p>
        </p:txBody>
      </p:sp>
      <p:sp>
        <p:nvSpPr>
          <p:cNvPr id="28" name="מלבן 14"/>
          <p:cNvSpPr/>
          <p:nvPr userDrawn="1"/>
        </p:nvSpPr>
        <p:spPr>
          <a:xfrm>
            <a:off x="0" y="5217399"/>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2" name="מלבן 9"/>
          <p:cNvSpPr/>
          <p:nvPr userDrawn="1"/>
        </p:nvSpPr>
        <p:spPr>
          <a:xfrm>
            <a:off x="347240" y="4152976"/>
            <a:ext cx="6700105" cy="17625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Title 1"/>
          <p:cNvSpPr>
            <a:spLocks noGrp="1"/>
          </p:cNvSpPr>
          <p:nvPr>
            <p:ph type="ctrTitle" hasCustomPrompt="1"/>
          </p:nvPr>
        </p:nvSpPr>
        <p:spPr>
          <a:xfrm>
            <a:off x="535708" y="4353733"/>
            <a:ext cx="6326909" cy="1084217"/>
          </a:xfrm>
        </p:spPr>
        <p:txBody>
          <a:bodyPr anchor="ctr" anchorCtr="0">
            <a:noAutofit/>
          </a:bodyPr>
          <a:lstStyle>
            <a:lvl1pPr algn="l">
              <a:defRPr sz="3200">
                <a:solidFill>
                  <a:schemeClr val="bg1"/>
                </a:solidFill>
                <a:latin typeface="+mn-lt"/>
              </a:defRPr>
            </a:lvl1pPr>
          </a:lstStyle>
          <a:p>
            <a:r>
              <a:rPr lang="en-US" dirty="0"/>
              <a:t>Edit title</a:t>
            </a:r>
          </a:p>
        </p:txBody>
      </p:sp>
      <p:sp>
        <p:nvSpPr>
          <p:cNvPr id="25" name="Subtitle 2"/>
          <p:cNvSpPr>
            <a:spLocks noGrp="1"/>
          </p:cNvSpPr>
          <p:nvPr>
            <p:ph type="subTitle" idx="1" hasCustomPrompt="1"/>
          </p:nvPr>
        </p:nvSpPr>
        <p:spPr>
          <a:xfrm>
            <a:off x="535708" y="5347554"/>
            <a:ext cx="6326909" cy="478380"/>
          </a:xfrm>
        </p:spPr>
        <p:txBody>
          <a:bodyPr anchor="t" anchorCtr="0"/>
          <a:lstStyle>
            <a:lvl1pPr marL="0" indent="0" algn="l">
              <a:buNone/>
              <a:defRPr sz="20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Edit sub title</a:t>
            </a:r>
          </a:p>
        </p:txBody>
      </p:sp>
      <p:pic>
        <p:nvPicPr>
          <p:cNvPr id="11" name="Picture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92611" y="5914215"/>
            <a:ext cx="1606122" cy="668633"/>
          </a:xfrm>
          <a:prstGeom prst="rect">
            <a:avLst/>
          </a:prstGeom>
        </p:spPr>
      </p:pic>
    </p:spTree>
    <p:extLst>
      <p:ext uri="{BB962C8B-B14F-4D97-AF65-F5344CB8AC3E}">
        <p14:creationId xmlns:p14="http://schemas.microsoft.com/office/powerpoint/2010/main" val="187847938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1">
    <p:spTree>
      <p:nvGrpSpPr>
        <p:cNvPr id="1" name=""/>
        <p:cNvGrpSpPr/>
        <p:nvPr/>
      </p:nvGrpSpPr>
      <p:grpSpPr>
        <a:xfrm>
          <a:off x="0" y="0"/>
          <a:ext cx="0" cy="0"/>
          <a:chOff x="0" y="0"/>
          <a:chExt cx="0" cy="0"/>
        </a:xfrm>
      </p:grpSpPr>
      <p:sp>
        <p:nvSpPr>
          <p:cNvPr id="10" name="מלבן 9"/>
          <p:cNvSpPr/>
          <p:nvPr userDrawn="1"/>
        </p:nvSpPr>
        <p:spPr>
          <a:xfrm>
            <a:off x="-8947" y="10800"/>
            <a:ext cx="9152947" cy="657002"/>
          </a:xfrm>
          <a:prstGeom prst="rect">
            <a:avLst/>
          </a:prstGeom>
          <a:gradFill flip="none" rotWithShape="1">
            <a:gsLst>
              <a:gs pos="0">
                <a:srgbClr val="A5A5A5">
                  <a:lumMod val="5000"/>
                  <a:lumOff val="95000"/>
                  <a:alpha val="12000"/>
                </a:srgbClr>
              </a:gs>
              <a:gs pos="66000">
                <a:srgbClr val="A5A5A5">
                  <a:lumMod val="45000"/>
                  <a:lumOff val="55000"/>
                  <a:alpha val="30000"/>
                </a:srgbClr>
              </a:gs>
              <a:gs pos="83000">
                <a:srgbClr val="A5A5A5">
                  <a:lumMod val="45000"/>
                  <a:lumOff val="55000"/>
                  <a:alpha val="47000"/>
                </a:srgbClr>
              </a:gs>
              <a:gs pos="100000">
                <a:srgbClr val="A5A5A5">
                  <a:lumMod val="30000"/>
                  <a:lumOff val="70000"/>
                  <a:alpha val="54000"/>
                </a:srgbClr>
              </a:gs>
            </a:gsLst>
            <a:lin ang="5400000" scaled="1"/>
            <a:tileRect/>
          </a:gradFill>
          <a:ln w="12700" cap="flat" cmpd="sng" algn="ctr">
            <a:noFill/>
            <a:prstDash val="solid"/>
            <a:miter lim="800000"/>
          </a:ln>
          <a:effectLst/>
        </p:spPr>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a:ln>
                <a:noFill/>
              </a:ln>
              <a:solidFill>
                <a:prstClr val="white"/>
              </a:solidFill>
              <a:effectLst/>
              <a:uLnTx/>
              <a:uFillTx/>
              <a:latin typeface="+mn-lt"/>
            </a:endParaRPr>
          </a:p>
        </p:txBody>
      </p:sp>
      <p:sp>
        <p:nvSpPr>
          <p:cNvPr id="11" name="מלבן 10"/>
          <p:cNvSpPr/>
          <p:nvPr userDrawn="1"/>
        </p:nvSpPr>
        <p:spPr>
          <a:xfrm>
            <a:off x="-4474" y="182519"/>
            <a:ext cx="318799" cy="29094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2" name="מלבן 11"/>
          <p:cNvSpPr/>
          <p:nvPr userDrawn="1"/>
        </p:nvSpPr>
        <p:spPr>
          <a:xfrm>
            <a:off x="-4474" y="657002"/>
            <a:ext cx="9148474" cy="10800"/>
          </a:xfrm>
          <a:prstGeom prst="rect">
            <a:avLst/>
          </a:prstGeom>
          <a:gradFill flip="none" rotWithShape="1">
            <a:gsLst>
              <a:gs pos="12000">
                <a:srgbClr val="7200D1"/>
              </a:gs>
              <a:gs pos="0">
                <a:srgbClr val="A22DE8"/>
              </a:gs>
              <a:gs pos="34500">
                <a:srgbClr val="399CDB"/>
              </a:gs>
              <a:gs pos="22000">
                <a:srgbClr val="000086"/>
              </a:gs>
              <a:gs pos="47000">
                <a:srgbClr val="00E9E8"/>
              </a:gs>
              <a:gs pos="68000">
                <a:srgbClr val="B1F900"/>
              </a:gs>
              <a:gs pos="59000">
                <a:srgbClr val="11B920"/>
              </a:gs>
              <a:gs pos="80000">
                <a:srgbClr val="FFFF00"/>
              </a:gs>
              <a:gs pos="89000">
                <a:srgbClr val="FFAB00"/>
              </a:gs>
              <a:gs pos="100000">
                <a:srgbClr val="FF00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itle 1"/>
          <p:cNvSpPr>
            <a:spLocks noGrp="1"/>
          </p:cNvSpPr>
          <p:nvPr>
            <p:ph type="title" hasCustomPrompt="1"/>
          </p:nvPr>
        </p:nvSpPr>
        <p:spPr/>
        <p:txBody>
          <a:bodyPr/>
          <a:lstStyle>
            <a:lvl1pPr>
              <a:defRPr>
                <a:solidFill>
                  <a:srgbClr val="313133"/>
                </a:solidFill>
                <a:latin typeface="+mn-lt"/>
              </a:defRPr>
            </a:lvl1pPr>
          </a:lstStyle>
          <a:p>
            <a:r>
              <a:rPr lang="en-US" dirty="0"/>
              <a:t>Edit Title</a:t>
            </a:r>
          </a:p>
        </p:txBody>
      </p:sp>
      <p:sp>
        <p:nvSpPr>
          <p:cNvPr id="3" name="Content Placeholder 2"/>
          <p:cNvSpPr>
            <a:spLocks noGrp="1"/>
          </p:cNvSpPr>
          <p:nvPr>
            <p:ph idx="1" hasCustomPrompt="1"/>
          </p:nvPr>
        </p:nvSpPr>
        <p:spPr>
          <a:xfrm>
            <a:off x="414044" y="752605"/>
            <a:ext cx="8282085" cy="5528122"/>
          </a:xfrm>
        </p:spPr>
        <p:txBody>
          <a:bodyPr/>
          <a:lstStyle>
            <a:lvl1pPr>
              <a:lnSpc>
                <a:spcPct val="100000"/>
              </a:lnSpc>
              <a:spcBef>
                <a:spcPts val="0"/>
              </a:spcBef>
              <a:spcAft>
                <a:spcPts val="0"/>
              </a:spcAft>
              <a:defRPr>
                <a:latin typeface="+mn-lt"/>
              </a:defRPr>
            </a:lvl1pPr>
            <a:lvl2pPr>
              <a:lnSpc>
                <a:spcPct val="100000"/>
              </a:lnSpc>
              <a:spcBef>
                <a:spcPts val="0"/>
              </a:spcBef>
              <a:spcAft>
                <a:spcPts val="0"/>
              </a:spcAft>
              <a:defRPr baseline="0">
                <a:latin typeface="+mn-lt"/>
              </a:defRPr>
            </a:lvl2pPr>
            <a:lvl3pPr>
              <a:lnSpc>
                <a:spcPct val="100000"/>
              </a:lnSpc>
              <a:spcBef>
                <a:spcPts val="0"/>
              </a:spcBef>
              <a:spcAft>
                <a:spcPts val="0"/>
              </a:spcAft>
              <a:defRPr>
                <a:latin typeface="+mn-lt"/>
              </a:defRPr>
            </a:lvl3pPr>
            <a:lvl4pPr>
              <a:lnSpc>
                <a:spcPct val="100000"/>
              </a:lnSpc>
              <a:spcBef>
                <a:spcPts val="0"/>
              </a:spcBef>
              <a:spcAft>
                <a:spcPts val="0"/>
              </a:spcAft>
              <a:defRPr>
                <a:latin typeface="+mn-lt"/>
              </a:defRPr>
            </a:lvl4pPr>
          </a:lstStyle>
          <a:p>
            <a:pPr lvl="0"/>
            <a:r>
              <a:rPr lang="en-US" dirty="0"/>
              <a:t>Edit style</a:t>
            </a:r>
            <a:endParaRPr lang="he-IL" dirty="0"/>
          </a:p>
          <a:p>
            <a:pPr lvl="1"/>
            <a:r>
              <a:rPr lang="en-US" dirty="0"/>
              <a:t>Edit style – 2nd level</a:t>
            </a:r>
            <a:endParaRPr lang="he-IL" dirty="0"/>
          </a:p>
        </p:txBody>
      </p:sp>
      <p:sp>
        <p:nvSpPr>
          <p:cNvPr id="6" name="Slide Number Placeholder 5"/>
          <p:cNvSpPr>
            <a:spLocks noGrp="1"/>
          </p:cNvSpPr>
          <p:nvPr>
            <p:ph type="sldNum" sz="quarter" idx="12"/>
          </p:nvPr>
        </p:nvSpPr>
        <p:spPr>
          <a:xfrm>
            <a:off x="4039458"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3885234591"/>
      </p:ext>
    </p:extLst>
  </p:cSld>
  <p:clrMapOvr>
    <a:masterClrMapping/>
  </p:clrMapOvr>
  <p:extLst mod="1">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0" name="מלבן 9"/>
          <p:cNvSpPr/>
          <p:nvPr userDrawn="1"/>
        </p:nvSpPr>
        <p:spPr>
          <a:xfrm>
            <a:off x="-8947" y="10800"/>
            <a:ext cx="9152947" cy="657002"/>
          </a:xfrm>
          <a:prstGeom prst="rect">
            <a:avLst/>
          </a:prstGeom>
          <a:gradFill flip="none" rotWithShape="1">
            <a:gsLst>
              <a:gs pos="0">
                <a:srgbClr val="A5A5A5">
                  <a:lumMod val="5000"/>
                  <a:lumOff val="95000"/>
                  <a:alpha val="12000"/>
                </a:srgbClr>
              </a:gs>
              <a:gs pos="66000">
                <a:srgbClr val="A5A5A5">
                  <a:lumMod val="45000"/>
                  <a:lumOff val="55000"/>
                  <a:alpha val="30000"/>
                </a:srgbClr>
              </a:gs>
              <a:gs pos="83000">
                <a:srgbClr val="A5A5A5">
                  <a:lumMod val="45000"/>
                  <a:lumOff val="55000"/>
                  <a:alpha val="47000"/>
                </a:srgbClr>
              </a:gs>
              <a:gs pos="100000">
                <a:srgbClr val="A5A5A5">
                  <a:lumMod val="30000"/>
                  <a:lumOff val="70000"/>
                  <a:alpha val="54000"/>
                </a:srgbClr>
              </a:gs>
            </a:gsLst>
            <a:lin ang="5400000" scaled="1"/>
            <a:tileRect/>
          </a:gradFill>
          <a:ln w="12700" cap="flat" cmpd="sng" algn="ctr">
            <a:noFill/>
            <a:prstDash val="solid"/>
            <a:miter lim="800000"/>
          </a:ln>
          <a:effectLst/>
        </p:spPr>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a:ln>
                <a:noFill/>
              </a:ln>
              <a:solidFill>
                <a:prstClr val="white"/>
              </a:solidFill>
              <a:effectLst/>
              <a:uLnTx/>
              <a:uFillTx/>
              <a:latin typeface="+mn-lt"/>
            </a:endParaRPr>
          </a:p>
        </p:txBody>
      </p:sp>
      <p:sp>
        <p:nvSpPr>
          <p:cNvPr id="11" name="מלבן 10"/>
          <p:cNvSpPr/>
          <p:nvPr userDrawn="1"/>
        </p:nvSpPr>
        <p:spPr>
          <a:xfrm>
            <a:off x="-4474" y="182519"/>
            <a:ext cx="318799" cy="29094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2" name="מלבן 11"/>
          <p:cNvSpPr/>
          <p:nvPr userDrawn="1"/>
        </p:nvSpPr>
        <p:spPr>
          <a:xfrm>
            <a:off x="-4474" y="657002"/>
            <a:ext cx="9148474" cy="10800"/>
          </a:xfrm>
          <a:prstGeom prst="rect">
            <a:avLst/>
          </a:prstGeom>
          <a:gradFill flip="none" rotWithShape="1">
            <a:gsLst>
              <a:gs pos="12000">
                <a:srgbClr val="7200D1"/>
              </a:gs>
              <a:gs pos="0">
                <a:srgbClr val="A22DE8"/>
              </a:gs>
              <a:gs pos="34500">
                <a:srgbClr val="399CDB"/>
              </a:gs>
              <a:gs pos="22000">
                <a:srgbClr val="000086"/>
              </a:gs>
              <a:gs pos="47000">
                <a:srgbClr val="00E9E8"/>
              </a:gs>
              <a:gs pos="68000">
                <a:srgbClr val="B1F900"/>
              </a:gs>
              <a:gs pos="59000">
                <a:srgbClr val="11B920"/>
              </a:gs>
              <a:gs pos="80000">
                <a:srgbClr val="FFFF00"/>
              </a:gs>
              <a:gs pos="89000">
                <a:srgbClr val="FFAB00"/>
              </a:gs>
              <a:gs pos="100000">
                <a:srgbClr val="FF00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itle 1"/>
          <p:cNvSpPr>
            <a:spLocks noGrp="1"/>
          </p:cNvSpPr>
          <p:nvPr>
            <p:ph type="title" hasCustomPrompt="1"/>
          </p:nvPr>
        </p:nvSpPr>
        <p:spPr/>
        <p:txBody>
          <a:bodyPr/>
          <a:lstStyle>
            <a:lvl1pPr>
              <a:defRPr>
                <a:solidFill>
                  <a:srgbClr val="313133"/>
                </a:solidFill>
                <a:latin typeface="+mn-lt"/>
              </a:defRPr>
            </a:lvl1pPr>
          </a:lstStyle>
          <a:p>
            <a:r>
              <a:rPr lang="en-US" dirty="0"/>
              <a:t>Edit Title</a:t>
            </a:r>
          </a:p>
        </p:txBody>
      </p:sp>
      <p:sp>
        <p:nvSpPr>
          <p:cNvPr id="6" name="Slide Number Placeholder 5"/>
          <p:cNvSpPr>
            <a:spLocks noGrp="1"/>
          </p:cNvSpPr>
          <p:nvPr>
            <p:ph type="sldNum" sz="quarter" idx="12"/>
          </p:nvPr>
        </p:nvSpPr>
        <p:spPr>
          <a:xfrm>
            <a:off x="4039458"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
        <p:nvSpPr>
          <p:cNvPr id="5" name="Table Placeholder 4"/>
          <p:cNvSpPr>
            <a:spLocks noGrp="1"/>
          </p:cNvSpPr>
          <p:nvPr>
            <p:ph type="tbl" sz="quarter" idx="13"/>
          </p:nvPr>
        </p:nvSpPr>
        <p:spPr>
          <a:xfrm>
            <a:off x="314325" y="1100138"/>
            <a:ext cx="8451850" cy="4443412"/>
          </a:xfrm>
        </p:spPr>
        <p:txBody>
          <a:bodyPr/>
          <a:lstStyle/>
          <a:p>
            <a:endParaRPr lang="en-US"/>
          </a:p>
        </p:txBody>
      </p:sp>
    </p:spTree>
    <p:extLst>
      <p:ext uri="{BB962C8B-B14F-4D97-AF65-F5344CB8AC3E}">
        <p14:creationId xmlns:p14="http://schemas.microsoft.com/office/powerpoint/2010/main" val="373229366"/>
      </p:ext>
    </p:extLst>
  </p:cSld>
  <p:clrMapOvr>
    <a:masterClrMapping/>
  </p:clrMapOvr>
  <p:extLst mod="1">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4020986"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
        <p:nvSpPr>
          <p:cNvPr id="16" name="קשת מלאה 15"/>
          <p:cNvSpPr/>
          <p:nvPr userDrawn="1"/>
        </p:nvSpPr>
        <p:spPr>
          <a:xfrm rot="5400000">
            <a:off x="385330" y="1811642"/>
            <a:ext cx="2855254" cy="2855254"/>
          </a:xfrm>
          <a:prstGeom prst="blockArc">
            <a:avLst>
              <a:gd name="adj1" fmla="val 10800000"/>
              <a:gd name="adj2" fmla="val 95653"/>
              <a:gd name="adj3" fmla="val 25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sp>
        <p:nvSpPr>
          <p:cNvPr id="18" name="מציין מיקום טקסט 17"/>
          <p:cNvSpPr>
            <a:spLocks noGrp="1"/>
          </p:cNvSpPr>
          <p:nvPr>
            <p:ph type="body" sz="quarter" idx="13" hasCustomPrompt="1"/>
          </p:nvPr>
        </p:nvSpPr>
        <p:spPr>
          <a:xfrm>
            <a:off x="3478491" y="1555423"/>
            <a:ext cx="5172982" cy="3676453"/>
          </a:xfrm>
        </p:spPr>
        <p:txBody>
          <a:bodyPr/>
          <a:lstStyle>
            <a:lvl1pPr marL="0" indent="0">
              <a:buNone/>
              <a:defRPr sz="2400" b="1">
                <a:solidFill>
                  <a:schemeClr val="accent1"/>
                </a:solidFill>
                <a:latin typeface="+mn-lt"/>
              </a:defRPr>
            </a:lvl1pPr>
            <a:lvl2pPr marL="0" indent="0">
              <a:buNone/>
              <a:defRPr sz="2000">
                <a:latin typeface="+mn-lt"/>
              </a:defRPr>
            </a:lvl2pPr>
          </a:lstStyle>
          <a:p>
            <a:pPr lvl="0"/>
            <a:r>
              <a:rPr lang="en-US" dirty="0"/>
              <a:t>Edit style - header</a:t>
            </a:r>
            <a:endParaRPr lang="he-IL" dirty="0"/>
          </a:p>
          <a:p>
            <a:pPr lvl="1"/>
            <a:r>
              <a:rPr lang="en-US" dirty="0"/>
              <a:t>2nd level</a:t>
            </a:r>
            <a:endParaRPr lang="he-IL" dirty="0"/>
          </a:p>
        </p:txBody>
      </p:sp>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28909" y="1954537"/>
            <a:ext cx="2568096" cy="2569464"/>
          </a:xfrm>
          <a:prstGeom prst="flowChartConnector">
            <a:avLst/>
          </a:prstGeom>
        </p:spPr>
      </p:pic>
    </p:spTree>
    <p:extLst>
      <p:ext uri="{BB962C8B-B14F-4D97-AF65-F5344CB8AC3E}">
        <p14:creationId xmlns:p14="http://schemas.microsoft.com/office/powerpoint/2010/main" val="416402195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3_כותרת ותוכן">
    <p:spTree>
      <p:nvGrpSpPr>
        <p:cNvPr id="1" name=""/>
        <p:cNvGrpSpPr/>
        <p:nvPr/>
      </p:nvGrpSpPr>
      <p:grpSpPr>
        <a:xfrm>
          <a:off x="0" y="0"/>
          <a:ext cx="0" cy="0"/>
          <a:chOff x="0" y="0"/>
          <a:chExt cx="0" cy="0"/>
        </a:xfrm>
      </p:grpSpPr>
      <p:sp>
        <p:nvSpPr>
          <p:cNvPr id="19" name="מלבן 9"/>
          <p:cNvSpPr/>
          <p:nvPr userDrawn="1"/>
        </p:nvSpPr>
        <p:spPr>
          <a:xfrm>
            <a:off x="0" y="-1061"/>
            <a:ext cx="9144000" cy="1762559"/>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0" name="Title 1"/>
          <p:cNvSpPr>
            <a:spLocks noGrp="1"/>
          </p:cNvSpPr>
          <p:nvPr>
            <p:ph type="ctrTitle" hasCustomPrompt="1"/>
          </p:nvPr>
        </p:nvSpPr>
        <p:spPr>
          <a:xfrm>
            <a:off x="675978" y="420554"/>
            <a:ext cx="7772400" cy="1084217"/>
          </a:xfrm>
        </p:spPr>
        <p:txBody>
          <a:bodyPr anchor="t" anchorCtr="0">
            <a:noAutofit/>
          </a:bodyPr>
          <a:lstStyle>
            <a:lvl1pPr algn="l">
              <a:defRPr sz="3200">
                <a:solidFill>
                  <a:schemeClr val="bg1"/>
                </a:solidFill>
                <a:latin typeface="+mn-lt"/>
              </a:defRPr>
            </a:lvl1pPr>
          </a:lstStyle>
          <a:p>
            <a:r>
              <a:rPr lang="en-US" dirty="0"/>
              <a:t>KEY  TOPICS</a:t>
            </a:r>
          </a:p>
        </p:txBody>
      </p:sp>
      <p:sp>
        <p:nvSpPr>
          <p:cNvPr id="40" name="Oval 39"/>
          <p:cNvSpPr/>
          <p:nvPr userDrawn="1"/>
        </p:nvSpPr>
        <p:spPr>
          <a:xfrm>
            <a:off x="7497689"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41" name="קשת מלאה 15"/>
          <p:cNvSpPr/>
          <p:nvPr userDrawn="1"/>
        </p:nvSpPr>
        <p:spPr>
          <a:xfrm rot="3005273">
            <a:off x="7461401" y="1364334"/>
            <a:ext cx="986977" cy="986977"/>
          </a:xfrm>
          <a:prstGeom prst="blockArc">
            <a:avLst>
              <a:gd name="adj1" fmla="val 18342818"/>
              <a:gd name="adj2" fmla="val 21556913"/>
              <a:gd name="adj3" fmla="val 2963"/>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42" name="Oval 41"/>
          <p:cNvSpPr/>
          <p:nvPr userDrawn="1"/>
        </p:nvSpPr>
        <p:spPr>
          <a:xfrm>
            <a:off x="7557725" y="1460658"/>
            <a:ext cx="794328" cy="7943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a:latin typeface="+mn-lt"/>
              </a:rPr>
              <a:t>5</a:t>
            </a:r>
          </a:p>
        </p:txBody>
      </p:sp>
      <p:sp>
        <p:nvSpPr>
          <p:cNvPr id="45" name="Oval 44"/>
          <p:cNvSpPr/>
          <p:nvPr userDrawn="1"/>
        </p:nvSpPr>
        <p:spPr>
          <a:xfrm>
            <a:off x="5816366"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46" name="קשת מלאה 15"/>
          <p:cNvSpPr/>
          <p:nvPr userDrawn="1"/>
        </p:nvSpPr>
        <p:spPr>
          <a:xfrm rot="4914482">
            <a:off x="5780078" y="1364334"/>
            <a:ext cx="986977" cy="986977"/>
          </a:xfrm>
          <a:prstGeom prst="blockArc">
            <a:avLst>
              <a:gd name="adj1" fmla="val 18167769"/>
              <a:gd name="adj2" fmla="val 23349"/>
              <a:gd name="adj3" fmla="val 3017"/>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47" name="Oval 46"/>
          <p:cNvSpPr/>
          <p:nvPr userDrawn="1"/>
        </p:nvSpPr>
        <p:spPr>
          <a:xfrm>
            <a:off x="5876402" y="1460658"/>
            <a:ext cx="794328" cy="7943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a:latin typeface="+mn-lt"/>
              </a:rPr>
              <a:t>4</a:t>
            </a:r>
          </a:p>
        </p:txBody>
      </p:sp>
      <p:sp>
        <p:nvSpPr>
          <p:cNvPr id="49" name="Oval 48"/>
          <p:cNvSpPr/>
          <p:nvPr userDrawn="1"/>
        </p:nvSpPr>
        <p:spPr>
          <a:xfrm>
            <a:off x="4135045"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50" name="קשת מלאה 15"/>
          <p:cNvSpPr/>
          <p:nvPr userDrawn="1"/>
        </p:nvSpPr>
        <p:spPr>
          <a:xfrm rot="6784598">
            <a:off x="4098757" y="1364334"/>
            <a:ext cx="986977" cy="986977"/>
          </a:xfrm>
          <a:prstGeom prst="blockArc">
            <a:avLst>
              <a:gd name="adj1" fmla="val 18108136"/>
              <a:gd name="adj2" fmla="val 21548554"/>
              <a:gd name="adj3" fmla="val 3285"/>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51" name="Oval 50"/>
          <p:cNvSpPr/>
          <p:nvPr userDrawn="1"/>
        </p:nvSpPr>
        <p:spPr>
          <a:xfrm>
            <a:off x="4195081" y="1460658"/>
            <a:ext cx="794328" cy="7943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a:latin typeface="+mn-lt"/>
              </a:rPr>
              <a:t>3</a:t>
            </a:r>
          </a:p>
        </p:txBody>
      </p:sp>
      <p:sp>
        <p:nvSpPr>
          <p:cNvPr id="53" name="Oval 52"/>
          <p:cNvSpPr/>
          <p:nvPr userDrawn="1"/>
        </p:nvSpPr>
        <p:spPr>
          <a:xfrm>
            <a:off x="2453724"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54" name="קשת מלאה 15"/>
          <p:cNvSpPr/>
          <p:nvPr userDrawn="1"/>
        </p:nvSpPr>
        <p:spPr>
          <a:xfrm rot="9000000">
            <a:off x="2417436" y="1364334"/>
            <a:ext cx="986977" cy="986977"/>
          </a:xfrm>
          <a:prstGeom prst="blockArc">
            <a:avLst>
              <a:gd name="adj1" fmla="val 18341940"/>
              <a:gd name="adj2" fmla="val 61993"/>
              <a:gd name="adj3" fmla="val 3080"/>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55" name="Oval 54"/>
          <p:cNvSpPr/>
          <p:nvPr userDrawn="1"/>
        </p:nvSpPr>
        <p:spPr>
          <a:xfrm>
            <a:off x="2513760" y="1460658"/>
            <a:ext cx="794328" cy="7943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a:latin typeface="+mn-lt"/>
              </a:rPr>
              <a:t>2</a:t>
            </a:r>
          </a:p>
        </p:txBody>
      </p:sp>
      <p:sp>
        <p:nvSpPr>
          <p:cNvPr id="57" name="Oval 56"/>
          <p:cNvSpPr/>
          <p:nvPr userDrawn="1"/>
        </p:nvSpPr>
        <p:spPr>
          <a:xfrm>
            <a:off x="772403"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58" name="קשת מלאה 15"/>
          <p:cNvSpPr/>
          <p:nvPr userDrawn="1"/>
        </p:nvSpPr>
        <p:spPr>
          <a:xfrm rot="10800000">
            <a:off x="736115" y="1364334"/>
            <a:ext cx="986977" cy="986977"/>
          </a:xfrm>
          <a:prstGeom prst="blockArc">
            <a:avLst>
              <a:gd name="adj1" fmla="val 18172478"/>
              <a:gd name="adj2" fmla="val 42430"/>
              <a:gd name="adj3" fmla="val 3523"/>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59" name="Oval 58"/>
          <p:cNvSpPr/>
          <p:nvPr userDrawn="1"/>
        </p:nvSpPr>
        <p:spPr>
          <a:xfrm>
            <a:off x="832439" y="1460658"/>
            <a:ext cx="794328" cy="79432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3600" b="1" dirty="0">
                <a:latin typeface="+mn-lt"/>
              </a:rPr>
              <a:t>1</a:t>
            </a:r>
          </a:p>
        </p:txBody>
      </p:sp>
      <p:cxnSp>
        <p:nvCxnSpPr>
          <p:cNvPr id="11" name="Straight Connector 10"/>
          <p:cNvCxnSpPr/>
          <p:nvPr userDrawn="1"/>
        </p:nvCxnSpPr>
        <p:spPr>
          <a:xfrm>
            <a:off x="472312"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userDrawn="1"/>
        </p:nvCxnSpPr>
        <p:spPr>
          <a:xfrm>
            <a:off x="2153633"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userDrawn="1"/>
        </p:nvCxnSpPr>
        <p:spPr>
          <a:xfrm>
            <a:off x="3824741"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userDrawn="1"/>
        </p:nvCxnSpPr>
        <p:spPr>
          <a:xfrm>
            <a:off x="5507771"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userDrawn="1"/>
        </p:nvCxnSpPr>
        <p:spPr>
          <a:xfrm>
            <a:off x="7193047"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sp>
        <p:nvSpPr>
          <p:cNvPr id="15" name="Text Placeholder 14"/>
          <p:cNvSpPr>
            <a:spLocks noGrp="1"/>
          </p:cNvSpPr>
          <p:nvPr>
            <p:ph type="body" sz="quarter" idx="25" hasCustomPrompt="1"/>
          </p:nvPr>
        </p:nvSpPr>
        <p:spPr>
          <a:xfrm>
            <a:off x="472366"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a:t>Your Text Here</a:t>
            </a:r>
          </a:p>
        </p:txBody>
      </p:sp>
      <p:sp>
        <p:nvSpPr>
          <p:cNvPr id="75" name="Text Placeholder 14"/>
          <p:cNvSpPr>
            <a:spLocks noGrp="1"/>
          </p:cNvSpPr>
          <p:nvPr>
            <p:ph type="body" sz="quarter" idx="26" hasCustomPrompt="1"/>
          </p:nvPr>
        </p:nvSpPr>
        <p:spPr>
          <a:xfrm>
            <a:off x="2153687"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a:t>Your Text Here</a:t>
            </a:r>
          </a:p>
        </p:txBody>
      </p:sp>
      <p:sp>
        <p:nvSpPr>
          <p:cNvPr id="76" name="Text Placeholder 14"/>
          <p:cNvSpPr>
            <a:spLocks noGrp="1"/>
          </p:cNvSpPr>
          <p:nvPr>
            <p:ph type="body" sz="quarter" idx="27" hasCustomPrompt="1"/>
          </p:nvPr>
        </p:nvSpPr>
        <p:spPr>
          <a:xfrm>
            <a:off x="3824795"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a:t>Your Text Here</a:t>
            </a:r>
          </a:p>
        </p:txBody>
      </p:sp>
      <p:sp>
        <p:nvSpPr>
          <p:cNvPr id="77" name="Text Placeholder 14"/>
          <p:cNvSpPr>
            <a:spLocks noGrp="1"/>
          </p:cNvSpPr>
          <p:nvPr>
            <p:ph type="body" sz="quarter" idx="28" hasCustomPrompt="1"/>
          </p:nvPr>
        </p:nvSpPr>
        <p:spPr>
          <a:xfrm>
            <a:off x="5507825"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a:t>Your Text Here</a:t>
            </a:r>
          </a:p>
        </p:txBody>
      </p:sp>
      <p:sp>
        <p:nvSpPr>
          <p:cNvPr id="78" name="Text Placeholder 14"/>
          <p:cNvSpPr>
            <a:spLocks noGrp="1"/>
          </p:cNvSpPr>
          <p:nvPr>
            <p:ph type="body" sz="quarter" idx="29" hasCustomPrompt="1"/>
          </p:nvPr>
        </p:nvSpPr>
        <p:spPr>
          <a:xfrm>
            <a:off x="7193101"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a:t>Your Text Here</a:t>
            </a:r>
          </a:p>
        </p:txBody>
      </p:sp>
      <p:sp>
        <p:nvSpPr>
          <p:cNvPr id="79" name="Text Placeholder 14"/>
          <p:cNvSpPr>
            <a:spLocks noGrp="1"/>
          </p:cNvSpPr>
          <p:nvPr>
            <p:ph type="body" sz="quarter" idx="30" hasCustomPrompt="1"/>
          </p:nvPr>
        </p:nvSpPr>
        <p:spPr>
          <a:xfrm>
            <a:off x="472366"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a:t>You can replace this text with your own.</a:t>
            </a:r>
          </a:p>
        </p:txBody>
      </p:sp>
      <p:sp>
        <p:nvSpPr>
          <p:cNvPr id="80" name="Text Placeholder 14"/>
          <p:cNvSpPr>
            <a:spLocks noGrp="1"/>
          </p:cNvSpPr>
          <p:nvPr>
            <p:ph type="body" sz="quarter" idx="31" hasCustomPrompt="1"/>
          </p:nvPr>
        </p:nvSpPr>
        <p:spPr>
          <a:xfrm>
            <a:off x="2153687"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a:t>You can replace this text with your own.</a:t>
            </a:r>
          </a:p>
        </p:txBody>
      </p:sp>
      <p:sp>
        <p:nvSpPr>
          <p:cNvPr id="81" name="Text Placeholder 14"/>
          <p:cNvSpPr>
            <a:spLocks noGrp="1"/>
          </p:cNvSpPr>
          <p:nvPr>
            <p:ph type="body" sz="quarter" idx="32" hasCustomPrompt="1"/>
          </p:nvPr>
        </p:nvSpPr>
        <p:spPr>
          <a:xfrm>
            <a:off x="3824795"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a:t>You can replace this text with your own.</a:t>
            </a:r>
          </a:p>
        </p:txBody>
      </p:sp>
      <p:sp>
        <p:nvSpPr>
          <p:cNvPr id="82" name="Text Placeholder 14"/>
          <p:cNvSpPr>
            <a:spLocks noGrp="1"/>
          </p:cNvSpPr>
          <p:nvPr>
            <p:ph type="body" sz="quarter" idx="33" hasCustomPrompt="1"/>
          </p:nvPr>
        </p:nvSpPr>
        <p:spPr>
          <a:xfrm>
            <a:off x="5507825"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a:t>You can replace this text with your own.</a:t>
            </a:r>
          </a:p>
        </p:txBody>
      </p:sp>
      <p:sp>
        <p:nvSpPr>
          <p:cNvPr id="83" name="Text Placeholder 14"/>
          <p:cNvSpPr>
            <a:spLocks noGrp="1"/>
          </p:cNvSpPr>
          <p:nvPr>
            <p:ph type="body" sz="quarter" idx="34" hasCustomPrompt="1"/>
          </p:nvPr>
        </p:nvSpPr>
        <p:spPr>
          <a:xfrm>
            <a:off x="7193101"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a:t>You can replace this text with your own.</a:t>
            </a:r>
          </a:p>
        </p:txBody>
      </p:sp>
      <p:sp>
        <p:nvSpPr>
          <p:cNvPr id="37" name="Slide Number Placeholder 5"/>
          <p:cNvSpPr>
            <a:spLocks noGrp="1"/>
          </p:cNvSpPr>
          <p:nvPr>
            <p:ph type="sldNum" sz="quarter" idx="12"/>
          </p:nvPr>
        </p:nvSpPr>
        <p:spPr>
          <a:xfrm>
            <a:off x="4020986"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291561524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6_כותרת ותוכן">
    <p:spTree>
      <p:nvGrpSpPr>
        <p:cNvPr id="1" name=""/>
        <p:cNvGrpSpPr/>
        <p:nvPr/>
      </p:nvGrpSpPr>
      <p:grpSpPr>
        <a:xfrm>
          <a:off x="0" y="0"/>
          <a:ext cx="0" cy="0"/>
          <a:chOff x="0" y="0"/>
          <a:chExt cx="0" cy="0"/>
        </a:xfrm>
      </p:grpSpPr>
      <p:sp>
        <p:nvSpPr>
          <p:cNvPr id="91" name="מלבן 9"/>
          <p:cNvSpPr/>
          <p:nvPr userDrawn="1"/>
        </p:nvSpPr>
        <p:spPr>
          <a:xfrm>
            <a:off x="0" y="-1061"/>
            <a:ext cx="303757" cy="6580796"/>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92" name="Title 1"/>
          <p:cNvSpPr>
            <a:spLocks noGrp="1"/>
          </p:cNvSpPr>
          <p:nvPr>
            <p:ph type="ctrTitle" hasCustomPrompt="1"/>
          </p:nvPr>
        </p:nvSpPr>
        <p:spPr>
          <a:xfrm>
            <a:off x="675978" y="420554"/>
            <a:ext cx="7772400" cy="1084217"/>
          </a:xfrm>
        </p:spPr>
        <p:txBody>
          <a:bodyPr anchor="t" anchorCtr="0">
            <a:noAutofit/>
          </a:bodyPr>
          <a:lstStyle>
            <a:lvl1pPr algn="l">
              <a:defRPr sz="3200">
                <a:solidFill>
                  <a:srgbClr val="003466"/>
                </a:solidFill>
                <a:latin typeface="+mn-lt"/>
              </a:defRPr>
            </a:lvl1pPr>
          </a:lstStyle>
          <a:p>
            <a:r>
              <a:rPr lang="en-US" dirty="0"/>
              <a:t>AGENDA/KEY TOPICS</a:t>
            </a:r>
          </a:p>
        </p:txBody>
      </p:sp>
      <p:sp>
        <p:nvSpPr>
          <p:cNvPr id="4" name="Slide Number Placeholder 5"/>
          <p:cNvSpPr>
            <a:spLocks noGrp="1"/>
          </p:cNvSpPr>
          <p:nvPr>
            <p:ph type="sldNum" sz="quarter" idx="12"/>
          </p:nvPr>
        </p:nvSpPr>
        <p:spPr>
          <a:xfrm>
            <a:off x="4020986"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322237387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5_כותרת ותוכן">
    <p:spTree>
      <p:nvGrpSpPr>
        <p:cNvPr id="1" name=""/>
        <p:cNvGrpSpPr/>
        <p:nvPr/>
      </p:nvGrpSpPr>
      <p:grpSpPr>
        <a:xfrm>
          <a:off x="0" y="0"/>
          <a:ext cx="0" cy="0"/>
          <a:chOff x="0" y="0"/>
          <a:chExt cx="0" cy="0"/>
        </a:xfrm>
      </p:grpSpPr>
      <p:sp>
        <p:nvSpPr>
          <p:cNvPr id="33" name="מלבן 11"/>
          <p:cNvSpPr/>
          <p:nvPr userDrawn="1"/>
        </p:nvSpPr>
        <p:spPr>
          <a:xfrm>
            <a:off x="-4474" y="657002"/>
            <a:ext cx="9148474" cy="10800"/>
          </a:xfrm>
          <a:prstGeom prst="rect">
            <a:avLst/>
          </a:prstGeom>
          <a:gradFill flip="none" rotWithShape="1">
            <a:gsLst>
              <a:gs pos="12000">
                <a:srgbClr val="7200D1"/>
              </a:gs>
              <a:gs pos="0">
                <a:srgbClr val="A22DE8"/>
              </a:gs>
              <a:gs pos="34500">
                <a:srgbClr val="399CDB"/>
              </a:gs>
              <a:gs pos="22000">
                <a:srgbClr val="000086"/>
              </a:gs>
              <a:gs pos="47000">
                <a:srgbClr val="00E9E8"/>
              </a:gs>
              <a:gs pos="68000">
                <a:srgbClr val="B1F900"/>
              </a:gs>
              <a:gs pos="59000">
                <a:srgbClr val="11B920"/>
              </a:gs>
              <a:gs pos="80000">
                <a:srgbClr val="FFFF00"/>
              </a:gs>
              <a:gs pos="89000">
                <a:srgbClr val="FFAB00"/>
              </a:gs>
              <a:gs pos="100000">
                <a:srgbClr val="FF00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9" name="מלבן 9"/>
          <p:cNvSpPr/>
          <p:nvPr userDrawn="1"/>
        </p:nvSpPr>
        <p:spPr>
          <a:xfrm>
            <a:off x="0" y="-1061"/>
            <a:ext cx="303757" cy="6580796"/>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6" name="Slide Number Placeholder 5"/>
          <p:cNvSpPr>
            <a:spLocks noGrp="1"/>
          </p:cNvSpPr>
          <p:nvPr>
            <p:ph type="sldNum" sz="quarter" idx="12"/>
          </p:nvPr>
        </p:nvSpPr>
        <p:spPr>
          <a:xfrm>
            <a:off x="4020986"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
        <p:nvSpPr>
          <p:cNvPr id="30" name="קשת מלאה 15"/>
          <p:cNvSpPr/>
          <p:nvPr userDrawn="1"/>
        </p:nvSpPr>
        <p:spPr>
          <a:xfrm rot="13696997">
            <a:off x="7070753" y="98313"/>
            <a:ext cx="1680826" cy="1682506"/>
          </a:xfrm>
          <a:prstGeom prst="blockArc">
            <a:avLst>
              <a:gd name="adj1" fmla="val 17931552"/>
              <a:gd name="adj2" fmla="val 106731"/>
              <a:gd name="adj3" fmla="val 2247"/>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pic>
        <p:nvPicPr>
          <p:cNvPr id="29" name="Picture 2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157247" y="204731"/>
            <a:ext cx="1490474" cy="1490472"/>
          </a:xfrm>
          <a:prstGeom prst="ellipse">
            <a:avLst/>
          </a:prstGeom>
          <a:ln w="63500" cap="rnd">
            <a:solidFill>
              <a:schemeClr val="bg1"/>
            </a:solidFill>
          </a:ln>
          <a:effectLst/>
        </p:spPr>
      </p:pic>
      <p:sp>
        <p:nvSpPr>
          <p:cNvPr id="12" name="Text Placeholder 14"/>
          <p:cNvSpPr>
            <a:spLocks noGrp="1"/>
          </p:cNvSpPr>
          <p:nvPr>
            <p:ph type="body" sz="quarter" idx="25" hasCustomPrompt="1"/>
          </p:nvPr>
        </p:nvSpPr>
        <p:spPr>
          <a:xfrm>
            <a:off x="480294" y="1441982"/>
            <a:ext cx="6456215" cy="4709436"/>
          </a:xfrm>
        </p:spPr>
        <p:txBody>
          <a:bodyPr lIns="45720" rIns="45720" anchor="t">
            <a:noAutofit/>
          </a:bodyPr>
          <a:lstStyle>
            <a:lvl1pPr marL="285750" indent="-285750" algn="l">
              <a:lnSpc>
                <a:spcPct val="120000"/>
              </a:lnSpc>
              <a:spcBef>
                <a:spcPts val="600"/>
              </a:spcBef>
              <a:buFont typeface="Arial" panose="020B0604020202020204" pitchFamily="34" charset="0"/>
              <a:buChar char="•"/>
              <a:defRPr sz="2400" b="1">
                <a:latin typeface="+mn-lt"/>
              </a:defRPr>
            </a:lvl1pPr>
            <a:lvl5pPr marL="1828800" indent="0">
              <a:buNone/>
              <a:defRPr/>
            </a:lvl5pPr>
          </a:lstStyle>
          <a:p>
            <a:pPr lvl="0"/>
            <a:r>
              <a:rPr lang="en-US" dirty="0"/>
              <a:t>Your Text Here</a:t>
            </a:r>
          </a:p>
          <a:p>
            <a:pPr lvl="0"/>
            <a:r>
              <a:rPr lang="en-US" dirty="0"/>
              <a:t>Your Text Here</a:t>
            </a:r>
          </a:p>
          <a:p>
            <a:pPr lvl="0"/>
            <a:r>
              <a:rPr lang="en-US" dirty="0"/>
              <a:t>Your Text Here</a:t>
            </a:r>
          </a:p>
        </p:txBody>
      </p:sp>
      <p:sp>
        <p:nvSpPr>
          <p:cNvPr id="9" name="Title Placeholder 1"/>
          <p:cNvSpPr>
            <a:spLocks noGrp="1"/>
          </p:cNvSpPr>
          <p:nvPr>
            <p:ph type="title" hasCustomPrompt="1"/>
          </p:nvPr>
        </p:nvSpPr>
        <p:spPr>
          <a:xfrm>
            <a:off x="414045" y="18352"/>
            <a:ext cx="8282085" cy="633250"/>
          </a:xfrm>
          <a:prstGeom prst="rect">
            <a:avLst/>
          </a:prstGeom>
        </p:spPr>
        <p:txBody>
          <a:bodyPr vert="horz" lIns="91440" tIns="45720" rIns="91440" bIns="45720" rtlCol="0" anchor="ctr">
            <a:normAutofit/>
          </a:bodyPr>
          <a:lstStyle>
            <a:lvl1pPr>
              <a:defRPr/>
            </a:lvl1pPr>
          </a:lstStyle>
          <a:p>
            <a:r>
              <a:rPr lang="en-US" dirty="0"/>
              <a:t>AGENDA</a:t>
            </a:r>
          </a:p>
        </p:txBody>
      </p:sp>
    </p:spTree>
    <p:extLst>
      <p:ext uri="{BB962C8B-B14F-4D97-AF65-F5344CB8AC3E}">
        <p14:creationId xmlns:p14="http://schemas.microsoft.com/office/powerpoint/2010/main" val="80251313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ection Divider 1">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7947" t="-1" r="2229" b="-1"/>
          <a:stretch/>
        </p:blipFill>
        <p:spPr bwMode="auto">
          <a:xfrm>
            <a:off x="0" y="-1"/>
            <a:ext cx="9143999" cy="6579735"/>
          </a:xfrm>
          <a:prstGeom prst="rect">
            <a:avLst/>
          </a:prstGeom>
          <a:noFill/>
          <a:extLst>
            <a:ext uri="{909E8E84-426E-40DD-AFC4-6F175D3DCCD1}">
              <a14:hiddenFill xmlns:a14="http://schemas.microsoft.com/office/drawing/2010/main">
                <a:solidFill>
                  <a:srgbClr val="FFFFFF"/>
                </a:solidFill>
              </a14:hiddenFill>
            </a:ext>
          </a:extLst>
        </p:spPr>
      </p:pic>
      <p:sp>
        <p:nvSpPr>
          <p:cNvPr id="22" name="מלבן 14"/>
          <p:cNvSpPr/>
          <p:nvPr userDrawn="1"/>
        </p:nvSpPr>
        <p:spPr>
          <a:xfrm>
            <a:off x="0" y="5626383"/>
            <a:ext cx="9144000" cy="953352"/>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7" name="מלבן 9"/>
          <p:cNvSpPr/>
          <p:nvPr userDrawn="1"/>
        </p:nvSpPr>
        <p:spPr>
          <a:xfrm>
            <a:off x="347240" y="4152976"/>
            <a:ext cx="6700105" cy="17625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1" name="Title 1"/>
          <p:cNvSpPr>
            <a:spLocks noGrp="1"/>
          </p:cNvSpPr>
          <p:nvPr>
            <p:ph type="ctrTitle" hasCustomPrompt="1"/>
          </p:nvPr>
        </p:nvSpPr>
        <p:spPr>
          <a:xfrm>
            <a:off x="526473" y="4353733"/>
            <a:ext cx="6336145" cy="1372812"/>
          </a:xfrm>
        </p:spPr>
        <p:txBody>
          <a:bodyPr anchor="t" anchorCtr="0">
            <a:noAutofit/>
          </a:bodyPr>
          <a:lstStyle>
            <a:lvl1pPr algn="l">
              <a:defRPr sz="3200">
                <a:solidFill>
                  <a:schemeClr val="bg1"/>
                </a:solidFill>
                <a:latin typeface="+mn-lt"/>
              </a:defRPr>
            </a:lvl1pPr>
          </a:lstStyle>
          <a:p>
            <a:r>
              <a:rPr lang="en-US" dirty="0"/>
              <a:t>Edit title Edit </a:t>
            </a:r>
            <a:r>
              <a:rPr lang="en-US" dirty="0" err="1"/>
              <a:t>titleEdit</a:t>
            </a:r>
            <a:r>
              <a:rPr lang="en-US" dirty="0"/>
              <a:t> </a:t>
            </a:r>
            <a:r>
              <a:rPr lang="en-US" dirty="0" err="1"/>
              <a:t>titleEdit</a:t>
            </a:r>
            <a:r>
              <a:rPr lang="en-US" dirty="0"/>
              <a:t> </a:t>
            </a:r>
            <a:r>
              <a:rPr lang="en-US" dirty="0" err="1"/>
              <a:t>titleEdit</a:t>
            </a:r>
            <a:r>
              <a:rPr lang="en-US" dirty="0"/>
              <a:t> </a:t>
            </a:r>
            <a:r>
              <a:rPr lang="en-US" dirty="0" err="1"/>
              <a:t>titleEdit</a:t>
            </a:r>
            <a:r>
              <a:rPr lang="en-US" dirty="0"/>
              <a:t> </a:t>
            </a:r>
            <a:r>
              <a:rPr lang="en-US" dirty="0" err="1"/>
              <a:t>titleEdit</a:t>
            </a:r>
            <a:r>
              <a:rPr lang="en-US" dirty="0"/>
              <a:t> title</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94585" y="5768743"/>
            <a:ext cx="1606122" cy="668633"/>
          </a:xfrm>
          <a:prstGeom prst="rect">
            <a:avLst/>
          </a:prstGeom>
        </p:spPr>
      </p:pic>
      <p:sp>
        <p:nvSpPr>
          <p:cNvPr id="12" name="מלבן 6"/>
          <p:cNvSpPr/>
          <p:nvPr userDrawn="1"/>
        </p:nvSpPr>
        <p:spPr>
          <a:xfrm>
            <a:off x="0" y="6579735"/>
            <a:ext cx="9143999"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solidFill>
                  <a:srgbClr val="787878"/>
                </a:solidFill>
                <a:latin typeface="+mn-lt"/>
                <a:cs typeface="Arial" pitchFamily="34" charset="0"/>
              </a:rPr>
              <a:t>© 2017</a:t>
            </a:r>
            <a:r>
              <a:rPr lang="en-US" sz="1000" baseline="0" dirty="0">
                <a:solidFill>
                  <a:srgbClr val="787878"/>
                </a:solidFill>
                <a:latin typeface="+mn-lt"/>
                <a:cs typeface="Arial" pitchFamily="34" charset="0"/>
              </a:rPr>
              <a:t> </a:t>
            </a:r>
            <a:r>
              <a:rPr lang="en-US" sz="1000" dirty="0">
                <a:solidFill>
                  <a:srgbClr val="787878"/>
                </a:solidFill>
                <a:latin typeface="+mn-lt"/>
                <a:cs typeface="Arial" pitchFamily="34" charset="0"/>
              </a:rPr>
              <a:t>Ex </a:t>
            </a:r>
            <a:r>
              <a:rPr lang="en-US" sz="1000" dirty="0" err="1">
                <a:solidFill>
                  <a:srgbClr val="787878"/>
                </a:solidFill>
                <a:latin typeface="+mn-lt"/>
                <a:cs typeface="Arial" pitchFamily="34" charset="0"/>
              </a:rPr>
              <a:t>Libris</a:t>
            </a:r>
            <a:r>
              <a:rPr lang="en-US" sz="1000" dirty="0">
                <a:solidFill>
                  <a:srgbClr val="787878"/>
                </a:solidFill>
                <a:latin typeface="+mn-lt"/>
                <a:cs typeface="Arial" pitchFamily="34" charset="0"/>
              </a:rPr>
              <a:t> | Confidential &amp; Proprietary</a:t>
            </a:r>
            <a:endParaRPr lang="en-US" sz="1000" dirty="0">
              <a:solidFill>
                <a:srgbClr val="787878"/>
              </a:solidFill>
              <a:latin typeface="+mn-lt"/>
            </a:endParaRPr>
          </a:p>
        </p:txBody>
      </p:sp>
    </p:spTree>
    <p:extLst>
      <p:ext uri="{BB962C8B-B14F-4D97-AF65-F5344CB8AC3E}">
        <p14:creationId xmlns:p14="http://schemas.microsoft.com/office/powerpoint/2010/main" val="22047167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Section Divider 1">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screen">
            <a:extLst>
              <a:ext uri="{28A0092B-C50C-407E-A947-70E740481C1C}">
                <a14:useLocalDpi xmlns:a14="http://schemas.microsoft.com/office/drawing/2010/main"/>
              </a:ext>
            </a:extLst>
          </a:blip>
          <a:srcRect r="-22" b="2"/>
          <a:stretch/>
        </p:blipFill>
        <p:spPr>
          <a:xfrm>
            <a:off x="0" y="-2"/>
            <a:ext cx="9143999" cy="6579737"/>
          </a:xfrm>
          <a:prstGeom prst="rect">
            <a:avLst/>
          </a:prstGeom>
        </p:spPr>
      </p:pic>
      <p:sp>
        <p:nvSpPr>
          <p:cNvPr id="22" name="מלבן 14"/>
          <p:cNvSpPr/>
          <p:nvPr userDrawn="1"/>
        </p:nvSpPr>
        <p:spPr>
          <a:xfrm>
            <a:off x="0" y="5626383"/>
            <a:ext cx="9144000" cy="953352"/>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7" name="מלבן 9"/>
          <p:cNvSpPr/>
          <p:nvPr userDrawn="1"/>
        </p:nvSpPr>
        <p:spPr>
          <a:xfrm>
            <a:off x="347240" y="4152976"/>
            <a:ext cx="6700105" cy="17625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1" name="Title 1"/>
          <p:cNvSpPr>
            <a:spLocks noGrp="1"/>
          </p:cNvSpPr>
          <p:nvPr>
            <p:ph type="ctrTitle" hasCustomPrompt="1"/>
          </p:nvPr>
        </p:nvSpPr>
        <p:spPr>
          <a:xfrm>
            <a:off x="526473" y="4353733"/>
            <a:ext cx="6336145" cy="1372812"/>
          </a:xfrm>
        </p:spPr>
        <p:txBody>
          <a:bodyPr anchor="t" anchorCtr="0">
            <a:noAutofit/>
          </a:bodyPr>
          <a:lstStyle>
            <a:lvl1pPr algn="l">
              <a:defRPr sz="3200">
                <a:solidFill>
                  <a:schemeClr val="bg1"/>
                </a:solidFill>
                <a:latin typeface="+mn-lt"/>
              </a:defRPr>
            </a:lvl1pPr>
          </a:lstStyle>
          <a:p>
            <a:r>
              <a:rPr lang="en-US" dirty="0"/>
              <a:t>Edit title Edit </a:t>
            </a:r>
            <a:r>
              <a:rPr lang="en-US" dirty="0" err="1"/>
              <a:t>titleEdit</a:t>
            </a:r>
            <a:r>
              <a:rPr lang="en-US" dirty="0"/>
              <a:t> </a:t>
            </a:r>
            <a:r>
              <a:rPr lang="en-US" dirty="0" err="1"/>
              <a:t>titleEdit</a:t>
            </a:r>
            <a:r>
              <a:rPr lang="en-US" dirty="0"/>
              <a:t> </a:t>
            </a:r>
            <a:r>
              <a:rPr lang="en-US" dirty="0" err="1"/>
              <a:t>titleEdit</a:t>
            </a:r>
            <a:r>
              <a:rPr lang="en-US" dirty="0"/>
              <a:t> </a:t>
            </a:r>
            <a:r>
              <a:rPr lang="en-US" dirty="0" err="1"/>
              <a:t>titleEdit</a:t>
            </a:r>
            <a:r>
              <a:rPr lang="en-US" dirty="0"/>
              <a:t> </a:t>
            </a:r>
            <a:r>
              <a:rPr lang="en-US" dirty="0" err="1"/>
              <a:t>titleEdit</a:t>
            </a:r>
            <a:r>
              <a:rPr lang="en-US" dirty="0"/>
              <a:t> title</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94585" y="5768743"/>
            <a:ext cx="1606122" cy="668633"/>
          </a:xfrm>
          <a:prstGeom prst="rect">
            <a:avLst/>
          </a:prstGeom>
        </p:spPr>
      </p:pic>
      <p:sp>
        <p:nvSpPr>
          <p:cNvPr id="12" name="מלבן 6"/>
          <p:cNvSpPr/>
          <p:nvPr userDrawn="1"/>
        </p:nvSpPr>
        <p:spPr>
          <a:xfrm>
            <a:off x="0" y="6579735"/>
            <a:ext cx="9143999"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solidFill>
                  <a:srgbClr val="787878"/>
                </a:solidFill>
                <a:latin typeface="+mn-lt"/>
                <a:cs typeface="Arial" pitchFamily="34" charset="0"/>
              </a:rPr>
              <a:t>© 2017</a:t>
            </a:r>
            <a:r>
              <a:rPr lang="en-US" sz="1000" baseline="0" dirty="0">
                <a:solidFill>
                  <a:srgbClr val="787878"/>
                </a:solidFill>
                <a:latin typeface="+mn-lt"/>
                <a:cs typeface="Arial" pitchFamily="34" charset="0"/>
              </a:rPr>
              <a:t> </a:t>
            </a:r>
            <a:r>
              <a:rPr lang="en-US" sz="1000" dirty="0">
                <a:solidFill>
                  <a:srgbClr val="787878"/>
                </a:solidFill>
                <a:latin typeface="+mn-lt"/>
                <a:cs typeface="Arial" pitchFamily="34" charset="0"/>
              </a:rPr>
              <a:t>Ex </a:t>
            </a:r>
            <a:r>
              <a:rPr lang="en-US" sz="1000" dirty="0" err="1">
                <a:solidFill>
                  <a:srgbClr val="787878"/>
                </a:solidFill>
                <a:latin typeface="+mn-lt"/>
                <a:cs typeface="Arial" pitchFamily="34" charset="0"/>
              </a:rPr>
              <a:t>Libris</a:t>
            </a:r>
            <a:r>
              <a:rPr lang="en-US" sz="1000" dirty="0">
                <a:solidFill>
                  <a:srgbClr val="787878"/>
                </a:solidFill>
                <a:latin typeface="+mn-lt"/>
                <a:cs typeface="Arial" pitchFamily="34" charset="0"/>
              </a:rPr>
              <a:t> | Confidential &amp; Proprietary</a:t>
            </a:r>
            <a:endParaRPr lang="en-US" sz="1000" dirty="0">
              <a:solidFill>
                <a:srgbClr val="787878"/>
              </a:solidFill>
              <a:latin typeface="+mn-lt"/>
            </a:endParaRPr>
          </a:p>
        </p:txBody>
      </p:sp>
    </p:spTree>
    <p:extLst>
      <p:ext uri="{BB962C8B-B14F-4D97-AF65-F5344CB8AC3E}">
        <p14:creationId xmlns:p14="http://schemas.microsoft.com/office/powerpoint/2010/main" val="34523772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_Section Divider 1">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11295" t="8340" r="11295" b="-30"/>
          <a:stretch/>
        </p:blipFill>
        <p:spPr bwMode="auto">
          <a:xfrm>
            <a:off x="-7980" y="1"/>
            <a:ext cx="9144000" cy="6870680"/>
          </a:xfrm>
          <a:prstGeom prst="rect">
            <a:avLst/>
          </a:prstGeom>
          <a:noFill/>
          <a:extLst>
            <a:ext uri="{909E8E84-426E-40DD-AFC4-6F175D3DCCD1}">
              <a14:hiddenFill xmlns:a14="http://schemas.microsoft.com/office/drawing/2010/main">
                <a:solidFill>
                  <a:srgbClr val="FFFFFF"/>
                </a:solidFill>
              </a14:hiddenFill>
            </a:ext>
          </a:extLst>
        </p:spPr>
      </p:pic>
      <p:sp>
        <p:nvSpPr>
          <p:cNvPr id="22" name="מלבן 14"/>
          <p:cNvSpPr/>
          <p:nvPr userDrawn="1"/>
        </p:nvSpPr>
        <p:spPr>
          <a:xfrm>
            <a:off x="0" y="5626383"/>
            <a:ext cx="9144000" cy="953352"/>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7" name="מלבן 9"/>
          <p:cNvSpPr/>
          <p:nvPr userDrawn="1"/>
        </p:nvSpPr>
        <p:spPr>
          <a:xfrm>
            <a:off x="347240" y="4152976"/>
            <a:ext cx="6700105" cy="17625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1" name="Title 1"/>
          <p:cNvSpPr>
            <a:spLocks noGrp="1"/>
          </p:cNvSpPr>
          <p:nvPr>
            <p:ph type="ctrTitle" hasCustomPrompt="1"/>
          </p:nvPr>
        </p:nvSpPr>
        <p:spPr>
          <a:xfrm>
            <a:off x="526473" y="4353733"/>
            <a:ext cx="6336145" cy="1372812"/>
          </a:xfrm>
        </p:spPr>
        <p:txBody>
          <a:bodyPr anchor="t" anchorCtr="0">
            <a:noAutofit/>
          </a:bodyPr>
          <a:lstStyle>
            <a:lvl1pPr algn="l">
              <a:defRPr sz="3200">
                <a:solidFill>
                  <a:schemeClr val="bg1"/>
                </a:solidFill>
                <a:latin typeface="+mn-lt"/>
              </a:defRPr>
            </a:lvl1pPr>
          </a:lstStyle>
          <a:p>
            <a:r>
              <a:rPr lang="en-US" dirty="0"/>
              <a:t>Edit title Edit </a:t>
            </a:r>
            <a:r>
              <a:rPr lang="en-US" dirty="0" err="1"/>
              <a:t>titleEdit</a:t>
            </a:r>
            <a:r>
              <a:rPr lang="en-US" dirty="0"/>
              <a:t> </a:t>
            </a:r>
            <a:r>
              <a:rPr lang="en-US" dirty="0" err="1"/>
              <a:t>titleEdit</a:t>
            </a:r>
            <a:r>
              <a:rPr lang="en-US" dirty="0"/>
              <a:t> </a:t>
            </a:r>
            <a:r>
              <a:rPr lang="en-US" dirty="0" err="1"/>
              <a:t>titleEdit</a:t>
            </a:r>
            <a:r>
              <a:rPr lang="en-US" dirty="0"/>
              <a:t> </a:t>
            </a:r>
            <a:r>
              <a:rPr lang="en-US" dirty="0" err="1"/>
              <a:t>titleEdit</a:t>
            </a:r>
            <a:r>
              <a:rPr lang="en-US" dirty="0"/>
              <a:t> </a:t>
            </a:r>
            <a:r>
              <a:rPr lang="en-US" dirty="0" err="1"/>
              <a:t>titleEdit</a:t>
            </a:r>
            <a:r>
              <a:rPr lang="en-US" dirty="0"/>
              <a:t> title</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94585" y="5768743"/>
            <a:ext cx="1606122" cy="668633"/>
          </a:xfrm>
          <a:prstGeom prst="rect">
            <a:avLst/>
          </a:prstGeom>
        </p:spPr>
      </p:pic>
      <p:sp>
        <p:nvSpPr>
          <p:cNvPr id="12" name="מלבן 6"/>
          <p:cNvSpPr/>
          <p:nvPr userDrawn="1"/>
        </p:nvSpPr>
        <p:spPr>
          <a:xfrm>
            <a:off x="0" y="6579735"/>
            <a:ext cx="9143999"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solidFill>
                  <a:srgbClr val="787878"/>
                </a:solidFill>
                <a:latin typeface="+mn-lt"/>
                <a:cs typeface="Arial" pitchFamily="34" charset="0"/>
              </a:rPr>
              <a:t>© 2017</a:t>
            </a:r>
            <a:r>
              <a:rPr lang="en-US" sz="1000" baseline="0" dirty="0">
                <a:solidFill>
                  <a:srgbClr val="787878"/>
                </a:solidFill>
                <a:latin typeface="+mn-lt"/>
                <a:cs typeface="Arial" pitchFamily="34" charset="0"/>
              </a:rPr>
              <a:t> </a:t>
            </a:r>
            <a:r>
              <a:rPr lang="en-US" sz="1000" dirty="0">
                <a:solidFill>
                  <a:srgbClr val="787878"/>
                </a:solidFill>
                <a:latin typeface="+mn-lt"/>
                <a:cs typeface="Arial" pitchFamily="34" charset="0"/>
              </a:rPr>
              <a:t>Ex </a:t>
            </a:r>
            <a:r>
              <a:rPr lang="en-US" sz="1000" dirty="0" err="1">
                <a:solidFill>
                  <a:srgbClr val="787878"/>
                </a:solidFill>
                <a:latin typeface="+mn-lt"/>
                <a:cs typeface="Arial" pitchFamily="34" charset="0"/>
              </a:rPr>
              <a:t>Libris</a:t>
            </a:r>
            <a:r>
              <a:rPr lang="en-US" sz="1000" dirty="0">
                <a:solidFill>
                  <a:srgbClr val="787878"/>
                </a:solidFill>
                <a:latin typeface="+mn-lt"/>
                <a:cs typeface="Arial" pitchFamily="34" charset="0"/>
              </a:rPr>
              <a:t> | Confidential &amp; Proprietary</a:t>
            </a:r>
            <a:endParaRPr lang="en-US" sz="1000" dirty="0">
              <a:solidFill>
                <a:srgbClr val="787878"/>
              </a:solidFill>
              <a:latin typeface="+mn-lt"/>
            </a:endParaRPr>
          </a:p>
        </p:txBody>
      </p:sp>
    </p:spTree>
    <p:extLst>
      <p:ext uri="{BB962C8B-B14F-4D97-AF65-F5344CB8AC3E}">
        <p14:creationId xmlns:p14="http://schemas.microsoft.com/office/powerpoint/2010/main" val="34523772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Thank You Slide 2">
    <p:spTree>
      <p:nvGrpSpPr>
        <p:cNvPr id="1" name=""/>
        <p:cNvGrpSpPr/>
        <p:nvPr/>
      </p:nvGrpSpPr>
      <p:grpSpPr>
        <a:xfrm>
          <a:off x="0" y="0"/>
          <a:ext cx="0" cy="0"/>
          <a:chOff x="0" y="0"/>
          <a:chExt cx="0" cy="0"/>
        </a:xfrm>
      </p:grpSpPr>
      <p:pic>
        <p:nvPicPr>
          <p:cNvPr id="11"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b="-3477"/>
          <a:stretch/>
        </p:blipFill>
        <p:spPr bwMode="auto">
          <a:xfrm>
            <a:off x="0" y="1"/>
            <a:ext cx="9144000" cy="630798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601129"/>
            <a:ext cx="9144000" cy="5427767"/>
          </a:xfrm>
          <a:prstGeom prst="rect">
            <a:avLst/>
          </a:prstGeom>
        </p:spPr>
      </p:pic>
      <p:sp>
        <p:nvSpPr>
          <p:cNvPr id="12" name="מלבן 14"/>
          <p:cNvSpPr/>
          <p:nvPr userDrawn="1"/>
        </p:nvSpPr>
        <p:spPr>
          <a:xfrm>
            <a:off x="0" y="3759748"/>
            <a:ext cx="9144000" cy="1750037"/>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מלבן 7"/>
          <p:cNvSpPr/>
          <p:nvPr userDrawn="1"/>
        </p:nvSpPr>
        <p:spPr>
          <a:xfrm>
            <a:off x="0" y="5910110"/>
            <a:ext cx="9144000" cy="960570"/>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endParaRPr lang="en-US" dirty="0">
              <a:latin typeface="+mn-lt"/>
            </a:endParaRPr>
          </a:p>
        </p:txBody>
      </p:sp>
      <p:sp>
        <p:nvSpPr>
          <p:cNvPr id="15" name="מלבן 14"/>
          <p:cNvSpPr/>
          <p:nvPr userDrawn="1"/>
        </p:nvSpPr>
        <p:spPr>
          <a:xfrm>
            <a:off x="0" y="5509785"/>
            <a:ext cx="9144000" cy="406099"/>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3" name="Title 1"/>
          <p:cNvSpPr>
            <a:spLocks noGrp="1"/>
          </p:cNvSpPr>
          <p:nvPr>
            <p:ph type="ctrTitle" hasCustomPrompt="1"/>
          </p:nvPr>
        </p:nvSpPr>
        <p:spPr>
          <a:xfrm>
            <a:off x="685800" y="4075936"/>
            <a:ext cx="7772400" cy="1084217"/>
          </a:xfrm>
        </p:spPr>
        <p:txBody>
          <a:bodyPr anchor="t">
            <a:noAutofit/>
          </a:bodyPr>
          <a:lstStyle>
            <a:lvl1pPr indent="-457200" algn="ctr">
              <a:lnSpc>
                <a:spcPts val="3840"/>
              </a:lnSpc>
              <a:defRPr sz="3200" b="1">
                <a:solidFill>
                  <a:schemeClr val="bg1"/>
                </a:solidFill>
                <a:latin typeface="+mn-lt"/>
              </a:defRPr>
            </a:lvl1pPr>
          </a:lstStyle>
          <a:p>
            <a:r>
              <a:rPr lang="en-US" dirty="0"/>
              <a:t>THANK YOU</a:t>
            </a:r>
          </a:p>
        </p:txBody>
      </p:sp>
      <p:sp>
        <p:nvSpPr>
          <p:cNvPr id="14" name="Text Placeholder 3"/>
          <p:cNvSpPr>
            <a:spLocks noGrp="1"/>
          </p:cNvSpPr>
          <p:nvPr>
            <p:ph type="body" sz="quarter" idx="10" hasCustomPrompt="1"/>
          </p:nvPr>
        </p:nvSpPr>
        <p:spPr>
          <a:xfrm>
            <a:off x="785092" y="4594885"/>
            <a:ext cx="7573817" cy="393700"/>
          </a:xfrm>
        </p:spPr>
        <p:txBody>
          <a:bodyPr/>
          <a:lstStyle>
            <a:lvl1pPr marL="0" indent="0" algn="ctr">
              <a:buNone/>
              <a:defRPr sz="2800">
                <a:solidFill>
                  <a:schemeClr val="bg1"/>
                </a:solidFill>
                <a:latin typeface="+mn-lt"/>
              </a:defRPr>
            </a:lvl1pPr>
          </a:lstStyle>
          <a:p>
            <a:r>
              <a:rPr lang="en-US" sz="2400" b="0" u="sng" dirty="0"/>
              <a:t>xxxx@exlibrisgroup.com</a:t>
            </a:r>
            <a:endParaRPr lang="en-US" b="0" dirty="0"/>
          </a:p>
        </p:txBody>
      </p:sp>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363477684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Thank You Slide 2">
    <p:spTree>
      <p:nvGrpSpPr>
        <p:cNvPr id="1" name=""/>
        <p:cNvGrpSpPr/>
        <p:nvPr/>
      </p:nvGrpSpPr>
      <p:grpSpPr>
        <a:xfrm>
          <a:off x="0" y="0"/>
          <a:ext cx="0" cy="0"/>
          <a:chOff x="0" y="0"/>
          <a:chExt cx="0" cy="0"/>
        </a:xfrm>
      </p:grpSpPr>
      <p:pic>
        <p:nvPicPr>
          <p:cNvPr id="17"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7333" b="183"/>
          <a:stretch/>
        </p:blipFill>
        <p:spPr bwMode="auto">
          <a:xfrm>
            <a:off x="0" y="0"/>
            <a:ext cx="9144000" cy="6857999"/>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p:cNvSpPr/>
          <p:nvPr userDrawn="1"/>
        </p:nvSpPr>
        <p:spPr>
          <a:xfrm rot="15464397">
            <a:off x="5112052" y="1022836"/>
            <a:ext cx="6593656" cy="2607670"/>
          </a:xfrm>
          <a:prstGeom prst="rect">
            <a:avLst/>
          </a:prstGeom>
          <a:blipFill dpi="0" rotWithShape="1">
            <a:blip r:embed="rId3">
              <a:alphaModFix amt="5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מלבן 14"/>
          <p:cNvSpPr/>
          <p:nvPr userDrawn="1"/>
        </p:nvSpPr>
        <p:spPr>
          <a:xfrm>
            <a:off x="0" y="3759748"/>
            <a:ext cx="9144000" cy="1750037"/>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מלבן 7"/>
          <p:cNvSpPr/>
          <p:nvPr userDrawn="1"/>
        </p:nvSpPr>
        <p:spPr>
          <a:xfrm>
            <a:off x="0" y="5910110"/>
            <a:ext cx="9144000" cy="960570"/>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endParaRPr lang="en-US" dirty="0">
              <a:latin typeface="+mn-lt"/>
            </a:endParaRPr>
          </a:p>
        </p:txBody>
      </p:sp>
      <p:sp>
        <p:nvSpPr>
          <p:cNvPr id="15" name="מלבן 14"/>
          <p:cNvSpPr/>
          <p:nvPr userDrawn="1"/>
        </p:nvSpPr>
        <p:spPr>
          <a:xfrm>
            <a:off x="0" y="5509785"/>
            <a:ext cx="9144000" cy="406099"/>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3" name="Title 1"/>
          <p:cNvSpPr>
            <a:spLocks noGrp="1"/>
          </p:cNvSpPr>
          <p:nvPr>
            <p:ph type="ctrTitle" hasCustomPrompt="1"/>
          </p:nvPr>
        </p:nvSpPr>
        <p:spPr>
          <a:xfrm>
            <a:off x="685800" y="4075936"/>
            <a:ext cx="7772400" cy="1084217"/>
          </a:xfrm>
        </p:spPr>
        <p:txBody>
          <a:bodyPr anchor="t">
            <a:noAutofit/>
          </a:bodyPr>
          <a:lstStyle>
            <a:lvl1pPr indent="-457200" algn="ctr">
              <a:lnSpc>
                <a:spcPts val="3840"/>
              </a:lnSpc>
              <a:defRPr sz="3200" b="1">
                <a:solidFill>
                  <a:schemeClr val="bg1"/>
                </a:solidFill>
                <a:latin typeface="+mn-lt"/>
              </a:defRPr>
            </a:lvl1pPr>
          </a:lstStyle>
          <a:p>
            <a:r>
              <a:rPr lang="en-US" dirty="0"/>
              <a:t>THANK YOU</a:t>
            </a:r>
          </a:p>
        </p:txBody>
      </p:sp>
      <p:sp>
        <p:nvSpPr>
          <p:cNvPr id="14" name="Text Placeholder 3"/>
          <p:cNvSpPr>
            <a:spLocks noGrp="1"/>
          </p:cNvSpPr>
          <p:nvPr>
            <p:ph type="body" sz="quarter" idx="10" hasCustomPrompt="1"/>
          </p:nvPr>
        </p:nvSpPr>
        <p:spPr>
          <a:xfrm>
            <a:off x="785092" y="4594885"/>
            <a:ext cx="7573817" cy="393700"/>
          </a:xfrm>
        </p:spPr>
        <p:txBody>
          <a:bodyPr/>
          <a:lstStyle>
            <a:lvl1pPr marL="0" indent="0" algn="ctr">
              <a:buNone/>
              <a:defRPr sz="2800">
                <a:solidFill>
                  <a:schemeClr val="bg1"/>
                </a:solidFill>
                <a:latin typeface="+mn-lt"/>
              </a:defRPr>
            </a:lvl1pPr>
          </a:lstStyle>
          <a:p>
            <a:r>
              <a:rPr lang="en-US" sz="2400" b="0" u="sng" dirty="0"/>
              <a:t>xxxx@exlibrisgroup.com</a:t>
            </a:r>
            <a:endParaRPr lang="en-US" b="0" dirty="0"/>
          </a:p>
        </p:txBody>
      </p:sp>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184492795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Title Slide 2">
    <p:spTree>
      <p:nvGrpSpPr>
        <p:cNvPr id="1" name=""/>
        <p:cNvGrpSpPr/>
        <p:nvPr/>
      </p:nvGrpSpPr>
      <p:grpSpPr>
        <a:xfrm>
          <a:off x="0" y="0"/>
          <a:ext cx="0" cy="0"/>
          <a:chOff x="0" y="0"/>
          <a:chExt cx="0" cy="0"/>
        </a:xfrm>
      </p:grpSpPr>
      <p:pic>
        <p:nvPicPr>
          <p:cNvPr id="11"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b="-3477"/>
          <a:stretch/>
        </p:blipFill>
        <p:spPr bwMode="auto">
          <a:xfrm>
            <a:off x="0" y="1"/>
            <a:ext cx="9144000" cy="630798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601129"/>
            <a:ext cx="9144000" cy="5427767"/>
          </a:xfrm>
          <a:prstGeom prst="rect">
            <a:avLst/>
          </a:prstGeom>
        </p:spPr>
      </p:pic>
      <p:sp>
        <p:nvSpPr>
          <p:cNvPr id="23" name="מלבן 7"/>
          <p:cNvSpPr/>
          <p:nvPr userDrawn="1"/>
        </p:nvSpPr>
        <p:spPr>
          <a:xfrm>
            <a:off x="0" y="5626384"/>
            <a:ext cx="9144000" cy="1244296"/>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6" name="מציין מיקום טקסט 4"/>
          <p:cNvSpPr>
            <a:spLocks noGrp="1"/>
          </p:cNvSpPr>
          <p:nvPr>
            <p:ph type="body" sz="quarter" idx="10" hasCustomPrompt="1"/>
          </p:nvPr>
        </p:nvSpPr>
        <p:spPr>
          <a:xfrm>
            <a:off x="535708" y="6045690"/>
            <a:ext cx="5687968" cy="713307"/>
          </a:xfrm>
        </p:spPr>
        <p:txBody>
          <a:bodyPr anchor="t" anchorCtr="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Edit style</a:t>
            </a:r>
          </a:p>
        </p:txBody>
      </p:sp>
      <p:sp>
        <p:nvSpPr>
          <p:cNvPr id="28" name="מלבן 14"/>
          <p:cNvSpPr/>
          <p:nvPr userDrawn="1"/>
        </p:nvSpPr>
        <p:spPr>
          <a:xfrm>
            <a:off x="0" y="5217399"/>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2" name="מלבן 9"/>
          <p:cNvSpPr/>
          <p:nvPr userDrawn="1"/>
        </p:nvSpPr>
        <p:spPr>
          <a:xfrm>
            <a:off x="347240" y="4152976"/>
            <a:ext cx="6700105" cy="1762559"/>
          </a:xfrm>
          <a:prstGeom prst="rect">
            <a:avLst/>
          </a:prstGeom>
          <a:solidFill>
            <a:srgbClr val="DA43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4" name="Title 1"/>
          <p:cNvSpPr>
            <a:spLocks noGrp="1"/>
          </p:cNvSpPr>
          <p:nvPr>
            <p:ph type="ctrTitle" hasCustomPrompt="1"/>
          </p:nvPr>
        </p:nvSpPr>
        <p:spPr>
          <a:xfrm>
            <a:off x="535708" y="4330287"/>
            <a:ext cx="6326909" cy="1084217"/>
          </a:xfrm>
        </p:spPr>
        <p:txBody>
          <a:bodyPr anchor="ctr" anchorCtr="0">
            <a:noAutofit/>
          </a:bodyPr>
          <a:lstStyle>
            <a:lvl1pPr algn="l">
              <a:defRPr sz="3200">
                <a:solidFill>
                  <a:schemeClr val="bg1"/>
                </a:solidFill>
                <a:latin typeface="+mn-lt"/>
              </a:defRPr>
            </a:lvl1pPr>
          </a:lstStyle>
          <a:p>
            <a:r>
              <a:rPr lang="en-US" dirty="0"/>
              <a:t>Edit title</a:t>
            </a:r>
          </a:p>
        </p:txBody>
      </p:sp>
      <p:sp>
        <p:nvSpPr>
          <p:cNvPr id="25" name="Subtitle 2"/>
          <p:cNvSpPr>
            <a:spLocks noGrp="1"/>
          </p:cNvSpPr>
          <p:nvPr>
            <p:ph type="subTitle" idx="1" hasCustomPrompt="1"/>
          </p:nvPr>
        </p:nvSpPr>
        <p:spPr>
          <a:xfrm>
            <a:off x="535708" y="5324108"/>
            <a:ext cx="6326909" cy="478380"/>
          </a:xfrm>
        </p:spPr>
        <p:txBody>
          <a:bodyPr anchor="t" anchorCtr="0"/>
          <a:lstStyle>
            <a:lvl1pPr marL="0" indent="0" algn="l">
              <a:buNone/>
              <a:defRPr sz="20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Edit sub title</a:t>
            </a:r>
          </a:p>
        </p:txBody>
      </p:sp>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408317" y="6036898"/>
            <a:ext cx="1606122" cy="668633"/>
          </a:xfrm>
          <a:prstGeom prst="rect">
            <a:avLst/>
          </a:prstGeom>
        </p:spPr>
      </p:pic>
    </p:spTree>
    <p:extLst>
      <p:ext uri="{BB962C8B-B14F-4D97-AF65-F5344CB8AC3E}">
        <p14:creationId xmlns:p14="http://schemas.microsoft.com/office/powerpoint/2010/main" val="316305287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Title Slide 2">
    <p:spTree>
      <p:nvGrpSpPr>
        <p:cNvPr id="1" name=""/>
        <p:cNvGrpSpPr/>
        <p:nvPr/>
      </p:nvGrpSpPr>
      <p:grpSpPr>
        <a:xfrm>
          <a:off x="0" y="0"/>
          <a:ext cx="0" cy="0"/>
          <a:chOff x="0" y="0"/>
          <a:chExt cx="0" cy="0"/>
        </a:xfrm>
      </p:grpSpPr>
      <p:pic>
        <p:nvPicPr>
          <p:cNvPr id="16" name="Picture 4"/>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6"/>
          <a:stretch/>
        </p:blipFill>
        <p:spPr bwMode="auto">
          <a:xfrm>
            <a:off x="-831" y="0"/>
            <a:ext cx="9144831" cy="6372640"/>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userDrawn="1"/>
        </p:nvSpPr>
        <p:spPr>
          <a:xfrm rot="15464397">
            <a:off x="4967853" y="1201733"/>
            <a:ext cx="7312509" cy="2891963"/>
          </a:xfrm>
          <a:prstGeom prst="rect">
            <a:avLst/>
          </a:prstGeom>
          <a:blipFill dpi="0" rotWithShape="1">
            <a:blip r:embed="rId3">
              <a:alphaModFix amt="5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מלבן 7"/>
          <p:cNvSpPr/>
          <p:nvPr userDrawn="1"/>
        </p:nvSpPr>
        <p:spPr>
          <a:xfrm>
            <a:off x="0" y="5626384"/>
            <a:ext cx="9144000" cy="1244296"/>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6" name="מציין מיקום טקסט 4"/>
          <p:cNvSpPr>
            <a:spLocks noGrp="1"/>
          </p:cNvSpPr>
          <p:nvPr>
            <p:ph type="body" sz="quarter" idx="10" hasCustomPrompt="1"/>
          </p:nvPr>
        </p:nvSpPr>
        <p:spPr>
          <a:xfrm>
            <a:off x="535708" y="6045690"/>
            <a:ext cx="5687968" cy="713307"/>
          </a:xfrm>
        </p:spPr>
        <p:txBody>
          <a:bodyPr anchor="t" anchorCtr="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bg1"/>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Edit style</a:t>
            </a:r>
          </a:p>
        </p:txBody>
      </p:sp>
      <p:sp>
        <p:nvSpPr>
          <p:cNvPr id="28" name="מלבן 14"/>
          <p:cNvSpPr/>
          <p:nvPr userDrawn="1"/>
        </p:nvSpPr>
        <p:spPr>
          <a:xfrm>
            <a:off x="0" y="5217399"/>
            <a:ext cx="9144000" cy="406099"/>
          </a:xfrm>
          <a:prstGeom prst="rect">
            <a:avLst/>
          </a:prstGeom>
          <a:solidFill>
            <a:srgbClr val="525254">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pic>
        <p:nvPicPr>
          <p:cNvPr id="12" name="Picture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408317" y="6036898"/>
            <a:ext cx="1606122" cy="668633"/>
          </a:xfrm>
          <a:prstGeom prst="rect">
            <a:avLst/>
          </a:prstGeom>
        </p:spPr>
      </p:pic>
      <p:sp>
        <p:nvSpPr>
          <p:cNvPr id="11" name="מלבן 9"/>
          <p:cNvSpPr/>
          <p:nvPr userDrawn="1"/>
        </p:nvSpPr>
        <p:spPr>
          <a:xfrm>
            <a:off x="347240" y="4152976"/>
            <a:ext cx="6700105" cy="1762559"/>
          </a:xfrm>
          <a:prstGeom prst="rect">
            <a:avLst/>
          </a:prstGeom>
          <a:solidFill>
            <a:srgbClr val="DA43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3" name="Title 1"/>
          <p:cNvSpPr>
            <a:spLocks noGrp="1"/>
          </p:cNvSpPr>
          <p:nvPr>
            <p:ph type="ctrTitle" hasCustomPrompt="1"/>
          </p:nvPr>
        </p:nvSpPr>
        <p:spPr>
          <a:xfrm>
            <a:off x="535708" y="4330287"/>
            <a:ext cx="6326909" cy="1084217"/>
          </a:xfrm>
        </p:spPr>
        <p:txBody>
          <a:bodyPr anchor="ctr" anchorCtr="0">
            <a:noAutofit/>
          </a:bodyPr>
          <a:lstStyle>
            <a:lvl1pPr algn="l">
              <a:defRPr sz="3200">
                <a:solidFill>
                  <a:schemeClr val="bg1"/>
                </a:solidFill>
                <a:latin typeface="+mn-lt"/>
              </a:defRPr>
            </a:lvl1pPr>
          </a:lstStyle>
          <a:p>
            <a:r>
              <a:rPr lang="en-US" dirty="0"/>
              <a:t>Edit title</a:t>
            </a:r>
          </a:p>
        </p:txBody>
      </p:sp>
      <p:sp>
        <p:nvSpPr>
          <p:cNvPr id="14" name="Subtitle 2"/>
          <p:cNvSpPr>
            <a:spLocks noGrp="1"/>
          </p:cNvSpPr>
          <p:nvPr>
            <p:ph type="subTitle" idx="1" hasCustomPrompt="1"/>
          </p:nvPr>
        </p:nvSpPr>
        <p:spPr>
          <a:xfrm>
            <a:off x="535708" y="5324108"/>
            <a:ext cx="6326909" cy="478380"/>
          </a:xfrm>
        </p:spPr>
        <p:txBody>
          <a:bodyPr anchor="t" anchorCtr="0"/>
          <a:lstStyle>
            <a:lvl1pPr marL="0" indent="0" algn="l">
              <a:buNone/>
              <a:defRPr sz="20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Edit sub title</a:t>
            </a:r>
          </a:p>
        </p:txBody>
      </p:sp>
    </p:spTree>
    <p:extLst>
      <p:ext uri="{BB962C8B-B14F-4D97-AF65-F5344CB8AC3E}">
        <p14:creationId xmlns:p14="http://schemas.microsoft.com/office/powerpoint/2010/main" val="28343585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1">
    <p:spTree>
      <p:nvGrpSpPr>
        <p:cNvPr id="1" name=""/>
        <p:cNvGrpSpPr/>
        <p:nvPr/>
      </p:nvGrpSpPr>
      <p:grpSpPr>
        <a:xfrm>
          <a:off x="0" y="0"/>
          <a:ext cx="0" cy="0"/>
          <a:chOff x="0" y="0"/>
          <a:chExt cx="0" cy="0"/>
        </a:xfrm>
      </p:grpSpPr>
      <p:sp>
        <p:nvSpPr>
          <p:cNvPr id="10" name="מלבן 9"/>
          <p:cNvSpPr/>
          <p:nvPr userDrawn="1"/>
        </p:nvSpPr>
        <p:spPr>
          <a:xfrm>
            <a:off x="-8947" y="10800"/>
            <a:ext cx="9152947" cy="657002"/>
          </a:xfrm>
          <a:prstGeom prst="rect">
            <a:avLst/>
          </a:prstGeom>
          <a:gradFill flip="none" rotWithShape="1">
            <a:gsLst>
              <a:gs pos="0">
                <a:srgbClr val="A5A5A5">
                  <a:lumMod val="5000"/>
                  <a:lumOff val="95000"/>
                  <a:alpha val="12000"/>
                </a:srgbClr>
              </a:gs>
              <a:gs pos="66000">
                <a:srgbClr val="A5A5A5">
                  <a:lumMod val="45000"/>
                  <a:lumOff val="55000"/>
                  <a:alpha val="30000"/>
                </a:srgbClr>
              </a:gs>
              <a:gs pos="83000">
                <a:srgbClr val="A5A5A5">
                  <a:lumMod val="45000"/>
                  <a:lumOff val="55000"/>
                  <a:alpha val="47000"/>
                </a:srgbClr>
              </a:gs>
              <a:gs pos="100000">
                <a:srgbClr val="A5A5A5">
                  <a:lumMod val="30000"/>
                  <a:lumOff val="70000"/>
                  <a:alpha val="54000"/>
                </a:srgbClr>
              </a:gs>
            </a:gsLst>
            <a:lin ang="5400000" scaled="1"/>
            <a:tileRect/>
          </a:gradFill>
          <a:ln w="12700" cap="flat" cmpd="sng" algn="ctr">
            <a:noFill/>
            <a:prstDash val="solid"/>
            <a:miter lim="800000"/>
          </a:ln>
          <a:effectLst/>
        </p:spPr>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a:ln>
                <a:noFill/>
              </a:ln>
              <a:solidFill>
                <a:prstClr val="white"/>
              </a:solidFill>
              <a:effectLst/>
              <a:uLnTx/>
              <a:uFillTx/>
              <a:latin typeface="+mn-lt"/>
            </a:endParaRPr>
          </a:p>
        </p:txBody>
      </p:sp>
      <p:sp>
        <p:nvSpPr>
          <p:cNvPr id="11" name="מלבן 10"/>
          <p:cNvSpPr/>
          <p:nvPr userDrawn="1"/>
        </p:nvSpPr>
        <p:spPr>
          <a:xfrm>
            <a:off x="-4474" y="182519"/>
            <a:ext cx="318799" cy="290945"/>
          </a:xfrm>
          <a:prstGeom prst="rect">
            <a:avLst/>
          </a:prstGeom>
          <a:solidFill>
            <a:srgbClr val="DA43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2" name="מלבן 11"/>
          <p:cNvSpPr/>
          <p:nvPr userDrawn="1"/>
        </p:nvSpPr>
        <p:spPr>
          <a:xfrm>
            <a:off x="-4474" y="657002"/>
            <a:ext cx="9148474" cy="10800"/>
          </a:xfrm>
          <a:prstGeom prst="rect">
            <a:avLst/>
          </a:prstGeom>
          <a:gradFill flip="none" rotWithShape="1">
            <a:gsLst>
              <a:gs pos="12000">
                <a:srgbClr val="7200D1"/>
              </a:gs>
              <a:gs pos="0">
                <a:srgbClr val="A22DE8"/>
              </a:gs>
              <a:gs pos="34500">
                <a:srgbClr val="399CDB"/>
              </a:gs>
              <a:gs pos="22000">
                <a:srgbClr val="000086"/>
              </a:gs>
              <a:gs pos="47000">
                <a:srgbClr val="00E9E8"/>
              </a:gs>
              <a:gs pos="68000">
                <a:srgbClr val="B1F900"/>
              </a:gs>
              <a:gs pos="59000">
                <a:srgbClr val="11B920"/>
              </a:gs>
              <a:gs pos="80000">
                <a:srgbClr val="FFFF00"/>
              </a:gs>
              <a:gs pos="89000">
                <a:srgbClr val="FFAB00"/>
              </a:gs>
              <a:gs pos="100000">
                <a:srgbClr val="FF00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itle 1"/>
          <p:cNvSpPr>
            <a:spLocks noGrp="1"/>
          </p:cNvSpPr>
          <p:nvPr>
            <p:ph type="title" hasCustomPrompt="1"/>
          </p:nvPr>
        </p:nvSpPr>
        <p:spPr/>
        <p:txBody>
          <a:bodyPr/>
          <a:lstStyle>
            <a:lvl1pPr>
              <a:defRPr>
                <a:solidFill>
                  <a:srgbClr val="313133"/>
                </a:solidFill>
                <a:latin typeface="+mn-lt"/>
              </a:defRPr>
            </a:lvl1pPr>
          </a:lstStyle>
          <a:p>
            <a:r>
              <a:rPr lang="en-US" dirty="0"/>
              <a:t>Edit Title</a:t>
            </a:r>
          </a:p>
        </p:txBody>
      </p:sp>
      <p:sp>
        <p:nvSpPr>
          <p:cNvPr id="3" name="Content Placeholder 2"/>
          <p:cNvSpPr>
            <a:spLocks noGrp="1"/>
          </p:cNvSpPr>
          <p:nvPr>
            <p:ph idx="1" hasCustomPrompt="1"/>
          </p:nvPr>
        </p:nvSpPr>
        <p:spPr>
          <a:xfrm>
            <a:off x="414044" y="752605"/>
            <a:ext cx="8282085" cy="5528122"/>
          </a:xfrm>
        </p:spPr>
        <p:txBody>
          <a:bodyPr/>
          <a:lstStyle>
            <a:lvl1pPr>
              <a:lnSpc>
                <a:spcPct val="100000"/>
              </a:lnSpc>
              <a:spcBef>
                <a:spcPts val="0"/>
              </a:spcBef>
              <a:spcAft>
                <a:spcPts val="0"/>
              </a:spcAft>
              <a:defRPr>
                <a:latin typeface="+mn-lt"/>
              </a:defRPr>
            </a:lvl1pPr>
            <a:lvl2pPr>
              <a:lnSpc>
                <a:spcPct val="100000"/>
              </a:lnSpc>
              <a:spcBef>
                <a:spcPts val="0"/>
              </a:spcBef>
              <a:spcAft>
                <a:spcPts val="0"/>
              </a:spcAft>
              <a:defRPr baseline="0">
                <a:latin typeface="+mn-lt"/>
              </a:defRPr>
            </a:lvl2pPr>
            <a:lvl3pPr>
              <a:lnSpc>
                <a:spcPct val="100000"/>
              </a:lnSpc>
              <a:spcBef>
                <a:spcPts val="0"/>
              </a:spcBef>
              <a:spcAft>
                <a:spcPts val="0"/>
              </a:spcAft>
              <a:defRPr>
                <a:latin typeface="+mn-lt"/>
              </a:defRPr>
            </a:lvl3pPr>
            <a:lvl4pPr>
              <a:lnSpc>
                <a:spcPct val="100000"/>
              </a:lnSpc>
              <a:spcBef>
                <a:spcPts val="0"/>
              </a:spcBef>
              <a:spcAft>
                <a:spcPts val="0"/>
              </a:spcAft>
              <a:defRPr>
                <a:latin typeface="+mn-lt"/>
              </a:defRPr>
            </a:lvl4pPr>
          </a:lstStyle>
          <a:p>
            <a:pPr lvl="0"/>
            <a:r>
              <a:rPr lang="en-US" dirty="0"/>
              <a:t>Edit style</a:t>
            </a:r>
            <a:endParaRPr lang="he-IL" dirty="0"/>
          </a:p>
          <a:p>
            <a:pPr lvl="1"/>
            <a:r>
              <a:rPr lang="en-US" dirty="0"/>
              <a:t>Edit style – 2nd level </a:t>
            </a:r>
            <a:endParaRPr lang="he-IL" dirty="0"/>
          </a:p>
        </p:txBody>
      </p:sp>
      <p:sp>
        <p:nvSpPr>
          <p:cNvPr id="6" name="Slide Number Placeholder 5"/>
          <p:cNvSpPr>
            <a:spLocks noGrp="1"/>
          </p:cNvSpPr>
          <p:nvPr>
            <p:ph type="sldNum" sz="quarter" idx="12"/>
          </p:nvPr>
        </p:nvSpPr>
        <p:spPr>
          <a:xfrm>
            <a:off x="4039458"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2204091066"/>
      </p:ext>
    </p:extLst>
  </p:cSld>
  <p:clrMapOvr>
    <a:masterClrMapping/>
  </p:clrMapOvr>
  <p:extLst mod="1">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4020986"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
        <p:nvSpPr>
          <p:cNvPr id="16" name="קשת מלאה 15"/>
          <p:cNvSpPr/>
          <p:nvPr userDrawn="1"/>
        </p:nvSpPr>
        <p:spPr>
          <a:xfrm rot="5400000">
            <a:off x="385330" y="1811642"/>
            <a:ext cx="2855254" cy="2855254"/>
          </a:xfrm>
          <a:prstGeom prst="blockArc">
            <a:avLst>
              <a:gd name="adj1" fmla="val 10800000"/>
              <a:gd name="adj2" fmla="val 95653"/>
              <a:gd name="adj3" fmla="val 2531"/>
            </a:avLst>
          </a:prstGeom>
          <a:solidFill>
            <a:srgbClr val="DA43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sp>
        <p:nvSpPr>
          <p:cNvPr id="18" name="מציין מיקום טקסט 17"/>
          <p:cNvSpPr>
            <a:spLocks noGrp="1"/>
          </p:cNvSpPr>
          <p:nvPr>
            <p:ph type="body" sz="quarter" idx="13" hasCustomPrompt="1"/>
          </p:nvPr>
        </p:nvSpPr>
        <p:spPr>
          <a:xfrm>
            <a:off x="3478491" y="1555423"/>
            <a:ext cx="5172982" cy="3676453"/>
          </a:xfrm>
        </p:spPr>
        <p:txBody>
          <a:bodyPr/>
          <a:lstStyle>
            <a:lvl1pPr marL="0" indent="0">
              <a:buNone/>
              <a:defRPr sz="2400" b="1">
                <a:solidFill>
                  <a:srgbClr val="DA4326"/>
                </a:solidFill>
                <a:latin typeface="+mn-lt"/>
              </a:defRPr>
            </a:lvl1pPr>
            <a:lvl2pPr marL="0" indent="0">
              <a:buNone/>
              <a:defRPr sz="2000">
                <a:latin typeface="+mn-lt"/>
              </a:defRPr>
            </a:lvl2pPr>
          </a:lstStyle>
          <a:p>
            <a:pPr lvl="0"/>
            <a:r>
              <a:rPr lang="en-US" dirty="0"/>
              <a:t>Edit style - header</a:t>
            </a:r>
            <a:endParaRPr lang="he-IL" dirty="0"/>
          </a:p>
          <a:p>
            <a:pPr lvl="1"/>
            <a:r>
              <a:rPr lang="en-US" dirty="0"/>
              <a:t>2nd level</a:t>
            </a:r>
            <a:endParaRPr lang="he-IL" dirty="0"/>
          </a:p>
        </p:txBody>
      </p:sp>
      <p:pic>
        <p:nvPicPr>
          <p:cNvPr id="10" name="Picture 9"/>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28890" y="1954537"/>
            <a:ext cx="2568133" cy="2569464"/>
          </a:xfrm>
          <a:prstGeom prst="flowChartConnector">
            <a:avLst/>
          </a:prstGeom>
        </p:spPr>
      </p:pic>
    </p:spTree>
    <p:extLst>
      <p:ext uri="{BB962C8B-B14F-4D97-AF65-F5344CB8AC3E}">
        <p14:creationId xmlns:p14="http://schemas.microsoft.com/office/powerpoint/2010/main" val="422906124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3_כותרת ותוכן">
    <p:spTree>
      <p:nvGrpSpPr>
        <p:cNvPr id="1" name=""/>
        <p:cNvGrpSpPr/>
        <p:nvPr/>
      </p:nvGrpSpPr>
      <p:grpSpPr>
        <a:xfrm>
          <a:off x="0" y="0"/>
          <a:ext cx="0" cy="0"/>
          <a:chOff x="0" y="0"/>
          <a:chExt cx="0" cy="0"/>
        </a:xfrm>
      </p:grpSpPr>
      <p:sp>
        <p:nvSpPr>
          <p:cNvPr id="19" name="מלבן 9"/>
          <p:cNvSpPr/>
          <p:nvPr userDrawn="1"/>
        </p:nvSpPr>
        <p:spPr>
          <a:xfrm>
            <a:off x="0" y="-1061"/>
            <a:ext cx="9144000" cy="1762559"/>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0" name="Title 1"/>
          <p:cNvSpPr>
            <a:spLocks noGrp="1"/>
          </p:cNvSpPr>
          <p:nvPr>
            <p:ph type="ctrTitle" hasCustomPrompt="1"/>
          </p:nvPr>
        </p:nvSpPr>
        <p:spPr>
          <a:xfrm>
            <a:off x="675978" y="420554"/>
            <a:ext cx="7772400" cy="1084217"/>
          </a:xfrm>
        </p:spPr>
        <p:txBody>
          <a:bodyPr anchor="t" anchorCtr="0">
            <a:noAutofit/>
          </a:bodyPr>
          <a:lstStyle>
            <a:lvl1pPr algn="l">
              <a:defRPr sz="3200">
                <a:solidFill>
                  <a:schemeClr val="bg1"/>
                </a:solidFill>
                <a:latin typeface="+mn-lt"/>
              </a:defRPr>
            </a:lvl1pPr>
          </a:lstStyle>
          <a:p>
            <a:r>
              <a:rPr lang="en-US" dirty="0"/>
              <a:t>KEY  TOPICS</a:t>
            </a:r>
          </a:p>
        </p:txBody>
      </p:sp>
      <p:sp>
        <p:nvSpPr>
          <p:cNvPr id="40" name="Oval 39"/>
          <p:cNvSpPr/>
          <p:nvPr userDrawn="1"/>
        </p:nvSpPr>
        <p:spPr>
          <a:xfrm>
            <a:off x="7497689"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41" name="קשת מלאה 15"/>
          <p:cNvSpPr/>
          <p:nvPr userDrawn="1"/>
        </p:nvSpPr>
        <p:spPr>
          <a:xfrm rot="3005273">
            <a:off x="7461401" y="1364334"/>
            <a:ext cx="986977" cy="986977"/>
          </a:xfrm>
          <a:prstGeom prst="blockArc">
            <a:avLst>
              <a:gd name="adj1" fmla="val 18342818"/>
              <a:gd name="adj2" fmla="val 21556913"/>
              <a:gd name="adj3" fmla="val 2963"/>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42" name="Oval 41"/>
          <p:cNvSpPr/>
          <p:nvPr userDrawn="1"/>
        </p:nvSpPr>
        <p:spPr>
          <a:xfrm>
            <a:off x="7557725" y="1460658"/>
            <a:ext cx="794328" cy="794328"/>
          </a:xfrm>
          <a:prstGeom prst="ellipse">
            <a:avLst/>
          </a:prstGeom>
          <a:solidFill>
            <a:srgbClr val="DA43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a:latin typeface="+mn-lt"/>
              </a:rPr>
              <a:t>5</a:t>
            </a:r>
          </a:p>
        </p:txBody>
      </p:sp>
      <p:sp>
        <p:nvSpPr>
          <p:cNvPr id="45" name="Oval 44"/>
          <p:cNvSpPr/>
          <p:nvPr userDrawn="1"/>
        </p:nvSpPr>
        <p:spPr>
          <a:xfrm>
            <a:off x="5816366"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46" name="קשת מלאה 15"/>
          <p:cNvSpPr/>
          <p:nvPr userDrawn="1"/>
        </p:nvSpPr>
        <p:spPr>
          <a:xfrm rot="4914482">
            <a:off x="5780078" y="1364334"/>
            <a:ext cx="986977" cy="986977"/>
          </a:xfrm>
          <a:prstGeom prst="blockArc">
            <a:avLst>
              <a:gd name="adj1" fmla="val 18167769"/>
              <a:gd name="adj2" fmla="val 23349"/>
              <a:gd name="adj3" fmla="val 3017"/>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47" name="Oval 46"/>
          <p:cNvSpPr/>
          <p:nvPr userDrawn="1"/>
        </p:nvSpPr>
        <p:spPr>
          <a:xfrm>
            <a:off x="5876402" y="1460658"/>
            <a:ext cx="794328" cy="794328"/>
          </a:xfrm>
          <a:prstGeom prst="ellipse">
            <a:avLst/>
          </a:prstGeom>
          <a:solidFill>
            <a:srgbClr val="DA43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a:latin typeface="+mn-lt"/>
              </a:rPr>
              <a:t>4</a:t>
            </a:r>
          </a:p>
        </p:txBody>
      </p:sp>
      <p:sp>
        <p:nvSpPr>
          <p:cNvPr id="49" name="Oval 48"/>
          <p:cNvSpPr/>
          <p:nvPr userDrawn="1"/>
        </p:nvSpPr>
        <p:spPr>
          <a:xfrm>
            <a:off x="4135045"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50" name="קשת מלאה 15"/>
          <p:cNvSpPr/>
          <p:nvPr userDrawn="1"/>
        </p:nvSpPr>
        <p:spPr>
          <a:xfrm rot="6784598">
            <a:off x="4098757" y="1364334"/>
            <a:ext cx="986977" cy="986977"/>
          </a:xfrm>
          <a:prstGeom prst="blockArc">
            <a:avLst>
              <a:gd name="adj1" fmla="val 18108136"/>
              <a:gd name="adj2" fmla="val 21548554"/>
              <a:gd name="adj3" fmla="val 3285"/>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51" name="Oval 50"/>
          <p:cNvSpPr/>
          <p:nvPr userDrawn="1"/>
        </p:nvSpPr>
        <p:spPr>
          <a:xfrm>
            <a:off x="4195081" y="1460658"/>
            <a:ext cx="794328" cy="794328"/>
          </a:xfrm>
          <a:prstGeom prst="ellipse">
            <a:avLst/>
          </a:prstGeom>
          <a:solidFill>
            <a:srgbClr val="DA43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a:latin typeface="+mn-lt"/>
              </a:rPr>
              <a:t>3</a:t>
            </a:r>
          </a:p>
        </p:txBody>
      </p:sp>
      <p:sp>
        <p:nvSpPr>
          <p:cNvPr id="53" name="Oval 52"/>
          <p:cNvSpPr/>
          <p:nvPr userDrawn="1"/>
        </p:nvSpPr>
        <p:spPr>
          <a:xfrm>
            <a:off x="2453724"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54" name="קשת מלאה 15"/>
          <p:cNvSpPr/>
          <p:nvPr userDrawn="1"/>
        </p:nvSpPr>
        <p:spPr>
          <a:xfrm rot="9000000">
            <a:off x="2417436" y="1364334"/>
            <a:ext cx="986977" cy="986977"/>
          </a:xfrm>
          <a:prstGeom prst="blockArc">
            <a:avLst>
              <a:gd name="adj1" fmla="val 18341940"/>
              <a:gd name="adj2" fmla="val 61993"/>
              <a:gd name="adj3" fmla="val 3080"/>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55" name="Oval 54"/>
          <p:cNvSpPr/>
          <p:nvPr userDrawn="1"/>
        </p:nvSpPr>
        <p:spPr>
          <a:xfrm>
            <a:off x="2513760" y="1460658"/>
            <a:ext cx="794328" cy="794328"/>
          </a:xfrm>
          <a:prstGeom prst="ellipse">
            <a:avLst/>
          </a:prstGeom>
          <a:solidFill>
            <a:srgbClr val="DA43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a:latin typeface="+mn-lt"/>
              </a:rPr>
              <a:t>2</a:t>
            </a:r>
          </a:p>
        </p:txBody>
      </p:sp>
      <p:sp>
        <p:nvSpPr>
          <p:cNvPr id="57" name="Oval 56"/>
          <p:cNvSpPr/>
          <p:nvPr userDrawn="1"/>
        </p:nvSpPr>
        <p:spPr>
          <a:xfrm>
            <a:off x="772403" y="1400622"/>
            <a:ext cx="914400" cy="914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latin typeface="+mn-lt"/>
            </a:endParaRPr>
          </a:p>
        </p:txBody>
      </p:sp>
      <p:sp>
        <p:nvSpPr>
          <p:cNvPr id="58" name="קשת מלאה 15"/>
          <p:cNvSpPr/>
          <p:nvPr userDrawn="1"/>
        </p:nvSpPr>
        <p:spPr>
          <a:xfrm rot="10800000">
            <a:off x="736115" y="1364334"/>
            <a:ext cx="986977" cy="986977"/>
          </a:xfrm>
          <a:prstGeom prst="blockArc">
            <a:avLst>
              <a:gd name="adj1" fmla="val 18172478"/>
              <a:gd name="adj2" fmla="val 42430"/>
              <a:gd name="adj3" fmla="val 3523"/>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latin typeface="+mn-lt"/>
            </a:endParaRPr>
          </a:p>
        </p:txBody>
      </p:sp>
      <p:sp>
        <p:nvSpPr>
          <p:cNvPr id="59" name="Oval 58"/>
          <p:cNvSpPr/>
          <p:nvPr userDrawn="1"/>
        </p:nvSpPr>
        <p:spPr>
          <a:xfrm>
            <a:off x="832439" y="1460658"/>
            <a:ext cx="794328" cy="794328"/>
          </a:xfrm>
          <a:prstGeom prst="ellipse">
            <a:avLst/>
          </a:prstGeom>
          <a:solidFill>
            <a:srgbClr val="DA43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US" sz="3600" b="1" dirty="0">
                <a:latin typeface="+mn-lt"/>
              </a:rPr>
              <a:t>1</a:t>
            </a:r>
          </a:p>
        </p:txBody>
      </p:sp>
      <p:cxnSp>
        <p:nvCxnSpPr>
          <p:cNvPr id="11" name="Straight Connector 10"/>
          <p:cNvCxnSpPr/>
          <p:nvPr userDrawn="1"/>
        </p:nvCxnSpPr>
        <p:spPr>
          <a:xfrm>
            <a:off x="472312"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userDrawn="1"/>
        </p:nvCxnSpPr>
        <p:spPr>
          <a:xfrm>
            <a:off x="2153633"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userDrawn="1"/>
        </p:nvCxnSpPr>
        <p:spPr>
          <a:xfrm>
            <a:off x="3824741"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userDrawn="1"/>
        </p:nvCxnSpPr>
        <p:spPr>
          <a:xfrm>
            <a:off x="5507771"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userDrawn="1"/>
        </p:nvCxnSpPr>
        <p:spPr>
          <a:xfrm>
            <a:off x="7193047" y="3378216"/>
            <a:ext cx="1514582" cy="0"/>
          </a:xfrm>
          <a:prstGeom prst="line">
            <a:avLst/>
          </a:prstGeom>
          <a:ln>
            <a:solidFill>
              <a:srgbClr val="525254"/>
            </a:solidFill>
          </a:ln>
        </p:spPr>
        <p:style>
          <a:lnRef idx="1">
            <a:schemeClr val="accent1"/>
          </a:lnRef>
          <a:fillRef idx="0">
            <a:schemeClr val="accent1"/>
          </a:fillRef>
          <a:effectRef idx="0">
            <a:schemeClr val="accent1"/>
          </a:effectRef>
          <a:fontRef idx="minor">
            <a:schemeClr val="tx1"/>
          </a:fontRef>
        </p:style>
      </p:cxnSp>
      <p:sp>
        <p:nvSpPr>
          <p:cNvPr id="15" name="Text Placeholder 14"/>
          <p:cNvSpPr>
            <a:spLocks noGrp="1"/>
          </p:cNvSpPr>
          <p:nvPr>
            <p:ph type="body" sz="quarter" idx="25" hasCustomPrompt="1"/>
          </p:nvPr>
        </p:nvSpPr>
        <p:spPr>
          <a:xfrm>
            <a:off x="472366"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a:t>Your Text Here</a:t>
            </a:r>
          </a:p>
        </p:txBody>
      </p:sp>
      <p:sp>
        <p:nvSpPr>
          <p:cNvPr id="75" name="Text Placeholder 14"/>
          <p:cNvSpPr>
            <a:spLocks noGrp="1"/>
          </p:cNvSpPr>
          <p:nvPr>
            <p:ph type="body" sz="quarter" idx="26" hasCustomPrompt="1"/>
          </p:nvPr>
        </p:nvSpPr>
        <p:spPr>
          <a:xfrm>
            <a:off x="2153687"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a:t>Your Text Here</a:t>
            </a:r>
          </a:p>
        </p:txBody>
      </p:sp>
      <p:sp>
        <p:nvSpPr>
          <p:cNvPr id="76" name="Text Placeholder 14"/>
          <p:cNvSpPr>
            <a:spLocks noGrp="1"/>
          </p:cNvSpPr>
          <p:nvPr>
            <p:ph type="body" sz="quarter" idx="27" hasCustomPrompt="1"/>
          </p:nvPr>
        </p:nvSpPr>
        <p:spPr>
          <a:xfrm>
            <a:off x="3824795"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a:t>Your Text Here</a:t>
            </a:r>
          </a:p>
        </p:txBody>
      </p:sp>
      <p:sp>
        <p:nvSpPr>
          <p:cNvPr id="77" name="Text Placeholder 14"/>
          <p:cNvSpPr>
            <a:spLocks noGrp="1"/>
          </p:cNvSpPr>
          <p:nvPr>
            <p:ph type="body" sz="quarter" idx="28" hasCustomPrompt="1"/>
          </p:nvPr>
        </p:nvSpPr>
        <p:spPr>
          <a:xfrm>
            <a:off x="5507825"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a:t>Your Text Here</a:t>
            </a:r>
          </a:p>
        </p:txBody>
      </p:sp>
      <p:sp>
        <p:nvSpPr>
          <p:cNvPr id="78" name="Text Placeholder 14"/>
          <p:cNvSpPr>
            <a:spLocks noGrp="1"/>
          </p:cNvSpPr>
          <p:nvPr>
            <p:ph type="body" sz="quarter" idx="29" hasCustomPrompt="1"/>
          </p:nvPr>
        </p:nvSpPr>
        <p:spPr>
          <a:xfrm>
            <a:off x="7193101" y="2459157"/>
            <a:ext cx="1514475" cy="811213"/>
          </a:xfrm>
        </p:spPr>
        <p:txBody>
          <a:bodyPr lIns="45720" rIns="45720" anchor="b">
            <a:noAutofit/>
          </a:bodyPr>
          <a:lstStyle>
            <a:lvl1pPr marL="0" indent="0" algn="ctr">
              <a:buNone/>
              <a:defRPr sz="1800" b="1">
                <a:latin typeface="+mn-lt"/>
              </a:defRPr>
            </a:lvl1pPr>
            <a:lvl5pPr marL="1828800" indent="0">
              <a:buNone/>
              <a:defRPr/>
            </a:lvl5pPr>
          </a:lstStyle>
          <a:p>
            <a:pPr lvl="0"/>
            <a:r>
              <a:rPr lang="en-US" dirty="0"/>
              <a:t>Your Text Here</a:t>
            </a:r>
          </a:p>
        </p:txBody>
      </p:sp>
      <p:sp>
        <p:nvSpPr>
          <p:cNvPr id="79" name="Text Placeholder 14"/>
          <p:cNvSpPr>
            <a:spLocks noGrp="1"/>
          </p:cNvSpPr>
          <p:nvPr>
            <p:ph type="body" sz="quarter" idx="30" hasCustomPrompt="1"/>
          </p:nvPr>
        </p:nvSpPr>
        <p:spPr>
          <a:xfrm>
            <a:off x="472366"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a:t>You can replace this text with your own.</a:t>
            </a:r>
          </a:p>
        </p:txBody>
      </p:sp>
      <p:sp>
        <p:nvSpPr>
          <p:cNvPr id="80" name="Text Placeholder 14"/>
          <p:cNvSpPr>
            <a:spLocks noGrp="1"/>
          </p:cNvSpPr>
          <p:nvPr>
            <p:ph type="body" sz="quarter" idx="31" hasCustomPrompt="1"/>
          </p:nvPr>
        </p:nvSpPr>
        <p:spPr>
          <a:xfrm>
            <a:off x="2153687"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a:t>You can replace this text with your own.</a:t>
            </a:r>
          </a:p>
        </p:txBody>
      </p:sp>
      <p:sp>
        <p:nvSpPr>
          <p:cNvPr id="81" name="Text Placeholder 14"/>
          <p:cNvSpPr>
            <a:spLocks noGrp="1"/>
          </p:cNvSpPr>
          <p:nvPr>
            <p:ph type="body" sz="quarter" idx="32" hasCustomPrompt="1"/>
          </p:nvPr>
        </p:nvSpPr>
        <p:spPr>
          <a:xfrm>
            <a:off x="3824795"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a:t>You can replace this text with your own.</a:t>
            </a:r>
          </a:p>
        </p:txBody>
      </p:sp>
      <p:sp>
        <p:nvSpPr>
          <p:cNvPr id="82" name="Text Placeholder 14"/>
          <p:cNvSpPr>
            <a:spLocks noGrp="1"/>
          </p:cNvSpPr>
          <p:nvPr>
            <p:ph type="body" sz="quarter" idx="33" hasCustomPrompt="1"/>
          </p:nvPr>
        </p:nvSpPr>
        <p:spPr>
          <a:xfrm>
            <a:off x="5507825"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a:t>You can replace this text with your own.</a:t>
            </a:r>
          </a:p>
        </p:txBody>
      </p:sp>
      <p:sp>
        <p:nvSpPr>
          <p:cNvPr id="83" name="Text Placeholder 14"/>
          <p:cNvSpPr>
            <a:spLocks noGrp="1"/>
          </p:cNvSpPr>
          <p:nvPr>
            <p:ph type="body" sz="quarter" idx="34" hasCustomPrompt="1"/>
          </p:nvPr>
        </p:nvSpPr>
        <p:spPr>
          <a:xfrm>
            <a:off x="7193101" y="3475721"/>
            <a:ext cx="1514475" cy="2343188"/>
          </a:xfrm>
        </p:spPr>
        <p:txBody>
          <a:bodyPr lIns="45720" rIns="45720" anchor="t">
            <a:noAutofit/>
          </a:bodyPr>
          <a:lstStyle>
            <a:lvl1pPr marL="0" indent="0" algn="ctr">
              <a:lnSpc>
                <a:spcPts val="1500"/>
              </a:lnSpc>
              <a:spcBef>
                <a:spcPts val="0"/>
              </a:spcBef>
              <a:buNone/>
              <a:defRPr sz="1400" b="0">
                <a:latin typeface="+mn-lt"/>
              </a:defRPr>
            </a:lvl1pPr>
            <a:lvl5pPr marL="1828800" indent="0">
              <a:buNone/>
              <a:defRPr/>
            </a:lvl5pPr>
          </a:lstStyle>
          <a:p>
            <a:r>
              <a:rPr lang="en-US" dirty="0"/>
              <a:t>You can replace this text with your own.</a:t>
            </a:r>
          </a:p>
        </p:txBody>
      </p:sp>
      <p:sp>
        <p:nvSpPr>
          <p:cNvPr id="37" name="Slide Number Placeholder 5"/>
          <p:cNvSpPr>
            <a:spLocks noGrp="1"/>
          </p:cNvSpPr>
          <p:nvPr>
            <p:ph type="sldNum" sz="quarter" idx="12"/>
          </p:nvPr>
        </p:nvSpPr>
        <p:spPr>
          <a:xfrm>
            <a:off x="4039458"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175906766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6_כותרת ותוכן">
    <p:spTree>
      <p:nvGrpSpPr>
        <p:cNvPr id="1" name=""/>
        <p:cNvGrpSpPr/>
        <p:nvPr/>
      </p:nvGrpSpPr>
      <p:grpSpPr>
        <a:xfrm>
          <a:off x="0" y="0"/>
          <a:ext cx="0" cy="0"/>
          <a:chOff x="0" y="0"/>
          <a:chExt cx="0" cy="0"/>
        </a:xfrm>
      </p:grpSpPr>
      <p:sp>
        <p:nvSpPr>
          <p:cNvPr id="91" name="מלבן 9"/>
          <p:cNvSpPr/>
          <p:nvPr userDrawn="1"/>
        </p:nvSpPr>
        <p:spPr>
          <a:xfrm>
            <a:off x="0" y="-1061"/>
            <a:ext cx="303757" cy="6580796"/>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92" name="Title 1"/>
          <p:cNvSpPr>
            <a:spLocks noGrp="1"/>
          </p:cNvSpPr>
          <p:nvPr>
            <p:ph type="ctrTitle" hasCustomPrompt="1"/>
          </p:nvPr>
        </p:nvSpPr>
        <p:spPr>
          <a:xfrm>
            <a:off x="675978" y="420554"/>
            <a:ext cx="7772400" cy="1084217"/>
          </a:xfrm>
        </p:spPr>
        <p:txBody>
          <a:bodyPr anchor="t" anchorCtr="0">
            <a:noAutofit/>
          </a:bodyPr>
          <a:lstStyle>
            <a:lvl1pPr algn="l">
              <a:defRPr sz="3200">
                <a:solidFill>
                  <a:srgbClr val="DA4326"/>
                </a:solidFill>
                <a:latin typeface="+mn-lt"/>
              </a:defRPr>
            </a:lvl1pPr>
          </a:lstStyle>
          <a:p>
            <a:r>
              <a:rPr lang="en-US" dirty="0"/>
              <a:t>AGENDA/KEY TOPICS</a:t>
            </a:r>
          </a:p>
        </p:txBody>
      </p:sp>
      <p:sp>
        <p:nvSpPr>
          <p:cNvPr id="4" name="Slide Number Placeholder 5"/>
          <p:cNvSpPr>
            <a:spLocks noGrp="1"/>
          </p:cNvSpPr>
          <p:nvPr>
            <p:ph type="sldNum" sz="quarter" idx="12"/>
          </p:nvPr>
        </p:nvSpPr>
        <p:spPr>
          <a:xfrm>
            <a:off x="4039458"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318045499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5_כותרת ותוכן">
    <p:spTree>
      <p:nvGrpSpPr>
        <p:cNvPr id="1" name=""/>
        <p:cNvGrpSpPr/>
        <p:nvPr/>
      </p:nvGrpSpPr>
      <p:grpSpPr>
        <a:xfrm>
          <a:off x="0" y="0"/>
          <a:ext cx="0" cy="0"/>
          <a:chOff x="0" y="0"/>
          <a:chExt cx="0" cy="0"/>
        </a:xfrm>
      </p:grpSpPr>
      <p:sp>
        <p:nvSpPr>
          <p:cNvPr id="33" name="מלבן 11"/>
          <p:cNvSpPr/>
          <p:nvPr userDrawn="1"/>
        </p:nvSpPr>
        <p:spPr>
          <a:xfrm>
            <a:off x="-4474" y="657002"/>
            <a:ext cx="9148474" cy="10800"/>
          </a:xfrm>
          <a:prstGeom prst="rect">
            <a:avLst/>
          </a:prstGeom>
          <a:gradFill flip="none" rotWithShape="1">
            <a:gsLst>
              <a:gs pos="12000">
                <a:srgbClr val="7200D1"/>
              </a:gs>
              <a:gs pos="0">
                <a:srgbClr val="A22DE8"/>
              </a:gs>
              <a:gs pos="34500">
                <a:srgbClr val="399CDB"/>
              </a:gs>
              <a:gs pos="22000">
                <a:srgbClr val="000086"/>
              </a:gs>
              <a:gs pos="47000">
                <a:srgbClr val="00E9E8"/>
              </a:gs>
              <a:gs pos="68000">
                <a:srgbClr val="B1F900"/>
              </a:gs>
              <a:gs pos="59000">
                <a:srgbClr val="11B920"/>
              </a:gs>
              <a:gs pos="80000">
                <a:srgbClr val="FFFF00"/>
              </a:gs>
              <a:gs pos="89000">
                <a:srgbClr val="FFAB00"/>
              </a:gs>
              <a:gs pos="100000">
                <a:srgbClr val="FF0000"/>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19" name="מלבן 9"/>
          <p:cNvSpPr/>
          <p:nvPr userDrawn="1"/>
        </p:nvSpPr>
        <p:spPr>
          <a:xfrm>
            <a:off x="0" y="-1061"/>
            <a:ext cx="303757" cy="6580796"/>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6" name="Slide Number Placeholder 5"/>
          <p:cNvSpPr>
            <a:spLocks noGrp="1"/>
          </p:cNvSpPr>
          <p:nvPr>
            <p:ph type="sldNum" sz="quarter" idx="12"/>
          </p:nvPr>
        </p:nvSpPr>
        <p:spPr>
          <a:xfrm>
            <a:off x="4020986" y="6543600"/>
            <a:ext cx="1068202" cy="360000"/>
          </a:xfrm>
        </p:spPr>
        <p:txBody>
          <a:bodyPr/>
          <a:lstStyle>
            <a:lvl1pPr>
              <a:defRPr b="0">
                <a:solidFill>
                  <a:srgbClr val="787878"/>
                </a:solidFill>
                <a:latin typeface="+mn-lt"/>
              </a:defRPr>
            </a:lvl1pPr>
          </a:lstStyle>
          <a:p>
            <a:fld id="{1C146586-7EC2-481D-848F-8CE41EB2DE6C}" type="slidenum">
              <a:rPr lang="en-US" smtClean="0"/>
              <a:pPr/>
              <a:t>‹#›</a:t>
            </a:fld>
            <a:endParaRPr lang="en-US" dirty="0"/>
          </a:p>
        </p:txBody>
      </p:sp>
      <p:sp>
        <p:nvSpPr>
          <p:cNvPr id="30" name="קשת מלאה 15"/>
          <p:cNvSpPr/>
          <p:nvPr userDrawn="1"/>
        </p:nvSpPr>
        <p:spPr>
          <a:xfrm rot="13696997">
            <a:off x="7070753" y="98313"/>
            <a:ext cx="1680826" cy="1682506"/>
          </a:xfrm>
          <a:prstGeom prst="blockArc">
            <a:avLst>
              <a:gd name="adj1" fmla="val 17931552"/>
              <a:gd name="adj2" fmla="val 106731"/>
              <a:gd name="adj3" fmla="val 2247"/>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lt"/>
            </a:endParaRPr>
          </a:p>
        </p:txBody>
      </p:sp>
      <p:sp>
        <p:nvSpPr>
          <p:cNvPr id="34" name="Title 1"/>
          <p:cNvSpPr txBox="1">
            <a:spLocks/>
          </p:cNvSpPr>
          <p:nvPr userDrawn="1"/>
        </p:nvSpPr>
        <p:spPr>
          <a:xfrm>
            <a:off x="414045" y="46060"/>
            <a:ext cx="8282085" cy="6332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rgbClr val="313133"/>
                </a:solidFill>
                <a:latin typeface="+mn-lt"/>
                <a:ea typeface="+mj-ea"/>
                <a:cs typeface="+mj-cs"/>
              </a:defRPr>
            </a:lvl1pPr>
          </a:lstStyle>
          <a:p>
            <a:r>
              <a:rPr lang="en-US" dirty="0"/>
              <a:t>AGENDA</a:t>
            </a:r>
          </a:p>
        </p:txBody>
      </p:sp>
      <p:pic>
        <p:nvPicPr>
          <p:cNvPr id="12" name="Picture 1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158021" y="204731"/>
            <a:ext cx="1489700" cy="1490472"/>
          </a:xfrm>
          <a:prstGeom prst="ellipse">
            <a:avLst/>
          </a:prstGeom>
          <a:ln w="63500" cap="rnd">
            <a:solidFill>
              <a:schemeClr val="bg1"/>
            </a:solidFill>
          </a:ln>
          <a:effectLst/>
        </p:spPr>
      </p:pic>
      <p:sp>
        <p:nvSpPr>
          <p:cNvPr id="14" name="Text Placeholder 14"/>
          <p:cNvSpPr>
            <a:spLocks noGrp="1"/>
          </p:cNvSpPr>
          <p:nvPr>
            <p:ph type="body" sz="quarter" idx="25" hasCustomPrompt="1"/>
          </p:nvPr>
        </p:nvSpPr>
        <p:spPr>
          <a:xfrm>
            <a:off x="480294" y="1441982"/>
            <a:ext cx="6456215" cy="4709436"/>
          </a:xfrm>
        </p:spPr>
        <p:txBody>
          <a:bodyPr lIns="45720" rIns="45720" anchor="t">
            <a:noAutofit/>
          </a:bodyPr>
          <a:lstStyle>
            <a:lvl1pPr marL="285750" indent="-285750" algn="l">
              <a:lnSpc>
                <a:spcPct val="120000"/>
              </a:lnSpc>
              <a:spcBef>
                <a:spcPts val="600"/>
              </a:spcBef>
              <a:buFont typeface="Arial" panose="020B0604020202020204" pitchFamily="34" charset="0"/>
              <a:buChar char="•"/>
              <a:defRPr sz="2400" b="1">
                <a:latin typeface="+mn-lt"/>
              </a:defRPr>
            </a:lvl1pPr>
            <a:lvl5pPr marL="1828800" indent="0">
              <a:buNone/>
              <a:defRPr/>
            </a:lvl5pPr>
          </a:lstStyle>
          <a:p>
            <a:pPr lvl="0"/>
            <a:r>
              <a:rPr lang="en-US" dirty="0"/>
              <a:t>Your Text Here</a:t>
            </a:r>
          </a:p>
          <a:p>
            <a:pPr lvl="0"/>
            <a:r>
              <a:rPr lang="en-US" dirty="0"/>
              <a:t>Your Text Here</a:t>
            </a:r>
          </a:p>
          <a:p>
            <a:pPr lvl="0"/>
            <a:r>
              <a:rPr lang="en-US" dirty="0"/>
              <a:t>Your Text Here</a:t>
            </a:r>
          </a:p>
        </p:txBody>
      </p:sp>
    </p:spTree>
    <p:extLst>
      <p:ext uri="{BB962C8B-B14F-4D97-AF65-F5344CB8AC3E}">
        <p14:creationId xmlns:p14="http://schemas.microsoft.com/office/powerpoint/2010/main" val="335106735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Section Divider 1">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r="-23" b="1"/>
          <a:stretch/>
        </p:blipFill>
        <p:spPr>
          <a:xfrm>
            <a:off x="0" y="-1"/>
            <a:ext cx="9144000" cy="6579735"/>
          </a:xfrm>
          <a:prstGeom prst="rect">
            <a:avLst/>
          </a:prstGeom>
        </p:spPr>
      </p:pic>
      <p:sp>
        <p:nvSpPr>
          <p:cNvPr id="22" name="מלבן 14"/>
          <p:cNvSpPr/>
          <p:nvPr userDrawn="1"/>
        </p:nvSpPr>
        <p:spPr>
          <a:xfrm>
            <a:off x="0" y="5626383"/>
            <a:ext cx="9144000" cy="953352"/>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7" name="מלבן 9"/>
          <p:cNvSpPr/>
          <p:nvPr userDrawn="1"/>
        </p:nvSpPr>
        <p:spPr>
          <a:xfrm>
            <a:off x="347240" y="4152976"/>
            <a:ext cx="6700105" cy="1762559"/>
          </a:xfrm>
          <a:prstGeom prst="rect">
            <a:avLst/>
          </a:prstGeom>
          <a:solidFill>
            <a:srgbClr val="DA43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1" name="Title 1"/>
          <p:cNvSpPr>
            <a:spLocks noGrp="1"/>
          </p:cNvSpPr>
          <p:nvPr>
            <p:ph type="ctrTitle" hasCustomPrompt="1"/>
          </p:nvPr>
        </p:nvSpPr>
        <p:spPr>
          <a:xfrm>
            <a:off x="526473" y="4353733"/>
            <a:ext cx="6336145" cy="1372812"/>
          </a:xfrm>
        </p:spPr>
        <p:txBody>
          <a:bodyPr anchor="t" anchorCtr="0">
            <a:noAutofit/>
          </a:bodyPr>
          <a:lstStyle>
            <a:lvl1pPr algn="l">
              <a:defRPr sz="3200">
                <a:solidFill>
                  <a:schemeClr val="bg1"/>
                </a:solidFill>
                <a:latin typeface="+mn-lt"/>
              </a:defRPr>
            </a:lvl1pPr>
          </a:lstStyle>
          <a:p>
            <a:r>
              <a:rPr lang="en-US" dirty="0"/>
              <a:t>Edit title Edit </a:t>
            </a:r>
            <a:r>
              <a:rPr lang="en-US" dirty="0" err="1"/>
              <a:t>titleEdit</a:t>
            </a:r>
            <a:r>
              <a:rPr lang="en-US" dirty="0"/>
              <a:t> </a:t>
            </a:r>
            <a:r>
              <a:rPr lang="en-US" dirty="0" err="1"/>
              <a:t>titleEdit</a:t>
            </a:r>
            <a:r>
              <a:rPr lang="en-US" dirty="0"/>
              <a:t> </a:t>
            </a:r>
            <a:r>
              <a:rPr lang="en-US" dirty="0" err="1"/>
              <a:t>titleEdit</a:t>
            </a:r>
            <a:r>
              <a:rPr lang="en-US" dirty="0"/>
              <a:t> </a:t>
            </a:r>
            <a:r>
              <a:rPr lang="en-US" dirty="0" err="1"/>
              <a:t>titleEdit</a:t>
            </a:r>
            <a:r>
              <a:rPr lang="en-US" dirty="0"/>
              <a:t> </a:t>
            </a:r>
            <a:r>
              <a:rPr lang="en-US" dirty="0" err="1"/>
              <a:t>titleEdit</a:t>
            </a:r>
            <a:r>
              <a:rPr lang="en-US" dirty="0"/>
              <a:t> title</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94585" y="5911102"/>
            <a:ext cx="1606122" cy="668633"/>
          </a:xfrm>
          <a:prstGeom prst="rect">
            <a:avLst/>
          </a:prstGeom>
        </p:spPr>
      </p:pic>
      <p:sp>
        <p:nvSpPr>
          <p:cNvPr id="10" name="מלבן 6"/>
          <p:cNvSpPr/>
          <p:nvPr userDrawn="1"/>
        </p:nvSpPr>
        <p:spPr>
          <a:xfrm>
            <a:off x="0" y="6579735"/>
            <a:ext cx="9143999"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solidFill>
                  <a:srgbClr val="787878"/>
                </a:solidFill>
                <a:latin typeface="+mn-lt"/>
                <a:cs typeface="Arial" pitchFamily="34" charset="0"/>
              </a:rPr>
              <a:t>© 2017</a:t>
            </a:r>
            <a:r>
              <a:rPr lang="en-US" sz="1000" baseline="0" dirty="0">
                <a:solidFill>
                  <a:srgbClr val="787878"/>
                </a:solidFill>
                <a:latin typeface="+mn-lt"/>
                <a:cs typeface="Arial" pitchFamily="34" charset="0"/>
              </a:rPr>
              <a:t> </a:t>
            </a:r>
            <a:r>
              <a:rPr lang="en-US" sz="1000" dirty="0">
                <a:solidFill>
                  <a:srgbClr val="787878"/>
                </a:solidFill>
                <a:latin typeface="+mn-lt"/>
                <a:cs typeface="Arial" pitchFamily="34" charset="0"/>
              </a:rPr>
              <a:t>Ex </a:t>
            </a:r>
            <a:r>
              <a:rPr lang="en-US" sz="1000" dirty="0" err="1">
                <a:solidFill>
                  <a:srgbClr val="787878"/>
                </a:solidFill>
                <a:latin typeface="+mn-lt"/>
                <a:cs typeface="Arial" pitchFamily="34" charset="0"/>
              </a:rPr>
              <a:t>Libris</a:t>
            </a:r>
            <a:r>
              <a:rPr lang="en-US" sz="1000" dirty="0">
                <a:solidFill>
                  <a:srgbClr val="787878"/>
                </a:solidFill>
                <a:latin typeface="+mn-lt"/>
                <a:cs typeface="Arial" pitchFamily="34" charset="0"/>
              </a:rPr>
              <a:t> | Confidential &amp; Proprietary</a:t>
            </a:r>
            <a:endParaRPr lang="en-US" sz="1000" dirty="0">
              <a:solidFill>
                <a:srgbClr val="787878"/>
              </a:solidFill>
              <a:latin typeface="+mn-lt"/>
            </a:endParaRPr>
          </a:p>
        </p:txBody>
      </p:sp>
    </p:spTree>
    <p:extLst>
      <p:ext uri="{BB962C8B-B14F-4D97-AF65-F5344CB8AC3E}">
        <p14:creationId xmlns:p14="http://schemas.microsoft.com/office/powerpoint/2010/main" val="25909099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_Section Divider 1">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l="7080" t="14664" r="17072" b="1"/>
          <a:stretch/>
        </p:blipFill>
        <p:spPr>
          <a:xfrm>
            <a:off x="0" y="0"/>
            <a:ext cx="9144000" cy="6858000"/>
          </a:xfrm>
          <a:prstGeom prst="rect">
            <a:avLst/>
          </a:prstGeom>
        </p:spPr>
      </p:pic>
      <p:sp>
        <p:nvSpPr>
          <p:cNvPr id="22" name="מלבן 14"/>
          <p:cNvSpPr/>
          <p:nvPr userDrawn="1"/>
        </p:nvSpPr>
        <p:spPr>
          <a:xfrm>
            <a:off x="0" y="5626383"/>
            <a:ext cx="9144000" cy="953352"/>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7" name="מלבן 9"/>
          <p:cNvSpPr/>
          <p:nvPr userDrawn="1"/>
        </p:nvSpPr>
        <p:spPr>
          <a:xfrm>
            <a:off x="347240" y="4152976"/>
            <a:ext cx="6700105" cy="1762559"/>
          </a:xfrm>
          <a:prstGeom prst="rect">
            <a:avLst/>
          </a:prstGeom>
          <a:solidFill>
            <a:srgbClr val="DA43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1" name="Title 1"/>
          <p:cNvSpPr>
            <a:spLocks noGrp="1"/>
          </p:cNvSpPr>
          <p:nvPr>
            <p:ph type="ctrTitle" hasCustomPrompt="1"/>
          </p:nvPr>
        </p:nvSpPr>
        <p:spPr>
          <a:xfrm>
            <a:off x="526473" y="4353733"/>
            <a:ext cx="6336145" cy="1372812"/>
          </a:xfrm>
        </p:spPr>
        <p:txBody>
          <a:bodyPr anchor="t" anchorCtr="0">
            <a:noAutofit/>
          </a:bodyPr>
          <a:lstStyle>
            <a:lvl1pPr algn="l">
              <a:defRPr sz="3200">
                <a:solidFill>
                  <a:schemeClr val="bg1"/>
                </a:solidFill>
                <a:latin typeface="+mn-lt"/>
              </a:defRPr>
            </a:lvl1pPr>
          </a:lstStyle>
          <a:p>
            <a:r>
              <a:rPr lang="en-US" dirty="0"/>
              <a:t>Edit title Edit </a:t>
            </a:r>
            <a:r>
              <a:rPr lang="en-US" dirty="0" err="1"/>
              <a:t>titleEdit</a:t>
            </a:r>
            <a:r>
              <a:rPr lang="en-US" dirty="0"/>
              <a:t> </a:t>
            </a:r>
            <a:r>
              <a:rPr lang="en-US" dirty="0" err="1"/>
              <a:t>titleEdit</a:t>
            </a:r>
            <a:r>
              <a:rPr lang="en-US" dirty="0"/>
              <a:t> </a:t>
            </a:r>
            <a:r>
              <a:rPr lang="en-US" dirty="0" err="1"/>
              <a:t>titleEdit</a:t>
            </a:r>
            <a:r>
              <a:rPr lang="en-US" dirty="0"/>
              <a:t> </a:t>
            </a:r>
            <a:r>
              <a:rPr lang="en-US" dirty="0" err="1"/>
              <a:t>titleEdit</a:t>
            </a:r>
            <a:r>
              <a:rPr lang="en-US" dirty="0"/>
              <a:t> </a:t>
            </a:r>
            <a:r>
              <a:rPr lang="en-US" dirty="0" err="1"/>
              <a:t>titleEdit</a:t>
            </a:r>
            <a:r>
              <a:rPr lang="en-US" dirty="0"/>
              <a:t> title</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94585" y="5911102"/>
            <a:ext cx="1606122" cy="668633"/>
          </a:xfrm>
          <a:prstGeom prst="rect">
            <a:avLst/>
          </a:prstGeom>
        </p:spPr>
      </p:pic>
      <p:sp>
        <p:nvSpPr>
          <p:cNvPr id="10" name="מלבן 6"/>
          <p:cNvSpPr/>
          <p:nvPr userDrawn="1"/>
        </p:nvSpPr>
        <p:spPr>
          <a:xfrm>
            <a:off x="0" y="6579735"/>
            <a:ext cx="9143999"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solidFill>
                  <a:srgbClr val="787878"/>
                </a:solidFill>
                <a:latin typeface="+mn-lt"/>
                <a:cs typeface="Arial" pitchFamily="34" charset="0"/>
              </a:rPr>
              <a:t>© 2017</a:t>
            </a:r>
            <a:r>
              <a:rPr lang="en-US" sz="1000" baseline="0" dirty="0">
                <a:solidFill>
                  <a:srgbClr val="787878"/>
                </a:solidFill>
                <a:latin typeface="+mn-lt"/>
                <a:cs typeface="Arial" pitchFamily="34" charset="0"/>
              </a:rPr>
              <a:t> </a:t>
            </a:r>
            <a:r>
              <a:rPr lang="en-US" sz="1000" dirty="0">
                <a:solidFill>
                  <a:srgbClr val="787878"/>
                </a:solidFill>
                <a:latin typeface="+mn-lt"/>
                <a:cs typeface="Arial" pitchFamily="34" charset="0"/>
              </a:rPr>
              <a:t>Ex </a:t>
            </a:r>
            <a:r>
              <a:rPr lang="en-US" sz="1000" dirty="0" err="1">
                <a:solidFill>
                  <a:srgbClr val="787878"/>
                </a:solidFill>
                <a:latin typeface="+mn-lt"/>
                <a:cs typeface="Arial" pitchFamily="34" charset="0"/>
              </a:rPr>
              <a:t>Libris</a:t>
            </a:r>
            <a:r>
              <a:rPr lang="en-US" sz="1000" dirty="0">
                <a:solidFill>
                  <a:srgbClr val="787878"/>
                </a:solidFill>
                <a:latin typeface="+mn-lt"/>
                <a:cs typeface="Arial" pitchFamily="34" charset="0"/>
              </a:rPr>
              <a:t> | Confidential &amp; Proprietary</a:t>
            </a:r>
            <a:endParaRPr lang="en-US" sz="1000" dirty="0">
              <a:solidFill>
                <a:srgbClr val="787878"/>
              </a:solidFill>
              <a:latin typeface="+mn-lt"/>
            </a:endParaRPr>
          </a:p>
        </p:txBody>
      </p:sp>
    </p:spTree>
    <p:extLst>
      <p:ext uri="{BB962C8B-B14F-4D97-AF65-F5344CB8AC3E}">
        <p14:creationId xmlns:p14="http://schemas.microsoft.com/office/powerpoint/2010/main" val="25909099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Thank You Slide 2">
    <p:spTree>
      <p:nvGrpSpPr>
        <p:cNvPr id="1" name=""/>
        <p:cNvGrpSpPr/>
        <p:nvPr/>
      </p:nvGrpSpPr>
      <p:grpSpPr>
        <a:xfrm>
          <a:off x="0" y="0"/>
          <a:ext cx="0" cy="0"/>
          <a:chOff x="0" y="0"/>
          <a:chExt cx="0" cy="0"/>
        </a:xfrm>
      </p:grpSpPr>
      <p:pic>
        <p:nvPicPr>
          <p:cNvPr id="11" name="Picture 4"/>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r="6"/>
          <a:stretch/>
        </p:blipFill>
        <p:spPr bwMode="auto">
          <a:xfrm>
            <a:off x="-831" y="0"/>
            <a:ext cx="9144831" cy="6372640"/>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userDrawn="1"/>
        </p:nvSpPr>
        <p:spPr>
          <a:xfrm rot="15464397">
            <a:off x="4967853" y="1201733"/>
            <a:ext cx="7312509" cy="2891963"/>
          </a:xfrm>
          <a:prstGeom prst="rect">
            <a:avLst/>
          </a:prstGeom>
          <a:blipFill dpi="0" rotWithShape="1">
            <a:blip r:embed="rId3">
              <a:alphaModFix amt="5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מלבן 14"/>
          <p:cNvSpPr/>
          <p:nvPr userDrawn="1"/>
        </p:nvSpPr>
        <p:spPr>
          <a:xfrm>
            <a:off x="0" y="3759748"/>
            <a:ext cx="9144000" cy="1750037"/>
          </a:xfrm>
          <a:prstGeom prst="rect">
            <a:avLst/>
          </a:prstGeom>
          <a:solidFill>
            <a:srgbClr val="DA432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מלבן 7"/>
          <p:cNvSpPr/>
          <p:nvPr userDrawn="1"/>
        </p:nvSpPr>
        <p:spPr>
          <a:xfrm>
            <a:off x="0" y="5910110"/>
            <a:ext cx="9144000" cy="960570"/>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endParaRPr lang="en-US" dirty="0">
              <a:latin typeface="+mn-lt"/>
            </a:endParaRPr>
          </a:p>
        </p:txBody>
      </p:sp>
      <p:sp>
        <p:nvSpPr>
          <p:cNvPr id="15" name="מלבן 14"/>
          <p:cNvSpPr/>
          <p:nvPr userDrawn="1"/>
        </p:nvSpPr>
        <p:spPr>
          <a:xfrm>
            <a:off x="0" y="5509785"/>
            <a:ext cx="9144000" cy="406099"/>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3" name="Title 1"/>
          <p:cNvSpPr>
            <a:spLocks noGrp="1"/>
          </p:cNvSpPr>
          <p:nvPr>
            <p:ph type="ctrTitle" hasCustomPrompt="1"/>
          </p:nvPr>
        </p:nvSpPr>
        <p:spPr>
          <a:xfrm>
            <a:off x="685800" y="4075936"/>
            <a:ext cx="7772400" cy="1084217"/>
          </a:xfrm>
        </p:spPr>
        <p:txBody>
          <a:bodyPr anchor="t">
            <a:noAutofit/>
          </a:bodyPr>
          <a:lstStyle>
            <a:lvl1pPr indent="-457200" algn="ctr">
              <a:lnSpc>
                <a:spcPts val="3840"/>
              </a:lnSpc>
              <a:defRPr sz="3200" b="1">
                <a:solidFill>
                  <a:schemeClr val="bg1"/>
                </a:solidFill>
                <a:latin typeface="+mn-lt"/>
              </a:defRPr>
            </a:lvl1pPr>
          </a:lstStyle>
          <a:p>
            <a:r>
              <a:rPr lang="en-US" dirty="0"/>
              <a:t>THANK YOU</a:t>
            </a:r>
          </a:p>
        </p:txBody>
      </p:sp>
      <p:sp>
        <p:nvSpPr>
          <p:cNvPr id="14" name="Text Placeholder 3"/>
          <p:cNvSpPr>
            <a:spLocks noGrp="1"/>
          </p:cNvSpPr>
          <p:nvPr>
            <p:ph type="body" sz="quarter" idx="10" hasCustomPrompt="1"/>
          </p:nvPr>
        </p:nvSpPr>
        <p:spPr>
          <a:xfrm>
            <a:off x="785092" y="4594885"/>
            <a:ext cx="7573817" cy="393700"/>
          </a:xfrm>
        </p:spPr>
        <p:txBody>
          <a:bodyPr/>
          <a:lstStyle>
            <a:lvl1pPr marL="0" indent="0" algn="ctr">
              <a:buNone/>
              <a:defRPr sz="2800">
                <a:solidFill>
                  <a:schemeClr val="bg1"/>
                </a:solidFill>
                <a:latin typeface="+mn-lt"/>
              </a:defRPr>
            </a:lvl1pPr>
          </a:lstStyle>
          <a:p>
            <a:r>
              <a:rPr lang="en-US" sz="2400" b="0" u="sng" dirty="0"/>
              <a:t>xxxx@exlibrisgroup.com</a:t>
            </a:r>
            <a:endParaRPr lang="en-US" b="0" dirty="0"/>
          </a:p>
        </p:txBody>
      </p:sp>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700446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hank You Slide 2">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b="-3477"/>
          <a:stretch/>
        </p:blipFill>
        <p:spPr bwMode="auto">
          <a:xfrm>
            <a:off x="0" y="1"/>
            <a:ext cx="9144000" cy="630798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1601129"/>
            <a:ext cx="9144000" cy="5427767"/>
          </a:xfrm>
          <a:prstGeom prst="rect">
            <a:avLst/>
          </a:prstGeom>
        </p:spPr>
      </p:pic>
      <p:sp>
        <p:nvSpPr>
          <p:cNvPr id="12" name="מלבן 14"/>
          <p:cNvSpPr/>
          <p:nvPr userDrawn="1"/>
        </p:nvSpPr>
        <p:spPr>
          <a:xfrm>
            <a:off x="0" y="3759748"/>
            <a:ext cx="9144000" cy="1750037"/>
          </a:xfrm>
          <a:prstGeom prst="rect">
            <a:avLst/>
          </a:prstGeom>
          <a:solidFill>
            <a:srgbClr val="DA432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מלבן 7"/>
          <p:cNvSpPr/>
          <p:nvPr userDrawn="1"/>
        </p:nvSpPr>
        <p:spPr>
          <a:xfrm>
            <a:off x="0" y="5910110"/>
            <a:ext cx="9144000" cy="960570"/>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endParaRPr lang="en-US" dirty="0">
              <a:latin typeface="+mn-lt"/>
            </a:endParaRPr>
          </a:p>
        </p:txBody>
      </p:sp>
      <p:sp>
        <p:nvSpPr>
          <p:cNvPr id="15" name="מלבן 14"/>
          <p:cNvSpPr/>
          <p:nvPr userDrawn="1"/>
        </p:nvSpPr>
        <p:spPr>
          <a:xfrm>
            <a:off x="0" y="5509785"/>
            <a:ext cx="9144000" cy="406099"/>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3" name="Title 1"/>
          <p:cNvSpPr>
            <a:spLocks noGrp="1"/>
          </p:cNvSpPr>
          <p:nvPr>
            <p:ph type="ctrTitle" hasCustomPrompt="1"/>
          </p:nvPr>
        </p:nvSpPr>
        <p:spPr>
          <a:xfrm>
            <a:off x="685800" y="4075936"/>
            <a:ext cx="7772400" cy="1084217"/>
          </a:xfrm>
        </p:spPr>
        <p:txBody>
          <a:bodyPr anchor="t">
            <a:noAutofit/>
          </a:bodyPr>
          <a:lstStyle>
            <a:lvl1pPr indent="-457200" algn="ctr">
              <a:lnSpc>
                <a:spcPts val="3840"/>
              </a:lnSpc>
              <a:defRPr sz="3200" b="1">
                <a:solidFill>
                  <a:schemeClr val="bg1"/>
                </a:solidFill>
                <a:latin typeface="+mn-lt"/>
              </a:defRPr>
            </a:lvl1pPr>
          </a:lstStyle>
          <a:p>
            <a:r>
              <a:rPr lang="en-US" dirty="0"/>
              <a:t>THANK YOU</a:t>
            </a:r>
          </a:p>
        </p:txBody>
      </p:sp>
      <p:sp>
        <p:nvSpPr>
          <p:cNvPr id="14" name="Text Placeholder 3"/>
          <p:cNvSpPr>
            <a:spLocks noGrp="1"/>
          </p:cNvSpPr>
          <p:nvPr>
            <p:ph type="body" sz="quarter" idx="10" hasCustomPrompt="1"/>
          </p:nvPr>
        </p:nvSpPr>
        <p:spPr>
          <a:xfrm>
            <a:off x="785092" y="4594885"/>
            <a:ext cx="7573817" cy="393700"/>
          </a:xfrm>
        </p:spPr>
        <p:txBody>
          <a:bodyPr/>
          <a:lstStyle>
            <a:lvl1pPr marL="0" indent="0" algn="ctr">
              <a:buNone/>
              <a:defRPr sz="2800">
                <a:solidFill>
                  <a:schemeClr val="bg1"/>
                </a:solidFill>
                <a:latin typeface="+mn-lt"/>
              </a:defRPr>
            </a:lvl1pPr>
          </a:lstStyle>
          <a:p>
            <a:r>
              <a:rPr lang="en-US" sz="2400" b="0" u="sng" dirty="0"/>
              <a:t>xxxx@exlibrisgroup.com</a:t>
            </a:r>
            <a:endParaRPr lang="en-US" b="0" dirty="0"/>
          </a:p>
        </p:txBody>
      </p:sp>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403238945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Thank You Slide 2">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18263" t="7165" b="25"/>
          <a:stretch/>
        </p:blipFill>
        <p:spPr bwMode="auto">
          <a:xfrm>
            <a:off x="786" y="0"/>
            <a:ext cx="9143214" cy="6387837"/>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userDrawn="1"/>
        </p:nvSpPr>
        <p:spPr>
          <a:xfrm rot="15464397">
            <a:off x="5122213" y="1449555"/>
            <a:ext cx="6593656" cy="2607670"/>
          </a:xfrm>
          <a:prstGeom prst="rect">
            <a:avLst/>
          </a:prstGeom>
          <a:blipFill dpi="0" rotWithShape="1">
            <a:blip r:embed="rId3">
              <a:alphaModFix amt="5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מלבן 14"/>
          <p:cNvSpPr/>
          <p:nvPr userDrawn="1"/>
        </p:nvSpPr>
        <p:spPr>
          <a:xfrm>
            <a:off x="0" y="3759748"/>
            <a:ext cx="9144000" cy="1750037"/>
          </a:xfrm>
          <a:prstGeom prst="rect">
            <a:avLst/>
          </a:prstGeom>
          <a:solidFill>
            <a:srgbClr val="DA432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מלבן 7"/>
          <p:cNvSpPr/>
          <p:nvPr userDrawn="1"/>
        </p:nvSpPr>
        <p:spPr>
          <a:xfrm>
            <a:off x="0" y="5910110"/>
            <a:ext cx="9144000" cy="960570"/>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endParaRPr lang="en-US" dirty="0">
              <a:latin typeface="+mn-lt"/>
            </a:endParaRPr>
          </a:p>
        </p:txBody>
      </p:sp>
      <p:sp>
        <p:nvSpPr>
          <p:cNvPr id="15" name="מלבן 14"/>
          <p:cNvSpPr/>
          <p:nvPr userDrawn="1"/>
        </p:nvSpPr>
        <p:spPr>
          <a:xfrm>
            <a:off x="0" y="5509785"/>
            <a:ext cx="9144000" cy="406099"/>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3" name="Title 1"/>
          <p:cNvSpPr>
            <a:spLocks noGrp="1"/>
          </p:cNvSpPr>
          <p:nvPr>
            <p:ph type="ctrTitle" hasCustomPrompt="1"/>
          </p:nvPr>
        </p:nvSpPr>
        <p:spPr>
          <a:xfrm>
            <a:off x="685800" y="4075936"/>
            <a:ext cx="7772400" cy="1084217"/>
          </a:xfrm>
        </p:spPr>
        <p:txBody>
          <a:bodyPr anchor="t">
            <a:noAutofit/>
          </a:bodyPr>
          <a:lstStyle>
            <a:lvl1pPr indent="-457200" algn="ctr">
              <a:lnSpc>
                <a:spcPts val="3840"/>
              </a:lnSpc>
              <a:defRPr sz="3200" b="1">
                <a:solidFill>
                  <a:schemeClr val="bg1"/>
                </a:solidFill>
                <a:latin typeface="+mn-lt"/>
              </a:defRPr>
            </a:lvl1pPr>
          </a:lstStyle>
          <a:p>
            <a:r>
              <a:rPr lang="en-US" dirty="0"/>
              <a:t>THANK YOU</a:t>
            </a:r>
          </a:p>
        </p:txBody>
      </p:sp>
      <p:sp>
        <p:nvSpPr>
          <p:cNvPr id="14" name="Text Placeholder 3"/>
          <p:cNvSpPr>
            <a:spLocks noGrp="1"/>
          </p:cNvSpPr>
          <p:nvPr>
            <p:ph type="body" sz="quarter" idx="10" hasCustomPrompt="1"/>
          </p:nvPr>
        </p:nvSpPr>
        <p:spPr>
          <a:xfrm>
            <a:off x="785092" y="4594885"/>
            <a:ext cx="7573817" cy="393700"/>
          </a:xfrm>
        </p:spPr>
        <p:txBody>
          <a:bodyPr/>
          <a:lstStyle>
            <a:lvl1pPr marL="0" indent="0" algn="ctr">
              <a:buNone/>
              <a:defRPr sz="2800">
                <a:solidFill>
                  <a:schemeClr val="bg1"/>
                </a:solidFill>
                <a:latin typeface="+mn-lt"/>
              </a:defRPr>
            </a:lvl1pPr>
          </a:lstStyle>
          <a:p>
            <a:r>
              <a:rPr lang="en-US" sz="2400" b="0" u="sng" dirty="0"/>
              <a:t>xxxx@exlibrisgroup.com</a:t>
            </a:r>
            <a:endParaRPr lang="en-US" b="0" dirty="0"/>
          </a:p>
        </p:txBody>
      </p:sp>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408317" y="6028734"/>
            <a:ext cx="1606122" cy="668633"/>
          </a:xfrm>
          <a:prstGeom prst="rect">
            <a:avLst/>
          </a:prstGeom>
        </p:spPr>
      </p:pic>
    </p:spTree>
    <p:extLst>
      <p:ext uri="{BB962C8B-B14F-4D97-AF65-F5344CB8AC3E}">
        <p14:creationId xmlns:p14="http://schemas.microsoft.com/office/powerpoint/2010/main" val="700446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theme" Target="../theme/theme2.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2" Type="http://schemas.openxmlformats.org/officeDocument/2006/relationships/slideLayout" Target="../slideLayouts/slideLayout42.xml"/><Relationship Id="rId16" Type="http://schemas.openxmlformats.org/officeDocument/2006/relationships/image" Target="../media/image1.png"/><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theme" Target="../theme/theme3.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theme" Target="../theme/theme4.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מלבן 6"/>
          <p:cNvSpPr/>
          <p:nvPr userDrawn="1"/>
        </p:nvSpPr>
        <p:spPr>
          <a:xfrm>
            <a:off x="0" y="6579735"/>
            <a:ext cx="7906327"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solidFill>
                  <a:srgbClr val="787878"/>
                </a:solidFill>
                <a:latin typeface="+mn-lt"/>
                <a:cs typeface="Arial" pitchFamily="34" charset="0"/>
              </a:rPr>
              <a:t>© 2017 Ex Libris | Confidential &amp; Proprietary</a:t>
            </a:r>
            <a:endParaRPr lang="en-US" sz="1000" dirty="0">
              <a:solidFill>
                <a:srgbClr val="787878"/>
              </a:solidFill>
              <a:latin typeface="+mn-lt"/>
            </a:endParaRPr>
          </a:p>
        </p:txBody>
      </p:sp>
      <p:sp>
        <p:nvSpPr>
          <p:cNvPr id="8" name="מלבן 7"/>
          <p:cNvSpPr/>
          <p:nvPr userDrawn="1"/>
        </p:nvSpPr>
        <p:spPr>
          <a:xfrm>
            <a:off x="7906327" y="6579735"/>
            <a:ext cx="923348" cy="290945"/>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9" name="מלבן 8"/>
          <p:cNvSpPr/>
          <p:nvPr userDrawn="1"/>
        </p:nvSpPr>
        <p:spPr>
          <a:xfrm>
            <a:off x="8829674" y="6579735"/>
            <a:ext cx="318799"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pic>
        <p:nvPicPr>
          <p:cNvPr id="11" name="תמונה 12"/>
          <p:cNvPicPr>
            <a:picLocks noChangeAspect="1"/>
          </p:cNvPicPr>
          <p:nvPr userDrawn="1"/>
        </p:nvPicPr>
        <p:blipFill rotWithShape="1">
          <a:blip r:embed="rId30" cstate="email">
            <a:extLst>
              <a:ext uri="{28A0092B-C50C-407E-A947-70E740481C1C}">
                <a14:useLocalDpi xmlns:a14="http://schemas.microsoft.com/office/drawing/2010/main"/>
              </a:ext>
            </a:extLst>
          </a:blip>
          <a:srcRect/>
          <a:stretch/>
        </p:blipFill>
        <p:spPr>
          <a:xfrm>
            <a:off x="7975224" y="6543600"/>
            <a:ext cx="791423" cy="292158"/>
          </a:xfrm>
          <a:prstGeom prst="rect">
            <a:avLst/>
          </a:prstGeom>
        </p:spPr>
      </p:pic>
      <p:sp>
        <p:nvSpPr>
          <p:cNvPr id="2" name="Title Placeholder 1"/>
          <p:cNvSpPr>
            <a:spLocks noGrp="1"/>
          </p:cNvSpPr>
          <p:nvPr>
            <p:ph type="title"/>
          </p:nvPr>
        </p:nvSpPr>
        <p:spPr>
          <a:xfrm>
            <a:off x="414045" y="18352"/>
            <a:ext cx="8282085" cy="633250"/>
          </a:xfrm>
          <a:prstGeom prst="rect">
            <a:avLst/>
          </a:prstGeom>
        </p:spPr>
        <p:txBody>
          <a:bodyPr vert="horz" lIns="91440" tIns="45720" rIns="91440" bIns="45720" rtlCol="0" anchor="ctr">
            <a:normAutofit/>
          </a:bodyPr>
          <a:lstStyle/>
          <a:p>
            <a:r>
              <a:rPr lang="en-US" dirty="0"/>
              <a:t>Edit Title</a:t>
            </a:r>
          </a:p>
        </p:txBody>
      </p:sp>
      <p:sp>
        <p:nvSpPr>
          <p:cNvPr id="3" name="Text Placeholder 2"/>
          <p:cNvSpPr>
            <a:spLocks noGrp="1"/>
          </p:cNvSpPr>
          <p:nvPr>
            <p:ph type="body" idx="1"/>
          </p:nvPr>
        </p:nvSpPr>
        <p:spPr>
          <a:xfrm>
            <a:off x="414045" y="752605"/>
            <a:ext cx="7886700" cy="4351338"/>
          </a:xfrm>
          <a:prstGeom prst="rect">
            <a:avLst/>
          </a:prstGeom>
        </p:spPr>
        <p:txBody>
          <a:bodyPr vert="horz" lIns="91440" tIns="45720" rIns="91440" bIns="45720" rtlCol="0">
            <a:normAutofit/>
          </a:bodyPr>
          <a:lstStyle/>
          <a:p>
            <a:pPr lvl="0"/>
            <a:r>
              <a:rPr lang="en-US" dirty="0"/>
              <a:t>Edit style </a:t>
            </a:r>
            <a:endParaRPr lang="he-IL" dirty="0"/>
          </a:p>
          <a:p>
            <a:pPr lvl="1"/>
            <a:r>
              <a:rPr lang="en-US" dirty="0"/>
              <a:t>Edit style – 2nd level</a:t>
            </a:r>
            <a:endParaRPr lang="he-IL" dirty="0"/>
          </a:p>
        </p:txBody>
      </p:sp>
      <p:sp>
        <p:nvSpPr>
          <p:cNvPr id="6" name="Slide Number Placeholder 5"/>
          <p:cNvSpPr>
            <a:spLocks noGrp="1"/>
          </p:cNvSpPr>
          <p:nvPr>
            <p:ph type="sldNum" sz="quarter" idx="4"/>
          </p:nvPr>
        </p:nvSpPr>
        <p:spPr>
          <a:xfrm>
            <a:off x="3545860" y="6540498"/>
            <a:ext cx="2057400" cy="365125"/>
          </a:xfrm>
          <a:prstGeom prst="rect">
            <a:avLst/>
          </a:prstGeom>
        </p:spPr>
        <p:txBody>
          <a:bodyPr vert="horz" lIns="91440" tIns="45720" rIns="91440" bIns="45720" rtlCol="0" anchor="ctr"/>
          <a:lstStyle>
            <a:lvl1pPr algn="ctr">
              <a:defRPr sz="1000">
                <a:solidFill>
                  <a:srgbClr val="787878"/>
                </a:solidFill>
                <a:latin typeface="+mn-lt"/>
              </a:defRPr>
            </a:lvl1p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584559138"/>
      </p:ext>
    </p:extLst>
  </p:cSld>
  <p:clrMap bg1="lt1" tx1="dk1" bg2="lt2" tx2="dk2" accent1="accent1" accent2="accent2" accent3="accent3" accent4="accent4" accent5="accent5" accent6="accent6" hlink="hlink" folHlink="folHlink"/>
  <p:sldLayoutIdLst>
    <p:sldLayoutId id="2147483961" r:id="rId1"/>
    <p:sldLayoutId id="2147483962" r:id="rId2"/>
    <p:sldLayoutId id="2147483972" r:id="rId3"/>
    <p:sldLayoutId id="2147483963" r:id="rId4"/>
    <p:sldLayoutId id="2147483718" r:id="rId5"/>
    <p:sldLayoutId id="2147483964" r:id="rId6"/>
    <p:sldLayoutId id="2147483965" r:id="rId7"/>
    <p:sldLayoutId id="2147483967" r:id="rId8"/>
    <p:sldLayoutId id="2147483968" r:id="rId9"/>
    <p:sldLayoutId id="2147483720" r:id="rId10"/>
    <p:sldLayoutId id="2147483869" r:id="rId11"/>
    <p:sldLayoutId id="2147483728" r:id="rId12"/>
    <p:sldLayoutId id="2147483730" r:id="rId13"/>
    <p:sldLayoutId id="2147483876" r:id="rId14"/>
    <p:sldLayoutId id="2147483820" r:id="rId15"/>
    <p:sldLayoutId id="2147483925" r:id="rId16"/>
    <p:sldLayoutId id="2147483969" r:id="rId17"/>
    <p:sldLayoutId id="2147483971" r:id="rId18"/>
    <p:sldLayoutId id="2147483980" r:id="rId19"/>
    <p:sldLayoutId id="2147483924" r:id="rId20"/>
    <p:sldLayoutId id="2147483973" r:id="rId21"/>
    <p:sldLayoutId id="2147483974" r:id="rId22"/>
    <p:sldLayoutId id="2147483975" r:id="rId23"/>
    <p:sldLayoutId id="2147483976" r:id="rId24"/>
    <p:sldLayoutId id="2147483977" r:id="rId25"/>
    <p:sldLayoutId id="2147483978" r:id="rId26"/>
    <p:sldLayoutId id="2147483979" r:id="rId27"/>
    <p:sldLayoutId id="2147483966" r:id="rId28"/>
  </p:sldLayoutIdLst>
  <p:hf hdr="0" ftr="0" dt="0"/>
  <p:txStyles>
    <p:titleStyle>
      <a:lvl1pPr algn="l" defTabSz="914400" rtl="0" eaLnBrk="1" latinLnBrk="0" hangingPunct="1">
        <a:lnSpc>
          <a:spcPct val="90000"/>
        </a:lnSpc>
        <a:spcBef>
          <a:spcPct val="0"/>
        </a:spcBef>
        <a:buNone/>
        <a:defRPr sz="2400" b="1" kern="1200">
          <a:solidFill>
            <a:schemeClr val="tx1"/>
          </a:solidFill>
          <a:latin typeface="+mn-lt"/>
          <a:ea typeface="+mj-ea"/>
          <a:cs typeface="+mj-cs"/>
        </a:defRPr>
      </a:lvl1pPr>
    </p:titleStyle>
    <p:bodyStyle>
      <a:lvl1pPr marL="228600" indent="-228600" algn="l" defTabSz="914400" rtl="0" eaLnBrk="1" latinLnBrk="0" hangingPunct="1">
        <a:lnSpc>
          <a:spcPct val="100000"/>
        </a:lnSpc>
        <a:spcBef>
          <a:spcPts val="0"/>
        </a:spcBef>
        <a:spcAft>
          <a:spcPts val="0"/>
        </a:spcAft>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מלבן 6"/>
          <p:cNvSpPr/>
          <p:nvPr userDrawn="1"/>
        </p:nvSpPr>
        <p:spPr>
          <a:xfrm>
            <a:off x="0" y="6579735"/>
            <a:ext cx="7906327"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solidFill>
                  <a:srgbClr val="787878"/>
                </a:solidFill>
                <a:latin typeface="+mn-lt"/>
                <a:cs typeface="Arial" pitchFamily="34" charset="0"/>
              </a:rPr>
              <a:t>© 2017</a:t>
            </a:r>
            <a:r>
              <a:rPr lang="en-US" sz="1000" baseline="0" dirty="0">
                <a:solidFill>
                  <a:srgbClr val="787878"/>
                </a:solidFill>
                <a:latin typeface="+mn-lt"/>
                <a:cs typeface="Arial" pitchFamily="34" charset="0"/>
              </a:rPr>
              <a:t> </a:t>
            </a:r>
            <a:r>
              <a:rPr lang="en-US" sz="1000" dirty="0">
                <a:solidFill>
                  <a:srgbClr val="787878"/>
                </a:solidFill>
                <a:latin typeface="+mn-lt"/>
                <a:cs typeface="Arial" pitchFamily="34" charset="0"/>
              </a:rPr>
              <a:t>Ex </a:t>
            </a:r>
            <a:r>
              <a:rPr lang="en-US" sz="1000" dirty="0" err="1">
                <a:solidFill>
                  <a:srgbClr val="787878"/>
                </a:solidFill>
                <a:latin typeface="+mn-lt"/>
                <a:cs typeface="Arial" pitchFamily="34" charset="0"/>
              </a:rPr>
              <a:t>Libris</a:t>
            </a:r>
            <a:r>
              <a:rPr lang="en-US" sz="1000" dirty="0">
                <a:solidFill>
                  <a:srgbClr val="787878"/>
                </a:solidFill>
                <a:latin typeface="+mn-lt"/>
                <a:cs typeface="Arial" pitchFamily="34" charset="0"/>
              </a:rPr>
              <a:t> | Confidential &amp; Proprietary</a:t>
            </a:r>
            <a:endParaRPr lang="en-US" sz="1000" dirty="0">
              <a:solidFill>
                <a:srgbClr val="787878"/>
              </a:solidFill>
              <a:latin typeface="+mn-lt"/>
            </a:endParaRPr>
          </a:p>
        </p:txBody>
      </p:sp>
      <p:sp>
        <p:nvSpPr>
          <p:cNvPr id="8" name="מלבן 7"/>
          <p:cNvSpPr/>
          <p:nvPr userDrawn="1"/>
        </p:nvSpPr>
        <p:spPr>
          <a:xfrm>
            <a:off x="7906327" y="6579735"/>
            <a:ext cx="923348" cy="290945"/>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9" name="מלבן 8"/>
          <p:cNvSpPr/>
          <p:nvPr userDrawn="1"/>
        </p:nvSpPr>
        <p:spPr>
          <a:xfrm>
            <a:off x="8829674" y="6579735"/>
            <a:ext cx="318799" cy="29094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pic>
        <p:nvPicPr>
          <p:cNvPr id="11" name="תמונה 12"/>
          <p:cNvPicPr>
            <a:picLocks noChangeAspect="1"/>
          </p:cNvPicPr>
          <p:nvPr userDrawn="1"/>
        </p:nvPicPr>
        <p:blipFill rotWithShape="1">
          <a:blip r:embed="rId14" cstate="email">
            <a:extLst>
              <a:ext uri="{28A0092B-C50C-407E-A947-70E740481C1C}">
                <a14:useLocalDpi xmlns:a14="http://schemas.microsoft.com/office/drawing/2010/main"/>
              </a:ext>
            </a:extLst>
          </a:blip>
          <a:srcRect/>
          <a:stretch/>
        </p:blipFill>
        <p:spPr>
          <a:xfrm>
            <a:off x="7975224" y="6543600"/>
            <a:ext cx="791423" cy="292158"/>
          </a:xfrm>
          <a:prstGeom prst="rect">
            <a:avLst/>
          </a:prstGeom>
        </p:spPr>
      </p:pic>
      <p:sp>
        <p:nvSpPr>
          <p:cNvPr id="2" name="Title Placeholder 1"/>
          <p:cNvSpPr>
            <a:spLocks noGrp="1"/>
          </p:cNvSpPr>
          <p:nvPr>
            <p:ph type="title"/>
          </p:nvPr>
        </p:nvSpPr>
        <p:spPr>
          <a:xfrm>
            <a:off x="414045" y="18352"/>
            <a:ext cx="8282085" cy="633250"/>
          </a:xfrm>
          <a:prstGeom prst="rect">
            <a:avLst/>
          </a:prstGeom>
        </p:spPr>
        <p:txBody>
          <a:bodyPr vert="horz" lIns="91440" tIns="45720" rIns="91440" bIns="45720" rtlCol="0" anchor="ctr">
            <a:normAutofit/>
          </a:bodyPr>
          <a:lstStyle/>
          <a:p>
            <a:r>
              <a:rPr lang="en-US" dirty="0"/>
              <a:t>Edit Title</a:t>
            </a:r>
          </a:p>
        </p:txBody>
      </p:sp>
      <p:sp>
        <p:nvSpPr>
          <p:cNvPr id="3" name="Text Placeholder 2"/>
          <p:cNvSpPr>
            <a:spLocks noGrp="1"/>
          </p:cNvSpPr>
          <p:nvPr>
            <p:ph type="body" idx="1"/>
          </p:nvPr>
        </p:nvSpPr>
        <p:spPr>
          <a:xfrm>
            <a:off x="414045" y="752605"/>
            <a:ext cx="7886700" cy="4351338"/>
          </a:xfrm>
          <a:prstGeom prst="rect">
            <a:avLst/>
          </a:prstGeom>
        </p:spPr>
        <p:txBody>
          <a:bodyPr vert="horz" lIns="91440" tIns="45720" rIns="91440" bIns="45720" rtlCol="0">
            <a:normAutofit/>
          </a:bodyPr>
          <a:lstStyle/>
          <a:p>
            <a:pPr lvl="0"/>
            <a:r>
              <a:rPr lang="en-US" dirty="0"/>
              <a:t>Edit style </a:t>
            </a:r>
            <a:endParaRPr lang="he-IL" dirty="0"/>
          </a:p>
          <a:p>
            <a:pPr lvl="1"/>
            <a:r>
              <a:rPr lang="en-US" dirty="0"/>
              <a:t>Edit style – 2nd level</a:t>
            </a:r>
            <a:endParaRPr lang="he-IL" dirty="0"/>
          </a:p>
        </p:txBody>
      </p:sp>
      <p:sp>
        <p:nvSpPr>
          <p:cNvPr id="6" name="Slide Number Placeholder 5"/>
          <p:cNvSpPr>
            <a:spLocks noGrp="1"/>
          </p:cNvSpPr>
          <p:nvPr>
            <p:ph type="sldNum" sz="quarter" idx="4"/>
          </p:nvPr>
        </p:nvSpPr>
        <p:spPr>
          <a:xfrm>
            <a:off x="3545860" y="6540498"/>
            <a:ext cx="2057400" cy="365125"/>
          </a:xfrm>
          <a:prstGeom prst="rect">
            <a:avLst/>
          </a:prstGeom>
        </p:spPr>
        <p:txBody>
          <a:bodyPr vert="horz" lIns="91440" tIns="45720" rIns="91440" bIns="45720" rtlCol="0" anchor="ctr"/>
          <a:lstStyle>
            <a:lvl1pPr algn="ctr">
              <a:defRPr sz="1200">
                <a:solidFill>
                  <a:srgbClr val="787878"/>
                </a:solidFill>
                <a:latin typeface="+mn-lt"/>
              </a:defRPr>
            </a:lvl1p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336088085"/>
      </p:ext>
    </p:extLst>
  </p:cSld>
  <p:clrMap bg1="lt1" tx1="dk1" bg2="lt2" tx2="dk2" accent1="accent1" accent2="accent2" accent3="accent3" accent4="accent4" accent5="accent5" accent6="accent6" hlink="hlink" folHlink="folHlink"/>
  <p:sldLayoutIdLst>
    <p:sldLayoutId id="2147483981" r:id="rId1"/>
    <p:sldLayoutId id="2147483982" r:id="rId2"/>
    <p:sldLayoutId id="2147483791" r:id="rId3"/>
    <p:sldLayoutId id="2147483870" r:id="rId4"/>
    <p:sldLayoutId id="2147483793" r:id="rId5"/>
    <p:sldLayoutId id="2147483795" r:id="rId6"/>
    <p:sldLayoutId id="2147483836" r:id="rId7"/>
    <p:sldLayoutId id="2147483903" r:id="rId8"/>
    <p:sldLayoutId id="2147483985" r:id="rId9"/>
    <p:sldLayoutId id="2147483986" r:id="rId10"/>
    <p:sldLayoutId id="2147483888" r:id="rId11"/>
    <p:sldLayoutId id="2147483984" r:id="rId12"/>
  </p:sldLayoutIdLst>
  <p:hf hdr="0" ftr="0" dt="0"/>
  <p:txStyles>
    <p:titleStyle>
      <a:lvl1pPr algn="l" defTabSz="914400" rtl="0" eaLnBrk="1" latinLnBrk="0" hangingPunct="1">
        <a:lnSpc>
          <a:spcPct val="90000"/>
        </a:lnSpc>
        <a:spcBef>
          <a:spcPct val="0"/>
        </a:spcBef>
        <a:buNone/>
        <a:defRPr sz="2400" b="1" kern="1200">
          <a:solidFill>
            <a:schemeClr val="tx1"/>
          </a:solidFill>
          <a:latin typeface="+mn-lt"/>
          <a:ea typeface="+mj-ea"/>
          <a:cs typeface="+mj-cs"/>
        </a:defRPr>
      </a:lvl1pPr>
    </p:titleStyle>
    <p:bodyStyle>
      <a:lvl1pPr marL="228600" indent="-228600" algn="l" defTabSz="914400" rtl="0" eaLnBrk="1" latinLnBrk="0" hangingPunct="1">
        <a:lnSpc>
          <a:spcPct val="100000"/>
        </a:lnSpc>
        <a:spcBef>
          <a:spcPts val="0"/>
        </a:spcBef>
        <a:spcAft>
          <a:spcPts val="0"/>
        </a:spcAft>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מלבן 6"/>
          <p:cNvSpPr/>
          <p:nvPr userDrawn="1"/>
        </p:nvSpPr>
        <p:spPr>
          <a:xfrm>
            <a:off x="0" y="6579735"/>
            <a:ext cx="7906327"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solidFill>
                  <a:srgbClr val="787878"/>
                </a:solidFill>
                <a:latin typeface="+mn-lt"/>
                <a:cs typeface="Arial" pitchFamily="34" charset="0"/>
              </a:rPr>
              <a:t>© 2017</a:t>
            </a:r>
            <a:r>
              <a:rPr lang="en-US" sz="1000" baseline="0" dirty="0">
                <a:solidFill>
                  <a:srgbClr val="787878"/>
                </a:solidFill>
                <a:latin typeface="+mn-lt"/>
                <a:cs typeface="Arial" pitchFamily="34" charset="0"/>
              </a:rPr>
              <a:t> </a:t>
            </a:r>
            <a:r>
              <a:rPr lang="en-US" sz="1000" dirty="0">
                <a:solidFill>
                  <a:srgbClr val="787878"/>
                </a:solidFill>
                <a:latin typeface="+mn-lt"/>
                <a:cs typeface="Arial" pitchFamily="34" charset="0"/>
              </a:rPr>
              <a:t>Ex </a:t>
            </a:r>
            <a:r>
              <a:rPr lang="en-US" sz="1000" dirty="0" err="1">
                <a:solidFill>
                  <a:srgbClr val="787878"/>
                </a:solidFill>
                <a:latin typeface="+mn-lt"/>
                <a:cs typeface="Arial" pitchFamily="34" charset="0"/>
              </a:rPr>
              <a:t>Libris</a:t>
            </a:r>
            <a:r>
              <a:rPr lang="en-US" sz="1000" dirty="0">
                <a:solidFill>
                  <a:srgbClr val="787878"/>
                </a:solidFill>
                <a:latin typeface="+mn-lt"/>
                <a:cs typeface="Arial" pitchFamily="34" charset="0"/>
              </a:rPr>
              <a:t> | Confidential &amp; Proprietary</a:t>
            </a:r>
            <a:endParaRPr lang="en-US" sz="1000" dirty="0">
              <a:solidFill>
                <a:srgbClr val="787878"/>
              </a:solidFill>
              <a:latin typeface="+mn-lt"/>
            </a:endParaRPr>
          </a:p>
        </p:txBody>
      </p:sp>
      <p:sp>
        <p:nvSpPr>
          <p:cNvPr id="8" name="מלבן 7"/>
          <p:cNvSpPr/>
          <p:nvPr userDrawn="1"/>
        </p:nvSpPr>
        <p:spPr>
          <a:xfrm>
            <a:off x="7906327" y="6579735"/>
            <a:ext cx="923348" cy="290945"/>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9" name="מלבן 8"/>
          <p:cNvSpPr/>
          <p:nvPr userDrawn="1"/>
        </p:nvSpPr>
        <p:spPr>
          <a:xfrm>
            <a:off x="8829674" y="6579735"/>
            <a:ext cx="318799" cy="29094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pic>
        <p:nvPicPr>
          <p:cNvPr id="11" name="תמונה 12"/>
          <p:cNvPicPr>
            <a:picLocks noChangeAspect="1"/>
          </p:cNvPicPr>
          <p:nvPr userDrawn="1"/>
        </p:nvPicPr>
        <p:blipFill rotWithShape="1">
          <a:blip r:embed="rId16" cstate="email">
            <a:extLst>
              <a:ext uri="{28A0092B-C50C-407E-A947-70E740481C1C}">
                <a14:useLocalDpi xmlns:a14="http://schemas.microsoft.com/office/drawing/2010/main"/>
              </a:ext>
            </a:extLst>
          </a:blip>
          <a:srcRect/>
          <a:stretch/>
        </p:blipFill>
        <p:spPr>
          <a:xfrm>
            <a:off x="7975224" y="6543600"/>
            <a:ext cx="791423" cy="292158"/>
          </a:xfrm>
          <a:prstGeom prst="rect">
            <a:avLst/>
          </a:prstGeom>
        </p:spPr>
      </p:pic>
      <p:sp>
        <p:nvSpPr>
          <p:cNvPr id="2" name="Title Placeholder 1"/>
          <p:cNvSpPr>
            <a:spLocks noGrp="1"/>
          </p:cNvSpPr>
          <p:nvPr>
            <p:ph type="title"/>
          </p:nvPr>
        </p:nvSpPr>
        <p:spPr>
          <a:xfrm>
            <a:off x="414045" y="18352"/>
            <a:ext cx="8282085" cy="633250"/>
          </a:xfrm>
          <a:prstGeom prst="rect">
            <a:avLst/>
          </a:prstGeom>
        </p:spPr>
        <p:txBody>
          <a:bodyPr vert="horz" lIns="91440" tIns="45720" rIns="91440" bIns="45720" rtlCol="0" anchor="ctr">
            <a:normAutofit/>
          </a:bodyPr>
          <a:lstStyle/>
          <a:p>
            <a:r>
              <a:rPr lang="en-US" dirty="0"/>
              <a:t>Edit Title</a:t>
            </a:r>
          </a:p>
        </p:txBody>
      </p:sp>
      <p:sp>
        <p:nvSpPr>
          <p:cNvPr id="3" name="Text Placeholder 2"/>
          <p:cNvSpPr>
            <a:spLocks noGrp="1"/>
          </p:cNvSpPr>
          <p:nvPr>
            <p:ph type="body" idx="1"/>
          </p:nvPr>
        </p:nvSpPr>
        <p:spPr>
          <a:xfrm>
            <a:off x="414045" y="752605"/>
            <a:ext cx="7886700" cy="4351338"/>
          </a:xfrm>
          <a:prstGeom prst="rect">
            <a:avLst/>
          </a:prstGeom>
        </p:spPr>
        <p:txBody>
          <a:bodyPr vert="horz" lIns="91440" tIns="45720" rIns="91440" bIns="45720" rtlCol="0">
            <a:normAutofit/>
          </a:bodyPr>
          <a:lstStyle/>
          <a:p>
            <a:pPr lvl="0"/>
            <a:r>
              <a:rPr lang="en-US" dirty="0"/>
              <a:t>Edit style </a:t>
            </a:r>
            <a:endParaRPr lang="he-IL" dirty="0"/>
          </a:p>
          <a:p>
            <a:pPr lvl="1"/>
            <a:r>
              <a:rPr lang="en-US" dirty="0"/>
              <a:t>Edit style – 2nd level</a:t>
            </a:r>
            <a:endParaRPr lang="he-IL" dirty="0"/>
          </a:p>
        </p:txBody>
      </p:sp>
      <p:sp>
        <p:nvSpPr>
          <p:cNvPr id="6" name="Slide Number Placeholder 5"/>
          <p:cNvSpPr>
            <a:spLocks noGrp="1"/>
          </p:cNvSpPr>
          <p:nvPr>
            <p:ph type="sldNum" sz="quarter" idx="4"/>
          </p:nvPr>
        </p:nvSpPr>
        <p:spPr>
          <a:xfrm>
            <a:off x="3545860" y="6540498"/>
            <a:ext cx="2057400" cy="365125"/>
          </a:xfrm>
          <a:prstGeom prst="rect">
            <a:avLst/>
          </a:prstGeom>
        </p:spPr>
        <p:txBody>
          <a:bodyPr vert="horz" lIns="91440" tIns="45720" rIns="91440" bIns="45720" rtlCol="0" anchor="ctr"/>
          <a:lstStyle>
            <a:lvl1pPr algn="ctr">
              <a:defRPr sz="1000">
                <a:solidFill>
                  <a:srgbClr val="787878"/>
                </a:solidFill>
                <a:latin typeface="+mn-lt"/>
              </a:defRPr>
            </a:lvl1p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3390364215"/>
      </p:ext>
    </p:extLst>
  </p:cSld>
  <p:clrMap bg1="lt1" tx1="dk1" bg2="lt2" tx2="dk2" accent1="accent1" accent2="accent2" accent3="accent3" accent4="accent4" accent5="accent5" accent6="accent6" hlink="hlink" folHlink="folHlink"/>
  <p:sldLayoutIdLst>
    <p:sldLayoutId id="2147483801" r:id="rId1"/>
    <p:sldLayoutId id="2147483987" r:id="rId2"/>
    <p:sldLayoutId id="2147483988" r:id="rId3"/>
    <p:sldLayoutId id="2147483802" r:id="rId4"/>
    <p:sldLayoutId id="2147483811" r:id="rId5"/>
    <p:sldLayoutId id="2147483804" r:id="rId6"/>
    <p:sldLayoutId id="2147483806" r:id="rId7"/>
    <p:sldLayoutId id="2147483837" r:id="rId8"/>
    <p:sldLayoutId id="2147483904" r:id="rId9"/>
    <p:sldLayoutId id="2147483808" r:id="rId10"/>
    <p:sldLayoutId id="2147483989" r:id="rId11"/>
    <p:sldLayoutId id="2147483990" r:id="rId12"/>
    <p:sldLayoutId id="2147483894" r:id="rId13"/>
    <p:sldLayoutId id="2147483991" r:id="rId14"/>
  </p:sldLayoutIdLst>
  <p:hf hdr="0" ftr="0" dt="0"/>
  <p:txStyles>
    <p:titleStyle>
      <a:lvl1pPr algn="l" defTabSz="914400" rtl="0" eaLnBrk="1" latinLnBrk="0" hangingPunct="1">
        <a:lnSpc>
          <a:spcPct val="90000"/>
        </a:lnSpc>
        <a:spcBef>
          <a:spcPct val="0"/>
        </a:spcBef>
        <a:buNone/>
        <a:defRPr sz="2400" b="1" kern="1200">
          <a:solidFill>
            <a:schemeClr val="tx1"/>
          </a:solidFill>
          <a:latin typeface="+mn-lt"/>
          <a:ea typeface="+mj-ea"/>
          <a:cs typeface="+mj-cs"/>
        </a:defRPr>
      </a:lvl1pPr>
    </p:titleStyle>
    <p:bodyStyle>
      <a:lvl1pPr marL="228600" indent="-228600" algn="l" defTabSz="914400" rtl="0" eaLnBrk="1" latinLnBrk="0" hangingPunct="1">
        <a:lnSpc>
          <a:spcPct val="100000"/>
        </a:lnSpc>
        <a:spcBef>
          <a:spcPts val="0"/>
        </a:spcBef>
        <a:spcAft>
          <a:spcPts val="0"/>
        </a:spcAft>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מלבן 6"/>
          <p:cNvSpPr/>
          <p:nvPr userDrawn="1"/>
        </p:nvSpPr>
        <p:spPr>
          <a:xfrm>
            <a:off x="0" y="6579735"/>
            <a:ext cx="7906327" cy="290945"/>
          </a:xfrm>
          <a:prstGeom prst="rect">
            <a:avLst/>
          </a:prstGeom>
          <a:solidFill>
            <a:srgbClr val="313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a:solidFill>
                  <a:srgbClr val="787878"/>
                </a:solidFill>
                <a:latin typeface="+mn-lt"/>
                <a:cs typeface="Arial" pitchFamily="34" charset="0"/>
              </a:rPr>
              <a:t>© 2017</a:t>
            </a:r>
            <a:r>
              <a:rPr lang="en-US" sz="1000" baseline="0" dirty="0">
                <a:solidFill>
                  <a:srgbClr val="787878"/>
                </a:solidFill>
                <a:latin typeface="+mn-lt"/>
                <a:cs typeface="Arial" pitchFamily="34" charset="0"/>
              </a:rPr>
              <a:t> </a:t>
            </a:r>
            <a:r>
              <a:rPr lang="en-US" sz="1000" dirty="0">
                <a:solidFill>
                  <a:srgbClr val="787878"/>
                </a:solidFill>
                <a:latin typeface="+mn-lt"/>
                <a:cs typeface="Arial" pitchFamily="34" charset="0"/>
              </a:rPr>
              <a:t>Ex </a:t>
            </a:r>
            <a:r>
              <a:rPr lang="en-US" sz="1000" dirty="0" err="1">
                <a:solidFill>
                  <a:srgbClr val="787878"/>
                </a:solidFill>
                <a:latin typeface="+mn-lt"/>
                <a:cs typeface="Arial" pitchFamily="34" charset="0"/>
              </a:rPr>
              <a:t>Libris</a:t>
            </a:r>
            <a:r>
              <a:rPr lang="en-US" sz="1000" dirty="0">
                <a:solidFill>
                  <a:srgbClr val="787878"/>
                </a:solidFill>
                <a:latin typeface="+mn-lt"/>
                <a:cs typeface="Arial" pitchFamily="34" charset="0"/>
              </a:rPr>
              <a:t> | Confidential &amp; Proprietary</a:t>
            </a:r>
            <a:endParaRPr lang="en-US" sz="1000" dirty="0">
              <a:solidFill>
                <a:srgbClr val="787878"/>
              </a:solidFill>
              <a:latin typeface="+mn-lt"/>
            </a:endParaRPr>
          </a:p>
        </p:txBody>
      </p:sp>
      <p:sp>
        <p:nvSpPr>
          <p:cNvPr id="8" name="מלבן 7"/>
          <p:cNvSpPr/>
          <p:nvPr userDrawn="1"/>
        </p:nvSpPr>
        <p:spPr>
          <a:xfrm>
            <a:off x="7906327" y="6579735"/>
            <a:ext cx="923348" cy="290945"/>
          </a:xfrm>
          <a:prstGeom prst="rect">
            <a:avLst/>
          </a:prstGeom>
          <a:solidFill>
            <a:srgbClr val="52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9" name="מלבן 8"/>
          <p:cNvSpPr/>
          <p:nvPr userDrawn="1"/>
        </p:nvSpPr>
        <p:spPr>
          <a:xfrm>
            <a:off x="8829674" y="6579735"/>
            <a:ext cx="318799" cy="290945"/>
          </a:xfrm>
          <a:prstGeom prst="rect">
            <a:avLst/>
          </a:prstGeom>
          <a:solidFill>
            <a:srgbClr val="DA43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pic>
        <p:nvPicPr>
          <p:cNvPr id="11" name="תמונה 12"/>
          <p:cNvPicPr>
            <a:picLocks noChangeAspect="1"/>
          </p:cNvPicPr>
          <p:nvPr userDrawn="1"/>
        </p:nvPicPr>
        <p:blipFill rotWithShape="1">
          <a:blip r:embed="rId14" cstate="email">
            <a:extLst>
              <a:ext uri="{28A0092B-C50C-407E-A947-70E740481C1C}">
                <a14:useLocalDpi xmlns:a14="http://schemas.microsoft.com/office/drawing/2010/main"/>
              </a:ext>
            </a:extLst>
          </a:blip>
          <a:srcRect/>
          <a:stretch/>
        </p:blipFill>
        <p:spPr>
          <a:xfrm>
            <a:off x="7975224" y="6543600"/>
            <a:ext cx="791423" cy="292158"/>
          </a:xfrm>
          <a:prstGeom prst="rect">
            <a:avLst/>
          </a:prstGeom>
        </p:spPr>
      </p:pic>
      <p:sp>
        <p:nvSpPr>
          <p:cNvPr id="2" name="Title Placeholder 1"/>
          <p:cNvSpPr>
            <a:spLocks noGrp="1"/>
          </p:cNvSpPr>
          <p:nvPr>
            <p:ph type="title"/>
          </p:nvPr>
        </p:nvSpPr>
        <p:spPr>
          <a:xfrm>
            <a:off x="414045" y="18352"/>
            <a:ext cx="8282085" cy="633250"/>
          </a:xfrm>
          <a:prstGeom prst="rect">
            <a:avLst/>
          </a:prstGeom>
        </p:spPr>
        <p:txBody>
          <a:bodyPr vert="horz" lIns="91440" tIns="45720" rIns="91440" bIns="45720" rtlCol="0" anchor="ctr">
            <a:normAutofit/>
          </a:bodyPr>
          <a:lstStyle/>
          <a:p>
            <a:r>
              <a:rPr lang="en-US" dirty="0"/>
              <a:t>Edit Title</a:t>
            </a:r>
          </a:p>
        </p:txBody>
      </p:sp>
      <p:sp>
        <p:nvSpPr>
          <p:cNvPr id="3" name="Text Placeholder 2"/>
          <p:cNvSpPr>
            <a:spLocks noGrp="1"/>
          </p:cNvSpPr>
          <p:nvPr>
            <p:ph type="body" idx="1"/>
          </p:nvPr>
        </p:nvSpPr>
        <p:spPr>
          <a:xfrm>
            <a:off x="414045" y="752605"/>
            <a:ext cx="7886700" cy="4351338"/>
          </a:xfrm>
          <a:prstGeom prst="rect">
            <a:avLst/>
          </a:prstGeom>
        </p:spPr>
        <p:txBody>
          <a:bodyPr vert="horz" lIns="91440" tIns="45720" rIns="91440" bIns="45720" rtlCol="0">
            <a:normAutofit/>
          </a:bodyPr>
          <a:lstStyle/>
          <a:p>
            <a:pPr lvl="0"/>
            <a:r>
              <a:rPr lang="en-US" dirty="0"/>
              <a:t>Edit style </a:t>
            </a:r>
            <a:endParaRPr lang="he-IL" dirty="0"/>
          </a:p>
          <a:p>
            <a:pPr lvl="1"/>
            <a:r>
              <a:rPr lang="en-US" dirty="0"/>
              <a:t>Edit style – 2nd level</a:t>
            </a:r>
            <a:endParaRPr lang="he-IL" dirty="0"/>
          </a:p>
        </p:txBody>
      </p:sp>
      <p:sp>
        <p:nvSpPr>
          <p:cNvPr id="6" name="Slide Number Placeholder 5"/>
          <p:cNvSpPr>
            <a:spLocks noGrp="1"/>
          </p:cNvSpPr>
          <p:nvPr>
            <p:ph type="sldNum" sz="quarter" idx="4"/>
          </p:nvPr>
        </p:nvSpPr>
        <p:spPr>
          <a:xfrm>
            <a:off x="3545860" y="6540498"/>
            <a:ext cx="2057400" cy="365125"/>
          </a:xfrm>
          <a:prstGeom prst="rect">
            <a:avLst/>
          </a:prstGeom>
        </p:spPr>
        <p:txBody>
          <a:bodyPr vert="horz" lIns="91440" tIns="45720" rIns="91440" bIns="45720" rtlCol="0" anchor="ctr"/>
          <a:lstStyle>
            <a:lvl1pPr algn="ctr">
              <a:defRPr sz="1000">
                <a:solidFill>
                  <a:srgbClr val="787878"/>
                </a:solidFill>
                <a:latin typeface="+mn-lt"/>
              </a:defRPr>
            </a:lvl1pPr>
          </a:lstStyle>
          <a:p>
            <a:fld id="{1C146586-7EC2-481D-848F-8CE41EB2DE6C}" type="slidenum">
              <a:rPr lang="en-US" smtClean="0"/>
              <a:pPr/>
              <a:t>‹#›</a:t>
            </a:fld>
            <a:endParaRPr lang="en-US" dirty="0"/>
          </a:p>
        </p:txBody>
      </p:sp>
    </p:spTree>
    <p:extLst>
      <p:ext uri="{BB962C8B-B14F-4D97-AF65-F5344CB8AC3E}">
        <p14:creationId xmlns:p14="http://schemas.microsoft.com/office/powerpoint/2010/main" val="1671823824"/>
      </p:ext>
    </p:extLst>
  </p:cSld>
  <p:clrMap bg1="lt1" tx1="dk1" bg2="lt2" tx2="dk2" accent1="accent1" accent2="accent2" accent3="accent3" accent4="accent4" accent5="accent5" accent6="accent6" hlink="hlink" folHlink="folHlink"/>
  <p:sldLayoutIdLst>
    <p:sldLayoutId id="2147483952" r:id="rId1"/>
    <p:sldLayoutId id="2147483994" r:id="rId2"/>
    <p:sldLayoutId id="2147483953" r:id="rId3"/>
    <p:sldLayoutId id="2147483954" r:id="rId4"/>
    <p:sldLayoutId id="2147483956" r:id="rId5"/>
    <p:sldLayoutId id="2147483957" r:id="rId6"/>
    <p:sldLayoutId id="2147483958" r:id="rId7"/>
    <p:sldLayoutId id="2147483997" r:id="rId8"/>
    <p:sldLayoutId id="2147483998" r:id="rId9"/>
    <p:sldLayoutId id="2147483995" r:id="rId10"/>
    <p:sldLayoutId id="2147483960" r:id="rId11"/>
    <p:sldLayoutId id="2147483996" r:id="rId12"/>
  </p:sldLayoutIdLst>
  <p:hf hdr="0" ftr="0" dt="0"/>
  <p:txStyles>
    <p:titleStyle>
      <a:lvl1pPr algn="l" defTabSz="914400" rtl="0" eaLnBrk="1" latinLnBrk="0" hangingPunct="1">
        <a:lnSpc>
          <a:spcPct val="90000"/>
        </a:lnSpc>
        <a:spcBef>
          <a:spcPct val="0"/>
        </a:spcBef>
        <a:buNone/>
        <a:defRPr sz="2400" b="1" kern="1200">
          <a:solidFill>
            <a:schemeClr val="tx1"/>
          </a:solidFill>
          <a:latin typeface="+mn-lt"/>
          <a:ea typeface="+mj-ea"/>
          <a:cs typeface="+mj-cs"/>
        </a:defRPr>
      </a:lvl1pPr>
    </p:titleStyle>
    <p:bodyStyle>
      <a:lvl1pPr marL="228600" indent="-228600" algn="l" defTabSz="914400" rtl="0" eaLnBrk="1" latinLnBrk="0" hangingPunct="1">
        <a:lnSpc>
          <a:spcPct val="100000"/>
        </a:lnSpc>
        <a:spcBef>
          <a:spcPts val="0"/>
        </a:spcBef>
        <a:spcAft>
          <a:spcPts val="0"/>
        </a:spcAft>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0"/>
        </a:spcBef>
        <a:spcAft>
          <a:spcPts val="0"/>
        </a:spcAft>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endParaRPr lang="en-US"/>
          </a:p>
        </p:txBody>
      </p:sp>
      <p:sp>
        <p:nvSpPr>
          <p:cNvPr id="3" name="Title 2"/>
          <p:cNvSpPr>
            <a:spLocks noGrp="1"/>
          </p:cNvSpPr>
          <p:nvPr>
            <p:ph type="ctrTitle"/>
          </p:nvPr>
        </p:nvSpPr>
        <p:spPr/>
        <p:txBody>
          <a:bodyPr/>
          <a:lstStyle/>
          <a:p>
            <a:r>
              <a:rPr lang="en-US" dirty="0"/>
              <a:t>Resource Sharing - Lost Item Workflow</a:t>
            </a:r>
          </a:p>
        </p:txBody>
      </p:sp>
      <p:sp>
        <p:nvSpPr>
          <p:cNvPr id="4" name="Subtitle 3"/>
          <p:cNvSpPr>
            <a:spLocks noGrp="1"/>
          </p:cNvSpPr>
          <p:nvPr>
            <p:ph type="subTitle" idx="1"/>
          </p:nvPr>
        </p:nvSpPr>
        <p:spPr/>
        <p:txBody>
          <a:bodyPr/>
          <a:lstStyle/>
          <a:p>
            <a:endParaRPr lang="en-US"/>
          </a:p>
        </p:txBody>
      </p:sp>
    </p:spTree>
    <p:extLst>
      <p:ext uri="{BB962C8B-B14F-4D97-AF65-F5344CB8AC3E}">
        <p14:creationId xmlns:p14="http://schemas.microsoft.com/office/powerpoint/2010/main" val="22813529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48B1CB-3903-489E-9E6F-A6BA57692451}"/>
              </a:ext>
            </a:extLst>
          </p:cNvPr>
          <p:cNvSpPr>
            <a:spLocks noGrp="1"/>
          </p:cNvSpPr>
          <p:nvPr>
            <p:ph type="ctrTitle"/>
          </p:nvPr>
        </p:nvSpPr>
        <p:spPr/>
        <p:txBody>
          <a:bodyPr/>
          <a:lstStyle/>
          <a:p>
            <a:r>
              <a:rPr lang="en-US" dirty="0"/>
              <a:t>Scenario 1</a:t>
            </a:r>
          </a:p>
        </p:txBody>
      </p:sp>
      <p:sp>
        <p:nvSpPr>
          <p:cNvPr id="4" name="Slide Number Placeholder 3">
            <a:extLst>
              <a:ext uri="{FF2B5EF4-FFF2-40B4-BE49-F238E27FC236}">
                <a16:creationId xmlns:a16="http://schemas.microsoft.com/office/drawing/2014/main" id="{47C7E3A6-84B6-4B3A-85B7-21B8E426F4FD}"/>
              </a:ext>
            </a:extLst>
          </p:cNvPr>
          <p:cNvSpPr>
            <a:spLocks noGrp="1"/>
          </p:cNvSpPr>
          <p:nvPr>
            <p:ph type="sldNum" sz="quarter" idx="4294967295"/>
          </p:nvPr>
        </p:nvSpPr>
        <p:spPr>
          <a:xfrm>
            <a:off x="8077200" y="6543675"/>
            <a:ext cx="1066800" cy="360363"/>
          </a:xfrm>
        </p:spPr>
        <p:txBody>
          <a:bodyPr/>
          <a:lstStyle/>
          <a:p>
            <a:fld id="{1C146586-7EC2-481D-848F-8CE41EB2DE6C}" type="slidenum">
              <a:rPr lang="en-US" smtClean="0"/>
              <a:pPr/>
              <a:t>2</a:t>
            </a:fld>
            <a:endParaRPr lang="en-US" dirty="0"/>
          </a:p>
        </p:txBody>
      </p:sp>
    </p:spTree>
    <p:extLst>
      <p:ext uri="{BB962C8B-B14F-4D97-AF65-F5344CB8AC3E}">
        <p14:creationId xmlns:p14="http://schemas.microsoft.com/office/powerpoint/2010/main" val="37373321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228FC93-3054-452A-A81B-7CA53CB04EEE}"/>
              </a:ext>
            </a:extLst>
          </p:cNvPr>
          <p:cNvSpPr>
            <a:spLocks noGrp="1"/>
          </p:cNvSpPr>
          <p:nvPr>
            <p:ph type="title"/>
          </p:nvPr>
        </p:nvSpPr>
        <p:spPr/>
        <p:txBody>
          <a:bodyPr/>
          <a:lstStyle/>
          <a:p>
            <a:r>
              <a:rPr lang="en-US" dirty="0"/>
              <a:t>Borrowing request</a:t>
            </a:r>
          </a:p>
        </p:txBody>
      </p:sp>
      <p:pic>
        <p:nvPicPr>
          <p:cNvPr id="13" name="Content Placeholder 12">
            <a:extLst>
              <a:ext uri="{FF2B5EF4-FFF2-40B4-BE49-F238E27FC236}">
                <a16:creationId xmlns:a16="http://schemas.microsoft.com/office/drawing/2014/main" id="{1F444DE1-09A1-460B-8E2B-AEC957F95366}"/>
              </a:ext>
            </a:extLst>
          </p:cNvPr>
          <p:cNvPicPr>
            <a:picLocks noGrp="1" noChangeAspect="1"/>
          </p:cNvPicPr>
          <p:nvPr>
            <p:ph idx="1"/>
          </p:nvPr>
        </p:nvPicPr>
        <p:blipFill>
          <a:blip r:embed="rId2"/>
          <a:stretch>
            <a:fillRect/>
          </a:stretch>
        </p:blipFill>
        <p:spPr>
          <a:xfrm>
            <a:off x="414338" y="1584417"/>
            <a:ext cx="8281987" cy="3863790"/>
          </a:xfrm>
          <a:prstGeom prst="rect">
            <a:avLst/>
          </a:prstGeom>
        </p:spPr>
      </p:pic>
      <p:sp>
        <p:nvSpPr>
          <p:cNvPr id="2" name="TextBox 1">
            <a:extLst>
              <a:ext uri="{FF2B5EF4-FFF2-40B4-BE49-F238E27FC236}">
                <a16:creationId xmlns:a16="http://schemas.microsoft.com/office/drawing/2014/main" id="{1B44E4A2-45A6-40F7-BAC7-06914AF7D855}"/>
              </a:ext>
            </a:extLst>
          </p:cNvPr>
          <p:cNvSpPr txBox="1"/>
          <p:nvPr/>
        </p:nvSpPr>
        <p:spPr>
          <a:xfrm>
            <a:off x="414045" y="794844"/>
            <a:ext cx="6024855" cy="646331"/>
          </a:xfrm>
          <a:prstGeom prst="rect">
            <a:avLst/>
          </a:prstGeom>
          <a:noFill/>
        </p:spPr>
        <p:txBody>
          <a:bodyPr wrap="square" rtlCol="0">
            <a:spAutoFit/>
          </a:bodyPr>
          <a:lstStyle/>
          <a:p>
            <a:r>
              <a:rPr lang="en-US" dirty="0"/>
              <a:t>Borrower has sent a request. Item was received and loaned to the patron.</a:t>
            </a:r>
          </a:p>
        </p:txBody>
      </p:sp>
    </p:spTree>
    <p:extLst>
      <p:ext uri="{BB962C8B-B14F-4D97-AF65-F5344CB8AC3E}">
        <p14:creationId xmlns:p14="http://schemas.microsoft.com/office/powerpoint/2010/main" val="925684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F300F-3576-46FB-B50D-6D2F1E7A1214}"/>
              </a:ext>
            </a:extLst>
          </p:cNvPr>
          <p:cNvSpPr>
            <a:spLocks noGrp="1"/>
          </p:cNvSpPr>
          <p:nvPr>
            <p:ph type="title"/>
          </p:nvPr>
        </p:nvSpPr>
        <p:spPr/>
        <p:txBody>
          <a:bodyPr/>
          <a:lstStyle/>
          <a:p>
            <a:r>
              <a:rPr lang="en-US" dirty="0"/>
              <a:t>Borrowing patron loan</a:t>
            </a:r>
          </a:p>
        </p:txBody>
      </p:sp>
      <p:sp>
        <p:nvSpPr>
          <p:cNvPr id="4" name="Slide Number Placeholder 3">
            <a:extLst>
              <a:ext uri="{FF2B5EF4-FFF2-40B4-BE49-F238E27FC236}">
                <a16:creationId xmlns:a16="http://schemas.microsoft.com/office/drawing/2014/main" id="{25ED78C8-6744-45CE-A1FA-3EA81D494D8F}"/>
              </a:ext>
            </a:extLst>
          </p:cNvPr>
          <p:cNvSpPr>
            <a:spLocks noGrp="1"/>
          </p:cNvSpPr>
          <p:nvPr>
            <p:ph type="sldNum" sz="quarter" idx="12"/>
          </p:nvPr>
        </p:nvSpPr>
        <p:spPr/>
        <p:txBody>
          <a:bodyPr/>
          <a:lstStyle/>
          <a:p>
            <a:fld id="{1C146586-7EC2-481D-848F-8CE41EB2DE6C}" type="slidenum">
              <a:rPr lang="en-US" smtClean="0"/>
              <a:pPr/>
              <a:t>4</a:t>
            </a:fld>
            <a:endParaRPr lang="en-US" dirty="0"/>
          </a:p>
        </p:txBody>
      </p:sp>
      <p:pic>
        <p:nvPicPr>
          <p:cNvPr id="8" name="Content Placeholder 7">
            <a:extLst>
              <a:ext uri="{FF2B5EF4-FFF2-40B4-BE49-F238E27FC236}">
                <a16:creationId xmlns:a16="http://schemas.microsoft.com/office/drawing/2014/main" id="{2606248A-5FB4-421A-AD41-CCC8088C0B9C}"/>
              </a:ext>
            </a:extLst>
          </p:cNvPr>
          <p:cNvPicPr>
            <a:picLocks noGrp="1" noChangeAspect="1"/>
          </p:cNvPicPr>
          <p:nvPr>
            <p:ph idx="1"/>
          </p:nvPr>
        </p:nvPicPr>
        <p:blipFill>
          <a:blip r:embed="rId2"/>
          <a:stretch>
            <a:fillRect/>
          </a:stretch>
        </p:blipFill>
        <p:spPr>
          <a:xfrm>
            <a:off x="414338" y="1946341"/>
            <a:ext cx="8281987" cy="3139942"/>
          </a:xfrm>
          <a:prstGeom prst="rect">
            <a:avLst/>
          </a:prstGeom>
        </p:spPr>
      </p:pic>
      <p:sp>
        <p:nvSpPr>
          <p:cNvPr id="5" name="TextBox 4">
            <a:extLst>
              <a:ext uri="{FF2B5EF4-FFF2-40B4-BE49-F238E27FC236}">
                <a16:creationId xmlns:a16="http://schemas.microsoft.com/office/drawing/2014/main" id="{83A37EE0-5486-4D2E-ACC4-17B18BE85F16}"/>
              </a:ext>
            </a:extLst>
          </p:cNvPr>
          <p:cNvSpPr txBox="1"/>
          <p:nvPr/>
        </p:nvSpPr>
        <p:spPr>
          <a:xfrm>
            <a:off x="414045" y="794844"/>
            <a:ext cx="6024855" cy="369332"/>
          </a:xfrm>
          <a:prstGeom prst="rect">
            <a:avLst/>
          </a:prstGeom>
          <a:noFill/>
        </p:spPr>
        <p:txBody>
          <a:bodyPr wrap="square" rtlCol="0">
            <a:spAutoFit/>
          </a:bodyPr>
          <a:lstStyle/>
          <a:p>
            <a:r>
              <a:rPr lang="en-US" dirty="0"/>
              <a:t>A standard loan is registered on the patron's loan list</a:t>
            </a:r>
          </a:p>
        </p:txBody>
      </p:sp>
    </p:spTree>
    <p:extLst>
      <p:ext uri="{BB962C8B-B14F-4D97-AF65-F5344CB8AC3E}">
        <p14:creationId xmlns:p14="http://schemas.microsoft.com/office/powerpoint/2010/main" val="36366131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04976-C3C9-470C-A969-F779F8695FAE}"/>
              </a:ext>
            </a:extLst>
          </p:cNvPr>
          <p:cNvSpPr>
            <a:spLocks noGrp="1"/>
          </p:cNvSpPr>
          <p:nvPr>
            <p:ph type="title"/>
          </p:nvPr>
        </p:nvSpPr>
        <p:spPr/>
        <p:txBody>
          <a:bodyPr/>
          <a:lstStyle/>
          <a:p>
            <a:r>
              <a:rPr lang="en-US" dirty="0"/>
              <a:t>Lending request</a:t>
            </a:r>
          </a:p>
        </p:txBody>
      </p:sp>
      <p:sp>
        <p:nvSpPr>
          <p:cNvPr id="4" name="Slide Number Placeholder 3">
            <a:extLst>
              <a:ext uri="{FF2B5EF4-FFF2-40B4-BE49-F238E27FC236}">
                <a16:creationId xmlns:a16="http://schemas.microsoft.com/office/drawing/2014/main" id="{0EF35987-C3A5-45BB-8A53-C8F47B57978D}"/>
              </a:ext>
            </a:extLst>
          </p:cNvPr>
          <p:cNvSpPr>
            <a:spLocks noGrp="1"/>
          </p:cNvSpPr>
          <p:nvPr>
            <p:ph type="sldNum" sz="quarter" idx="12"/>
          </p:nvPr>
        </p:nvSpPr>
        <p:spPr/>
        <p:txBody>
          <a:bodyPr/>
          <a:lstStyle/>
          <a:p>
            <a:fld id="{1C146586-7EC2-481D-848F-8CE41EB2DE6C}" type="slidenum">
              <a:rPr lang="en-US" smtClean="0"/>
              <a:pPr/>
              <a:t>5</a:t>
            </a:fld>
            <a:endParaRPr lang="en-US" dirty="0"/>
          </a:p>
        </p:txBody>
      </p:sp>
      <p:pic>
        <p:nvPicPr>
          <p:cNvPr id="11" name="Content Placeholder 10">
            <a:extLst>
              <a:ext uri="{FF2B5EF4-FFF2-40B4-BE49-F238E27FC236}">
                <a16:creationId xmlns:a16="http://schemas.microsoft.com/office/drawing/2014/main" id="{CCC16301-363E-4DA6-8010-7BD8EE094119}"/>
              </a:ext>
            </a:extLst>
          </p:cNvPr>
          <p:cNvPicPr>
            <a:picLocks noGrp="1" noChangeAspect="1"/>
          </p:cNvPicPr>
          <p:nvPr>
            <p:ph idx="1"/>
          </p:nvPr>
        </p:nvPicPr>
        <p:blipFill>
          <a:blip r:embed="rId2"/>
          <a:stretch>
            <a:fillRect/>
          </a:stretch>
        </p:blipFill>
        <p:spPr>
          <a:xfrm>
            <a:off x="414045" y="1664777"/>
            <a:ext cx="8281987" cy="4465071"/>
          </a:xfrm>
          <a:prstGeom prst="rect">
            <a:avLst/>
          </a:prstGeom>
        </p:spPr>
      </p:pic>
      <p:sp>
        <p:nvSpPr>
          <p:cNvPr id="5" name="TextBox 4">
            <a:extLst>
              <a:ext uri="{FF2B5EF4-FFF2-40B4-BE49-F238E27FC236}">
                <a16:creationId xmlns:a16="http://schemas.microsoft.com/office/drawing/2014/main" id="{19F47DF1-51B0-44C7-8A21-F180D924F1F8}"/>
              </a:ext>
            </a:extLst>
          </p:cNvPr>
          <p:cNvSpPr txBox="1"/>
          <p:nvPr/>
        </p:nvSpPr>
        <p:spPr>
          <a:xfrm>
            <a:off x="414045" y="794844"/>
            <a:ext cx="6024855" cy="646331"/>
          </a:xfrm>
          <a:prstGeom prst="rect">
            <a:avLst/>
          </a:prstGeom>
          <a:noFill/>
        </p:spPr>
        <p:txBody>
          <a:bodyPr wrap="square" rtlCol="0">
            <a:spAutoFit/>
          </a:bodyPr>
          <a:lstStyle/>
          <a:p>
            <a:r>
              <a:rPr lang="en-US" dirty="0"/>
              <a:t>On the lending side, the request is registered as ‘Received by partner’.</a:t>
            </a:r>
          </a:p>
        </p:txBody>
      </p:sp>
    </p:spTree>
    <p:extLst>
      <p:ext uri="{BB962C8B-B14F-4D97-AF65-F5344CB8AC3E}">
        <p14:creationId xmlns:p14="http://schemas.microsoft.com/office/powerpoint/2010/main" val="35721821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F3558-B4C4-43E3-A63D-10C46BD928F9}"/>
              </a:ext>
            </a:extLst>
          </p:cNvPr>
          <p:cNvSpPr>
            <a:spLocks noGrp="1"/>
          </p:cNvSpPr>
          <p:nvPr>
            <p:ph type="title"/>
          </p:nvPr>
        </p:nvSpPr>
        <p:spPr/>
        <p:txBody>
          <a:bodyPr/>
          <a:lstStyle/>
          <a:p>
            <a:r>
              <a:rPr lang="en-US" dirty="0"/>
              <a:t>Patron reports that item is lost</a:t>
            </a:r>
          </a:p>
        </p:txBody>
      </p:sp>
      <p:sp>
        <p:nvSpPr>
          <p:cNvPr id="4" name="Slide Number Placeholder 3">
            <a:extLst>
              <a:ext uri="{FF2B5EF4-FFF2-40B4-BE49-F238E27FC236}">
                <a16:creationId xmlns:a16="http://schemas.microsoft.com/office/drawing/2014/main" id="{FB9CB97A-08E5-4034-9B6A-4256000DF2A8}"/>
              </a:ext>
            </a:extLst>
          </p:cNvPr>
          <p:cNvSpPr>
            <a:spLocks noGrp="1"/>
          </p:cNvSpPr>
          <p:nvPr>
            <p:ph type="sldNum" sz="quarter" idx="12"/>
          </p:nvPr>
        </p:nvSpPr>
        <p:spPr/>
        <p:txBody>
          <a:bodyPr/>
          <a:lstStyle/>
          <a:p>
            <a:fld id="{1C146586-7EC2-481D-848F-8CE41EB2DE6C}" type="slidenum">
              <a:rPr lang="en-US" smtClean="0"/>
              <a:pPr/>
              <a:t>6</a:t>
            </a:fld>
            <a:endParaRPr lang="en-US" dirty="0"/>
          </a:p>
        </p:txBody>
      </p:sp>
      <p:pic>
        <p:nvPicPr>
          <p:cNvPr id="8" name="Content Placeholder 7">
            <a:extLst>
              <a:ext uri="{FF2B5EF4-FFF2-40B4-BE49-F238E27FC236}">
                <a16:creationId xmlns:a16="http://schemas.microsoft.com/office/drawing/2014/main" id="{1E437C72-AC17-4E32-BBC7-6E7BC1BE44D3}"/>
              </a:ext>
            </a:extLst>
          </p:cNvPr>
          <p:cNvPicPr>
            <a:picLocks noGrp="1" noChangeAspect="1"/>
          </p:cNvPicPr>
          <p:nvPr>
            <p:ph idx="1"/>
          </p:nvPr>
        </p:nvPicPr>
        <p:blipFill>
          <a:blip r:embed="rId2"/>
          <a:stretch>
            <a:fillRect/>
          </a:stretch>
        </p:blipFill>
        <p:spPr>
          <a:xfrm>
            <a:off x="3109166" y="724537"/>
            <a:ext cx="5749786" cy="2571114"/>
          </a:xfrm>
          <a:prstGeom prst="rect">
            <a:avLst/>
          </a:prstGeom>
        </p:spPr>
      </p:pic>
      <p:sp>
        <p:nvSpPr>
          <p:cNvPr id="9" name="Rectangle 8">
            <a:extLst>
              <a:ext uri="{FF2B5EF4-FFF2-40B4-BE49-F238E27FC236}">
                <a16:creationId xmlns:a16="http://schemas.microsoft.com/office/drawing/2014/main" id="{DEB8A8D6-26F4-4C69-8609-AFC21A9F7977}"/>
              </a:ext>
            </a:extLst>
          </p:cNvPr>
          <p:cNvSpPr/>
          <p:nvPr/>
        </p:nvSpPr>
        <p:spPr>
          <a:xfrm>
            <a:off x="6548403" y="5943752"/>
            <a:ext cx="1891287" cy="369332"/>
          </a:xfrm>
          <a:prstGeom prst="rect">
            <a:avLst/>
          </a:prstGeom>
        </p:spPr>
        <p:txBody>
          <a:bodyPr wrap="none">
            <a:spAutoFit/>
          </a:bodyPr>
          <a:lstStyle/>
          <a:p>
            <a:r>
              <a:rPr lang="en-US" dirty="0"/>
              <a:t>No fee is created !</a:t>
            </a:r>
          </a:p>
        </p:txBody>
      </p:sp>
      <p:pic>
        <p:nvPicPr>
          <p:cNvPr id="10" name="Picture 9">
            <a:extLst>
              <a:ext uri="{FF2B5EF4-FFF2-40B4-BE49-F238E27FC236}">
                <a16:creationId xmlns:a16="http://schemas.microsoft.com/office/drawing/2014/main" id="{FE79FCC8-8142-4942-8311-C320B5B1C37B}"/>
              </a:ext>
            </a:extLst>
          </p:cNvPr>
          <p:cNvPicPr>
            <a:picLocks noChangeAspect="1"/>
          </p:cNvPicPr>
          <p:nvPr/>
        </p:nvPicPr>
        <p:blipFill>
          <a:blip r:embed="rId3"/>
          <a:stretch>
            <a:fillRect/>
          </a:stretch>
        </p:blipFill>
        <p:spPr>
          <a:xfrm>
            <a:off x="414045" y="3295651"/>
            <a:ext cx="6041036" cy="3017433"/>
          </a:xfrm>
          <a:prstGeom prst="rect">
            <a:avLst/>
          </a:prstGeom>
        </p:spPr>
      </p:pic>
      <p:sp>
        <p:nvSpPr>
          <p:cNvPr id="7" name="TextBox 6">
            <a:extLst>
              <a:ext uri="{FF2B5EF4-FFF2-40B4-BE49-F238E27FC236}">
                <a16:creationId xmlns:a16="http://schemas.microsoft.com/office/drawing/2014/main" id="{6652C6B8-3DC1-41DF-8579-C7108E7E3F4B}"/>
              </a:ext>
            </a:extLst>
          </p:cNvPr>
          <p:cNvSpPr txBox="1"/>
          <p:nvPr/>
        </p:nvSpPr>
        <p:spPr>
          <a:xfrm>
            <a:off x="414045" y="794844"/>
            <a:ext cx="2653005" cy="2031325"/>
          </a:xfrm>
          <a:prstGeom prst="rect">
            <a:avLst/>
          </a:prstGeom>
          <a:noFill/>
        </p:spPr>
        <p:txBody>
          <a:bodyPr wrap="square" rtlCol="0">
            <a:spAutoFit/>
          </a:bodyPr>
          <a:lstStyle/>
          <a:p>
            <a:pPr marL="285750" indent="-285750">
              <a:buFont typeface="Arial" panose="020B0604020202020204" pitchFamily="34" charset="0"/>
              <a:buChar char="•"/>
            </a:pPr>
            <a:r>
              <a:rPr lang="en-US" dirty="0"/>
              <a:t>The patron reports that the item is lost, just as is done for regular loans. </a:t>
            </a:r>
          </a:p>
          <a:p>
            <a:pPr marL="285750" indent="-285750">
              <a:buFont typeface="Arial" panose="020B0604020202020204" pitchFamily="34" charset="0"/>
              <a:buChar char="•"/>
            </a:pPr>
            <a:r>
              <a:rPr lang="en-US" dirty="0"/>
              <a:t>Staff at the circulation desk update the loan status</a:t>
            </a:r>
          </a:p>
        </p:txBody>
      </p:sp>
    </p:spTree>
    <p:extLst>
      <p:ext uri="{BB962C8B-B14F-4D97-AF65-F5344CB8AC3E}">
        <p14:creationId xmlns:p14="http://schemas.microsoft.com/office/powerpoint/2010/main" val="28612098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6220A-C222-410A-9153-65FEDB1869D0}"/>
              </a:ext>
            </a:extLst>
          </p:cNvPr>
          <p:cNvSpPr>
            <a:spLocks noGrp="1"/>
          </p:cNvSpPr>
          <p:nvPr>
            <p:ph type="title"/>
          </p:nvPr>
        </p:nvSpPr>
        <p:spPr/>
        <p:txBody>
          <a:bodyPr/>
          <a:lstStyle/>
          <a:p>
            <a:r>
              <a:rPr lang="en-US" dirty="0"/>
              <a:t>Borrower request is automatically updated</a:t>
            </a:r>
          </a:p>
        </p:txBody>
      </p:sp>
      <p:sp>
        <p:nvSpPr>
          <p:cNvPr id="4" name="Slide Number Placeholder 3">
            <a:extLst>
              <a:ext uri="{FF2B5EF4-FFF2-40B4-BE49-F238E27FC236}">
                <a16:creationId xmlns:a16="http://schemas.microsoft.com/office/drawing/2014/main" id="{B228817C-B912-4E7F-BC92-438001A2CDFF}"/>
              </a:ext>
            </a:extLst>
          </p:cNvPr>
          <p:cNvSpPr>
            <a:spLocks noGrp="1"/>
          </p:cNvSpPr>
          <p:nvPr>
            <p:ph type="sldNum" sz="quarter" idx="12"/>
          </p:nvPr>
        </p:nvSpPr>
        <p:spPr/>
        <p:txBody>
          <a:bodyPr/>
          <a:lstStyle/>
          <a:p>
            <a:fld id="{1C146586-7EC2-481D-848F-8CE41EB2DE6C}" type="slidenum">
              <a:rPr lang="en-US" smtClean="0"/>
              <a:pPr/>
              <a:t>7</a:t>
            </a:fld>
            <a:endParaRPr lang="en-US" dirty="0"/>
          </a:p>
        </p:txBody>
      </p:sp>
      <p:pic>
        <p:nvPicPr>
          <p:cNvPr id="8" name="Content Placeholder 7">
            <a:extLst>
              <a:ext uri="{FF2B5EF4-FFF2-40B4-BE49-F238E27FC236}">
                <a16:creationId xmlns:a16="http://schemas.microsoft.com/office/drawing/2014/main" id="{1E2FACCC-8557-4B75-9A12-A5AD031A100B}"/>
              </a:ext>
            </a:extLst>
          </p:cNvPr>
          <p:cNvPicPr>
            <a:picLocks noGrp="1" noChangeAspect="1"/>
          </p:cNvPicPr>
          <p:nvPr>
            <p:ph idx="1"/>
          </p:nvPr>
        </p:nvPicPr>
        <p:blipFill>
          <a:blip r:embed="rId2"/>
          <a:stretch>
            <a:fillRect/>
          </a:stretch>
        </p:blipFill>
        <p:spPr>
          <a:xfrm>
            <a:off x="322992" y="1754008"/>
            <a:ext cx="8281987" cy="3687185"/>
          </a:xfrm>
          <a:prstGeom prst="rect">
            <a:avLst/>
          </a:prstGeom>
        </p:spPr>
      </p:pic>
    </p:spTree>
    <p:extLst>
      <p:ext uri="{BB962C8B-B14F-4D97-AF65-F5344CB8AC3E}">
        <p14:creationId xmlns:p14="http://schemas.microsoft.com/office/powerpoint/2010/main" val="14289921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4D22D-D458-44C5-B19E-F89F66B642CB}"/>
              </a:ext>
            </a:extLst>
          </p:cNvPr>
          <p:cNvSpPr>
            <a:spLocks noGrp="1"/>
          </p:cNvSpPr>
          <p:nvPr>
            <p:ph type="title"/>
          </p:nvPr>
        </p:nvSpPr>
        <p:spPr/>
        <p:txBody>
          <a:bodyPr/>
          <a:lstStyle/>
          <a:p>
            <a:r>
              <a:rPr lang="en-US" dirty="0"/>
              <a:t>Item at borrower side is automatically updated</a:t>
            </a:r>
          </a:p>
        </p:txBody>
      </p:sp>
      <p:pic>
        <p:nvPicPr>
          <p:cNvPr id="5" name="Content Placeholder 4">
            <a:extLst>
              <a:ext uri="{FF2B5EF4-FFF2-40B4-BE49-F238E27FC236}">
                <a16:creationId xmlns:a16="http://schemas.microsoft.com/office/drawing/2014/main" id="{0CFE88D1-96D4-433E-AF9B-8AF3C9D854BA}"/>
              </a:ext>
            </a:extLst>
          </p:cNvPr>
          <p:cNvPicPr>
            <a:picLocks noGrp="1" noChangeAspect="1"/>
          </p:cNvPicPr>
          <p:nvPr>
            <p:ph idx="1"/>
          </p:nvPr>
        </p:nvPicPr>
        <p:blipFill>
          <a:blip r:embed="rId2"/>
          <a:stretch>
            <a:fillRect/>
          </a:stretch>
        </p:blipFill>
        <p:spPr>
          <a:xfrm>
            <a:off x="414338" y="1613458"/>
            <a:ext cx="8281987" cy="3805708"/>
          </a:xfrm>
          <a:prstGeom prst="rect">
            <a:avLst/>
          </a:prstGeom>
        </p:spPr>
      </p:pic>
      <p:sp>
        <p:nvSpPr>
          <p:cNvPr id="4" name="Slide Number Placeholder 3">
            <a:extLst>
              <a:ext uri="{FF2B5EF4-FFF2-40B4-BE49-F238E27FC236}">
                <a16:creationId xmlns:a16="http://schemas.microsoft.com/office/drawing/2014/main" id="{74D7D938-3461-4E21-819C-1017C238A41A}"/>
              </a:ext>
            </a:extLst>
          </p:cNvPr>
          <p:cNvSpPr>
            <a:spLocks noGrp="1"/>
          </p:cNvSpPr>
          <p:nvPr>
            <p:ph type="sldNum" sz="quarter" idx="12"/>
          </p:nvPr>
        </p:nvSpPr>
        <p:spPr/>
        <p:txBody>
          <a:bodyPr/>
          <a:lstStyle/>
          <a:p>
            <a:fld id="{1C146586-7EC2-481D-848F-8CE41EB2DE6C}" type="slidenum">
              <a:rPr lang="en-US" smtClean="0"/>
              <a:pPr/>
              <a:t>8</a:t>
            </a:fld>
            <a:endParaRPr lang="en-US" dirty="0"/>
          </a:p>
        </p:txBody>
      </p:sp>
    </p:spTree>
    <p:extLst>
      <p:ext uri="{BB962C8B-B14F-4D97-AF65-F5344CB8AC3E}">
        <p14:creationId xmlns:p14="http://schemas.microsoft.com/office/powerpoint/2010/main" val="1599803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BDD5D-9316-4D56-82C3-8219F7A6B5AD}"/>
              </a:ext>
            </a:extLst>
          </p:cNvPr>
          <p:cNvSpPr>
            <a:spLocks noGrp="1"/>
          </p:cNvSpPr>
          <p:nvPr>
            <p:ph type="title"/>
          </p:nvPr>
        </p:nvSpPr>
        <p:spPr/>
        <p:txBody>
          <a:bodyPr/>
          <a:lstStyle/>
          <a:p>
            <a:r>
              <a:rPr lang="en-US" dirty="0"/>
              <a:t>Lender request is automatically updated</a:t>
            </a:r>
          </a:p>
        </p:txBody>
      </p:sp>
      <p:sp>
        <p:nvSpPr>
          <p:cNvPr id="4" name="Slide Number Placeholder 3">
            <a:extLst>
              <a:ext uri="{FF2B5EF4-FFF2-40B4-BE49-F238E27FC236}">
                <a16:creationId xmlns:a16="http://schemas.microsoft.com/office/drawing/2014/main" id="{4990B8DE-8DD0-450F-9159-59CCF5E3113C}"/>
              </a:ext>
            </a:extLst>
          </p:cNvPr>
          <p:cNvSpPr>
            <a:spLocks noGrp="1"/>
          </p:cNvSpPr>
          <p:nvPr>
            <p:ph type="sldNum" sz="quarter" idx="12"/>
          </p:nvPr>
        </p:nvSpPr>
        <p:spPr/>
        <p:txBody>
          <a:bodyPr/>
          <a:lstStyle/>
          <a:p>
            <a:fld id="{1C146586-7EC2-481D-848F-8CE41EB2DE6C}" type="slidenum">
              <a:rPr lang="en-US" smtClean="0"/>
              <a:pPr/>
              <a:t>9</a:t>
            </a:fld>
            <a:endParaRPr lang="en-US" dirty="0"/>
          </a:p>
        </p:txBody>
      </p:sp>
      <p:pic>
        <p:nvPicPr>
          <p:cNvPr id="8" name="Content Placeholder 7">
            <a:extLst>
              <a:ext uri="{FF2B5EF4-FFF2-40B4-BE49-F238E27FC236}">
                <a16:creationId xmlns:a16="http://schemas.microsoft.com/office/drawing/2014/main" id="{A07DF623-910D-4A14-A95F-8B86764A8256}"/>
              </a:ext>
            </a:extLst>
          </p:cNvPr>
          <p:cNvPicPr>
            <a:picLocks noGrp="1" noChangeAspect="1"/>
          </p:cNvPicPr>
          <p:nvPr>
            <p:ph idx="1"/>
          </p:nvPr>
        </p:nvPicPr>
        <p:blipFill>
          <a:blip r:embed="rId2"/>
          <a:stretch>
            <a:fillRect/>
          </a:stretch>
        </p:blipFill>
        <p:spPr>
          <a:xfrm>
            <a:off x="414143" y="1584417"/>
            <a:ext cx="8281987" cy="4541998"/>
          </a:xfrm>
          <a:prstGeom prst="rect">
            <a:avLst/>
          </a:prstGeom>
        </p:spPr>
      </p:pic>
      <p:sp>
        <p:nvSpPr>
          <p:cNvPr id="5" name="TextBox 4">
            <a:extLst>
              <a:ext uri="{FF2B5EF4-FFF2-40B4-BE49-F238E27FC236}">
                <a16:creationId xmlns:a16="http://schemas.microsoft.com/office/drawing/2014/main" id="{1FCD9500-8F57-4EB9-ADE4-406DA4AAA96B}"/>
              </a:ext>
            </a:extLst>
          </p:cNvPr>
          <p:cNvSpPr txBox="1"/>
          <p:nvPr/>
        </p:nvSpPr>
        <p:spPr>
          <a:xfrm>
            <a:off x="414045" y="794844"/>
            <a:ext cx="7539330" cy="646331"/>
          </a:xfrm>
          <a:prstGeom prst="rect">
            <a:avLst/>
          </a:prstGeom>
          <a:noFill/>
        </p:spPr>
        <p:txBody>
          <a:bodyPr wrap="square" rtlCol="0">
            <a:spAutoFit/>
          </a:bodyPr>
          <a:lstStyle/>
          <a:p>
            <a:r>
              <a:rPr lang="en-US" dirty="0"/>
              <a:t>Where ISO is used, the lender side is automatically updated. Where no ISO is in place, the action on the borrower side triggered an email to the lender</a:t>
            </a:r>
          </a:p>
        </p:txBody>
      </p:sp>
    </p:spTree>
    <p:extLst>
      <p:ext uri="{BB962C8B-B14F-4D97-AF65-F5344CB8AC3E}">
        <p14:creationId xmlns:p14="http://schemas.microsoft.com/office/powerpoint/2010/main" val="21322666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B963F-B71C-4352-B5B0-EAB759815707}"/>
              </a:ext>
            </a:extLst>
          </p:cNvPr>
          <p:cNvSpPr>
            <a:spLocks noGrp="1"/>
          </p:cNvSpPr>
          <p:nvPr>
            <p:ph type="title"/>
          </p:nvPr>
        </p:nvSpPr>
        <p:spPr/>
        <p:txBody>
          <a:bodyPr/>
          <a:lstStyle/>
          <a:p>
            <a:r>
              <a:rPr lang="en-US" dirty="0"/>
              <a:t>Item on lender side is updated</a:t>
            </a:r>
          </a:p>
        </p:txBody>
      </p:sp>
      <p:pic>
        <p:nvPicPr>
          <p:cNvPr id="5" name="Content Placeholder 4">
            <a:extLst>
              <a:ext uri="{FF2B5EF4-FFF2-40B4-BE49-F238E27FC236}">
                <a16:creationId xmlns:a16="http://schemas.microsoft.com/office/drawing/2014/main" id="{A1370263-DF88-41C9-A221-0D55C1C072DE}"/>
              </a:ext>
            </a:extLst>
          </p:cNvPr>
          <p:cNvPicPr>
            <a:picLocks noGrp="1" noChangeAspect="1"/>
          </p:cNvPicPr>
          <p:nvPr>
            <p:ph idx="1"/>
          </p:nvPr>
        </p:nvPicPr>
        <p:blipFill>
          <a:blip r:embed="rId2"/>
          <a:stretch>
            <a:fillRect/>
          </a:stretch>
        </p:blipFill>
        <p:spPr>
          <a:xfrm>
            <a:off x="514350" y="1967289"/>
            <a:ext cx="7572375" cy="4385293"/>
          </a:xfrm>
          <a:prstGeom prst="rect">
            <a:avLst/>
          </a:prstGeom>
        </p:spPr>
      </p:pic>
      <p:sp>
        <p:nvSpPr>
          <p:cNvPr id="4" name="Slide Number Placeholder 3">
            <a:extLst>
              <a:ext uri="{FF2B5EF4-FFF2-40B4-BE49-F238E27FC236}">
                <a16:creationId xmlns:a16="http://schemas.microsoft.com/office/drawing/2014/main" id="{34273A1E-D0A0-4D7C-97CF-3A7317EB2B0C}"/>
              </a:ext>
            </a:extLst>
          </p:cNvPr>
          <p:cNvSpPr>
            <a:spLocks noGrp="1"/>
          </p:cNvSpPr>
          <p:nvPr>
            <p:ph type="sldNum" sz="quarter" idx="12"/>
          </p:nvPr>
        </p:nvSpPr>
        <p:spPr/>
        <p:txBody>
          <a:bodyPr/>
          <a:lstStyle/>
          <a:p>
            <a:fld id="{1C146586-7EC2-481D-848F-8CE41EB2DE6C}" type="slidenum">
              <a:rPr lang="en-US" smtClean="0"/>
              <a:pPr/>
              <a:t>10</a:t>
            </a:fld>
            <a:endParaRPr lang="en-US" dirty="0"/>
          </a:p>
        </p:txBody>
      </p:sp>
      <p:sp>
        <p:nvSpPr>
          <p:cNvPr id="6" name="TextBox 5">
            <a:extLst>
              <a:ext uri="{FF2B5EF4-FFF2-40B4-BE49-F238E27FC236}">
                <a16:creationId xmlns:a16="http://schemas.microsoft.com/office/drawing/2014/main" id="{B069931E-8C23-4765-A1AB-89DCD35CB95F}"/>
              </a:ext>
            </a:extLst>
          </p:cNvPr>
          <p:cNvSpPr txBox="1"/>
          <p:nvPr/>
        </p:nvSpPr>
        <p:spPr>
          <a:xfrm>
            <a:off x="414045" y="794844"/>
            <a:ext cx="8425155" cy="1200329"/>
          </a:xfrm>
          <a:prstGeom prst="rect">
            <a:avLst/>
          </a:prstGeom>
          <a:noFill/>
        </p:spPr>
        <p:txBody>
          <a:bodyPr wrap="square" rtlCol="0">
            <a:spAutoFit/>
          </a:bodyPr>
          <a:lstStyle/>
          <a:p>
            <a:r>
              <a:rPr lang="en-US" dirty="0"/>
              <a:t>The update of the request status on the lender side updated the item status as well.</a:t>
            </a:r>
          </a:p>
          <a:p>
            <a:endParaRPr lang="en-US" dirty="0"/>
          </a:p>
          <a:p>
            <a:r>
              <a:rPr lang="en-US" dirty="0"/>
              <a:t>The update of the status may have happened automatically via ISO, or manually (using a row action – see slide 12) when ISO is not in place</a:t>
            </a:r>
          </a:p>
        </p:txBody>
      </p:sp>
    </p:spTree>
    <p:extLst>
      <p:ext uri="{BB962C8B-B14F-4D97-AF65-F5344CB8AC3E}">
        <p14:creationId xmlns:p14="http://schemas.microsoft.com/office/powerpoint/2010/main" val="33919343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586B6-5226-4EA2-8F0D-AF4796712F7B}"/>
              </a:ext>
            </a:extLst>
          </p:cNvPr>
          <p:cNvSpPr>
            <a:spLocks noGrp="1"/>
          </p:cNvSpPr>
          <p:nvPr>
            <p:ph type="title"/>
          </p:nvPr>
        </p:nvSpPr>
        <p:spPr/>
        <p:txBody>
          <a:bodyPr/>
          <a:lstStyle/>
          <a:p>
            <a:r>
              <a:rPr lang="en-US" dirty="0"/>
              <a:t>Lost Item Fee Policy at lender is $35</a:t>
            </a:r>
          </a:p>
        </p:txBody>
      </p:sp>
      <p:pic>
        <p:nvPicPr>
          <p:cNvPr id="5" name="Content Placeholder 4">
            <a:extLst>
              <a:ext uri="{FF2B5EF4-FFF2-40B4-BE49-F238E27FC236}">
                <a16:creationId xmlns:a16="http://schemas.microsoft.com/office/drawing/2014/main" id="{81308F67-4F0B-44E4-8BFF-35CB33B447B1}"/>
              </a:ext>
            </a:extLst>
          </p:cNvPr>
          <p:cNvPicPr>
            <a:picLocks noGrp="1" noChangeAspect="1"/>
          </p:cNvPicPr>
          <p:nvPr>
            <p:ph idx="1"/>
          </p:nvPr>
        </p:nvPicPr>
        <p:blipFill>
          <a:blip r:embed="rId2"/>
          <a:stretch>
            <a:fillRect/>
          </a:stretch>
        </p:blipFill>
        <p:spPr>
          <a:xfrm>
            <a:off x="4345421" y="795989"/>
            <a:ext cx="4533291" cy="2718736"/>
          </a:xfrm>
          <a:prstGeom prst="rect">
            <a:avLst/>
          </a:prstGeom>
        </p:spPr>
      </p:pic>
      <p:sp>
        <p:nvSpPr>
          <p:cNvPr id="4" name="Slide Number Placeholder 3">
            <a:extLst>
              <a:ext uri="{FF2B5EF4-FFF2-40B4-BE49-F238E27FC236}">
                <a16:creationId xmlns:a16="http://schemas.microsoft.com/office/drawing/2014/main" id="{467D8AB0-7F4F-450B-B3E4-E081D0CAEBE2}"/>
              </a:ext>
            </a:extLst>
          </p:cNvPr>
          <p:cNvSpPr>
            <a:spLocks noGrp="1"/>
          </p:cNvSpPr>
          <p:nvPr>
            <p:ph type="sldNum" sz="quarter" idx="12"/>
          </p:nvPr>
        </p:nvSpPr>
        <p:spPr/>
        <p:txBody>
          <a:bodyPr/>
          <a:lstStyle/>
          <a:p>
            <a:fld id="{1C146586-7EC2-481D-848F-8CE41EB2DE6C}" type="slidenum">
              <a:rPr lang="en-US" smtClean="0"/>
              <a:pPr/>
              <a:t>11</a:t>
            </a:fld>
            <a:endParaRPr lang="en-US" dirty="0"/>
          </a:p>
        </p:txBody>
      </p:sp>
      <p:pic>
        <p:nvPicPr>
          <p:cNvPr id="6" name="Picture 5">
            <a:extLst>
              <a:ext uri="{FF2B5EF4-FFF2-40B4-BE49-F238E27FC236}">
                <a16:creationId xmlns:a16="http://schemas.microsoft.com/office/drawing/2014/main" id="{B0755A31-87EE-4CAC-AF66-122C35A80FD7}"/>
              </a:ext>
            </a:extLst>
          </p:cNvPr>
          <p:cNvPicPr>
            <a:picLocks noChangeAspect="1"/>
          </p:cNvPicPr>
          <p:nvPr/>
        </p:nvPicPr>
        <p:blipFill>
          <a:blip r:embed="rId3"/>
          <a:stretch>
            <a:fillRect/>
          </a:stretch>
        </p:blipFill>
        <p:spPr>
          <a:xfrm>
            <a:off x="619125" y="3294244"/>
            <a:ext cx="4191000" cy="2877996"/>
          </a:xfrm>
          <a:prstGeom prst="rect">
            <a:avLst/>
          </a:prstGeom>
        </p:spPr>
      </p:pic>
      <p:sp>
        <p:nvSpPr>
          <p:cNvPr id="7" name="TextBox 6">
            <a:extLst>
              <a:ext uri="{FF2B5EF4-FFF2-40B4-BE49-F238E27FC236}">
                <a16:creationId xmlns:a16="http://schemas.microsoft.com/office/drawing/2014/main" id="{46A5934E-A123-4A42-8093-2B2705B61864}"/>
              </a:ext>
            </a:extLst>
          </p:cNvPr>
          <p:cNvSpPr txBox="1"/>
          <p:nvPr/>
        </p:nvSpPr>
        <p:spPr>
          <a:xfrm>
            <a:off x="414045" y="794844"/>
            <a:ext cx="3834105" cy="646331"/>
          </a:xfrm>
          <a:prstGeom prst="rect">
            <a:avLst/>
          </a:prstGeom>
          <a:noFill/>
        </p:spPr>
        <p:txBody>
          <a:bodyPr wrap="square" rtlCol="0">
            <a:spAutoFit/>
          </a:bodyPr>
          <a:lstStyle/>
          <a:p>
            <a:r>
              <a:rPr lang="en-US" dirty="0"/>
              <a:t>The Lending Request TOU can be set with a policy for a lost item fee</a:t>
            </a:r>
          </a:p>
        </p:txBody>
      </p:sp>
    </p:spTree>
    <p:extLst>
      <p:ext uri="{BB962C8B-B14F-4D97-AF65-F5344CB8AC3E}">
        <p14:creationId xmlns:p14="http://schemas.microsoft.com/office/powerpoint/2010/main" val="4254429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94A9E-7C4D-470E-979C-C924B745F130}"/>
              </a:ext>
            </a:extLst>
          </p:cNvPr>
          <p:cNvSpPr>
            <a:spLocks noGrp="1"/>
          </p:cNvSpPr>
          <p:nvPr>
            <p:ph type="title"/>
          </p:nvPr>
        </p:nvSpPr>
        <p:spPr/>
        <p:txBody>
          <a:bodyPr/>
          <a:lstStyle/>
          <a:p>
            <a:r>
              <a:rPr lang="en-US" dirty="0"/>
              <a:t>Lender reports a fine</a:t>
            </a:r>
          </a:p>
        </p:txBody>
      </p:sp>
      <p:pic>
        <p:nvPicPr>
          <p:cNvPr id="5" name="Content Placeholder 4">
            <a:extLst>
              <a:ext uri="{FF2B5EF4-FFF2-40B4-BE49-F238E27FC236}">
                <a16:creationId xmlns:a16="http://schemas.microsoft.com/office/drawing/2014/main" id="{0C99ABA0-EF38-4ECE-A4E7-8481B756F13E}"/>
              </a:ext>
            </a:extLst>
          </p:cNvPr>
          <p:cNvPicPr>
            <a:picLocks noGrp="1" noChangeAspect="1"/>
          </p:cNvPicPr>
          <p:nvPr>
            <p:ph idx="1"/>
          </p:nvPr>
        </p:nvPicPr>
        <p:blipFill>
          <a:blip r:embed="rId2"/>
          <a:stretch>
            <a:fillRect/>
          </a:stretch>
        </p:blipFill>
        <p:spPr>
          <a:xfrm>
            <a:off x="1143000" y="2354927"/>
            <a:ext cx="6686550" cy="3901348"/>
          </a:xfrm>
          <a:prstGeom prst="rect">
            <a:avLst/>
          </a:prstGeom>
        </p:spPr>
      </p:pic>
      <p:sp>
        <p:nvSpPr>
          <p:cNvPr id="4" name="Slide Number Placeholder 3">
            <a:extLst>
              <a:ext uri="{FF2B5EF4-FFF2-40B4-BE49-F238E27FC236}">
                <a16:creationId xmlns:a16="http://schemas.microsoft.com/office/drawing/2014/main" id="{A045BA5B-065A-45AC-8853-8E641B0569C4}"/>
              </a:ext>
            </a:extLst>
          </p:cNvPr>
          <p:cNvSpPr>
            <a:spLocks noGrp="1"/>
          </p:cNvSpPr>
          <p:nvPr>
            <p:ph type="sldNum" sz="quarter" idx="12"/>
          </p:nvPr>
        </p:nvSpPr>
        <p:spPr/>
        <p:txBody>
          <a:bodyPr/>
          <a:lstStyle/>
          <a:p>
            <a:fld id="{1C146586-7EC2-481D-848F-8CE41EB2DE6C}" type="slidenum">
              <a:rPr lang="en-US" smtClean="0"/>
              <a:pPr/>
              <a:t>12</a:t>
            </a:fld>
            <a:endParaRPr lang="en-US" dirty="0"/>
          </a:p>
        </p:txBody>
      </p:sp>
      <p:sp>
        <p:nvSpPr>
          <p:cNvPr id="6" name="TextBox 5">
            <a:extLst>
              <a:ext uri="{FF2B5EF4-FFF2-40B4-BE49-F238E27FC236}">
                <a16:creationId xmlns:a16="http://schemas.microsoft.com/office/drawing/2014/main" id="{8AD9B2FB-EC96-45DB-80C8-5D2B09115216}"/>
              </a:ext>
            </a:extLst>
          </p:cNvPr>
          <p:cNvSpPr txBox="1"/>
          <p:nvPr/>
        </p:nvSpPr>
        <p:spPr>
          <a:xfrm>
            <a:off x="414045" y="794844"/>
            <a:ext cx="6024855" cy="646331"/>
          </a:xfrm>
          <a:prstGeom prst="rect">
            <a:avLst/>
          </a:prstGeom>
          <a:noFill/>
        </p:spPr>
        <p:txBody>
          <a:bodyPr wrap="square" rtlCol="0">
            <a:spAutoFit/>
          </a:bodyPr>
          <a:lstStyle/>
          <a:p>
            <a:r>
              <a:rPr lang="en-US" dirty="0"/>
              <a:t>The fee is not applied automatically. The lender must use the ‘Lost’ row action to assign the fee, and notify the borrower</a:t>
            </a:r>
          </a:p>
        </p:txBody>
      </p:sp>
    </p:spTree>
    <p:extLst>
      <p:ext uri="{BB962C8B-B14F-4D97-AF65-F5344CB8AC3E}">
        <p14:creationId xmlns:p14="http://schemas.microsoft.com/office/powerpoint/2010/main" val="13912037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F8E1E-DD9B-42DC-9AD5-CFF58668B590}"/>
              </a:ext>
            </a:extLst>
          </p:cNvPr>
          <p:cNvSpPr>
            <a:spLocks noGrp="1"/>
          </p:cNvSpPr>
          <p:nvPr>
            <p:ph type="title"/>
          </p:nvPr>
        </p:nvSpPr>
        <p:spPr/>
        <p:txBody>
          <a:bodyPr/>
          <a:lstStyle/>
          <a:p>
            <a:r>
              <a:rPr lang="en-US" dirty="0"/>
              <a:t>Calculated Fee is shown, and may be chosen</a:t>
            </a:r>
          </a:p>
        </p:txBody>
      </p:sp>
      <p:pic>
        <p:nvPicPr>
          <p:cNvPr id="5" name="Content Placeholder 4">
            <a:extLst>
              <a:ext uri="{FF2B5EF4-FFF2-40B4-BE49-F238E27FC236}">
                <a16:creationId xmlns:a16="http://schemas.microsoft.com/office/drawing/2014/main" id="{5DA70D7F-37DB-4EAA-A114-593C580078F0}"/>
              </a:ext>
            </a:extLst>
          </p:cNvPr>
          <p:cNvPicPr>
            <a:picLocks noGrp="1" noChangeAspect="1"/>
          </p:cNvPicPr>
          <p:nvPr>
            <p:ph idx="1"/>
          </p:nvPr>
        </p:nvPicPr>
        <p:blipFill>
          <a:blip r:embed="rId2"/>
          <a:stretch>
            <a:fillRect/>
          </a:stretch>
        </p:blipFill>
        <p:spPr>
          <a:xfrm>
            <a:off x="539450" y="2176487"/>
            <a:ext cx="6699822" cy="2420233"/>
          </a:xfrm>
          <a:prstGeom prst="rect">
            <a:avLst/>
          </a:prstGeom>
        </p:spPr>
      </p:pic>
      <p:sp>
        <p:nvSpPr>
          <p:cNvPr id="4" name="Slide Number Placeholder 3">
            <a:extLst>
              <a:ext uri="{FF2B5EF4-FFF2-40B4-BE49-F238E27FC236}">
                <a16:creationId xmlns:a16="http://schemas.microsoft.com/office/drawing/2014/main" id="{C72CA7C7-1810-4F1A-B738-6C8D1AA863C0}"/>
              </a:ext>
            </a:extLst>
          </p:cNvPr>
          <p:cNvSpPr>
            <a:spLocks noGrp="1"/>
          </p:cNvSpPr>
          <p:nvPr>
            <p:ph type="sldNum" sz="quarter" idx="12"/>
          </p:nvPr>
        </p:nvSpPr>
        <p:spPr/>
        <p:txBody>
          <a:bodyPr/>
          <a:lstStyle/>
          <a:p>
            <a:fld id="{1C146586-7EC2-481D-848F-8CE41EB2DE6C}" type="slidenum">
              <a:rPr lang="en-US" smtClean="0"/>
              <a:pPr/>
              <a:t>13</a:t>
            </a:fld>
            <a:endParaRPr lang="en-US" dirty="0"/>
          </a:p>
        </p:txBody>
      </p:sp>
      <p:pic>
        <p:nvPicPr>
          <p:cNvPr id="6" name="Picture 5">
            <a:extLst>
              <a:ext uri="{FF2B5EF4-FFF2-40B4-BE49-F238E27FC236}">
                <a16:creationId xmlns:a16="http://schemas.microsoft.com/office/drawing/2014/main" id="{3DD88E08-50DD-45A7-BECF-DB34916F3D74}"/>
              </a:ext>
            </a:extLst>
          </p:cNvPr>
          <p:cNvPicPr>
            <a:picLocks noChangeAspect="1"/>
          </p:cNvPicPr>
          <p:nvPr/>
        </p:nvPicPr>
        <p:blipFill>
          <a:blip r:embed="rId3"/>
          <a:stretch>
            <a:fillRect/>
          </a:stretch>
        </p:blipFill>
        <p:spPr>
          <a:xfrm>
            <a:off x="2724150" y="4482414"/>
            <a:ext cx="5971980" cy="2061186"/>
          </a:xfrm>
          <a:prstGeom prst="rect">
            <a:avLst/>
          </a:prstGeom>
        </p:spPr>
      </p:pic>
      <p:sp>
        <p:nvSpPr>
          <p:cNvPr id="7" name="TextBox 6">
            <a:extLst>
              <a:ext uri="{FF2B5EF4-FFF2-40B4-BE49-F238E27FC236}">
                <a16:creationId xmlns:a16="http://schemas.microsoft.com/office/drawing/2014/main" id="{586AC369-5830-4C32-B673-1F75003B3E56}"/>
              </a:ext>
            </a:extLst>
          </p:cNvPr>
          <p:cNvSpPr txBox="1"/>
          <p:nvPr/>
        </p:nvSpPr>
        <p:spPr>
          <a:xfrm>
            <a:off x="414044" y="794844"/>
            <a:ext cx="8615655" cy="2031325"/>
          </a:xfrm>
          <a:prstGeom prst="rect">
            <a:avLst/>
          </a:prstGeom>
          <a:noFill/>
        </p:spPr>
        <p:txBody>
          <a:bodyPr wrap="square" rtlCol="0">
            <a:spAutoFit/>
          </a:bodyPr>
          <a:lstStyle/>
          <a:p>
            <a:r>
              <a:rPr lang="en-US" dirty="0"/>
              <a:t>When using the row action, the operator can see the TOU fee policy , and can choose to use it (by filling in the ‘Current lost fee’ field). This will create a fee that will be registered on the lending request</a:t>
            </a:r>
          </a:p>
          <a:p>
            <a:r>
              <a:rPr lang="en-US" dirty="0"/>
              <a:t>The operator can choose to also send a general message (ISO or email ) to the borrower with the fee information </a:t>
            </a:r>
          </a:p>
          <a:p>
            <a:endParaRPr lang="en-US" dirty="0"/>
          </a:p>
          <a:p>
            <a:endParaRPr lang="en-US" dirty="0"/>
          </a:p>
        </p:txBody>
      </p:sp>
    </p:spTree>
    <p:extLst>
      <p:ext uri="{BB962C8B-B14F-4D97-AF65-F5344CB8AC3E}">
        <p14:creationId xmlns:p14="http://schemas.microsoft.com/office/powerpoint/2010/main" val="35686297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650A0-E9A6-4AED-9FBB-C58F7ABD42E3}"/>
              </a:ext>
            </a:extLst>
          </p:cNvPr>
          <p:cNvSpPr>
            <a:spLocks noGrp="1"/>
          </p:cNvSpPr>
          <p:nvPr>
            <p:ph type="title"/>
          </p:nvPr>
        </p:nvSpPr>
        <p:spPr/>
        <p:txBody>
          <a:bodyPr/>
          <a:lstStyle/>
          <a:p>
            <a:r>
              <a:rPr lang="en-US" dirty="0"/>
              <a:t>Fee and status is updated</a:t>
            </a:r>
          </a:p>
        </p:txBody>
      </p:sp>
      <p:pic>
        <p:nvPicPr>
          <p:cNvPr id="5" name="Content Placeholder 4">
            <a:extLst>
              <a:ext uri="{FF2B5EF4-FFF2-40B4-BE49-F238E27FC236}">
                <a16:creationId xmlns:a16="http://schemas.microsoft.com/office/drawing/2014/main" id="{5071FFA9-85DA-4A7B-AF45-84A34804AD75}"/>
              </a:ext>
            </a:extLst>
          </p:cNvPr>
          <p:cNvPicPr>
            <a:picLocks noGrp="1" noChangeAspect="1"/>
          </p:cNvPicPr>
          <p:nvPr>
            <p:ph idx="1"/>
          </p:nvPr>
        </p:nvPicPr>
        <p:blipFill>
          <a:blip r:embed="rId2"/>
          <a:stretch>
            <a:fillRect/>
          </a:stretch>
        </p:blipFill>
        <p:spPr>
          <a:xfrm>
            <a:off x="1333500" y="1908944"/>
            <a:ext cx="6162675" cy="3651219"/>
          </a:xfrm>
          <a:prstGeom prst="rect">
            <a:avLst/>
          </a:prstGeom>
        </p:spPr>
      </p:pic>
      <p:sp>
        <p:nvSpPr>
          <p:cNvPr id="4" name="Slide Number Placeholder 3">
            <a:extLst>
              <a:ext uri="{FF2B5EF4-FFF2-40B4-BE49-F238E27FC236}">
                <a16:creationId xmlns:a16="http://schemas.microsoft.com/office/drawing/2014/main" id="{3F03AFBE-4B50-4C85-AEB4-F5C095B87913}"/>
              </a:ext>
            </a:extLst>
          </p:cNvPr>
          <p:cNvSpPr>
            <a:spLocks noGrp="1"/>
          </p:cNvSpPr>
          <p:nvPr>
            <p:ph type="sldNum" sz="quarter" idx="12"/>
          </p:nvPr>
        </p:nvSpPr>
        <p:spPr/>
        <p:txBody>
          <a:bodyPr/>
          <a:lstStyle/>
          <a:p>
            <a:fld id="{1C146586-7EC2-481D-848F-8CE41EB2DE6C}" type="slidenum">
              <a:rPr lang="en-US" smtClean="0"/>
              <a:pPr/>
              <a:t>14</a:t>
            </a:fld>
            <a:endParaRPr lang="en-US" dirty="0"/>
          </a:p>
        </p:txBody>
      </p:sp>
      <p:sp>
        <p:nvSpPr>
          <p:cNvPr id="6" name="TextBox 5">
            <a:extLst>
              <a:ext uri="{FF2B5EF4-FFF2-40B4-BE49-F238E27FC236}">
                <a16:creationId xmlns:a16="http://schemas.microsoft.com/office/drawing/2014/main" id="{A3F32011-BD50-4C11-8C0B-02718098BF7C}"/>
              </a:ext>
            </a:extLst>
          </p:cNvPr>
          <p:cNvSpPr txBox="1"/>
          <p:nvPr/>
        </p:nvSpPr>
        <p:spPr>
          <a:xfrm>
            <a:off x="414045" y="794844"/>
            <a:ext cx="6024855" cy="646331"/>
          </a:xfrm>
          <a:prstGeom prst="rect">
            <a:avLst/>
          </a:prstGeom>
          <a:noFill/>
        </p:spPr>
        <p:txBody>
          <a:bodyPr wrap="square" rtlCol="0">
            <a:spAutoFit/>
          </a:bodyPr>
          <a:lstStyle/>
          <a:p>
            <a:r>
              <a:rPr lang="en-US" dirty="0"/>
              <a:t>Assigning the fee will change the request status to reflect the action taken</a:t>
            </a:r>
          </a:p>
        </p:txBody>
      </p:sp>
    </p:spTree>
    <p:extLst>
      <p:ext uri="{BB962C8B-B14F-4D97-AF65-F5344CB8AC3E}">
        <p14:creationId xmlns:p14="http://schemas.microsoft.com/office/powerpoint/2010/main" val="35503390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E9893-A79F-438C-9C53-9CEBCE306C4C}"/>
              </a:ext>
            </a:extLst>
          </p:cNvPr>
          <p:cNvSpPr>
            <a:spLocks noGrp="1"/>
          </p:cNvSpPr>
          <p:nvPr>
            <p:ph type="title"/>
          </p:nvPr>
        </p:nvSpPr>
        <p:spPr/>
        <p:txBody>
          <a:bodyPr/>
          <a:lstStyle/>
          <a:p>
            <a:r>
              <a:rPr lang="en-US" dirty="0"/>
              <a:t>Fee and status is updated</a:t>
            </a:r>
          </a:p>
        </p:txBody>
      </p:sp>
      <p:pic>
        <p:nvPicPr>
          <p:cNvPr id="5" name="Content Placeholder 4">
            <a:extLst>
              <a:ext uri="{FF2B5EF4-FFF2-40B4-BE49-F238E27FC236}">
                <a16:creationId xmlns:a16="http://schemas.microsoft.com/office/drawing/2014/main" id="{52523C27-E867-46C4-B5BF-098B242AD1E2}"/>
              </a:ext>
            </a:extLst>
          </p:cNvPr>
          <p:cNvPicPr>
            <a:picLocks noGrp="1" noChangeAspect="1"/>
          </p:cNvPicPr>
          <p:nvPr>
            <p:ph idx="1"/>
          </p:nvPr>
        </p:nvPicPr>
        <p:blipFill>
          <a:blip r:embed="rId2"/>
          <a:stretch>
            <a:fillRect/>
          </a:stretch>
        </p:blipFill>
        <p:spPr>
          <a:xfrm>
            <a:off x="657225" y="1854864"/>
            <a:ext cx="7962900" cy="4572943"/>
          </a:xfrm>
          <a:prstGeom prst="rect">
            <a:avLst/>
          </a:prstGeom>
        </p:spPr>
      </p:pic>
      <p:sp>
        <p:nvSpPr>
          <p:cNvPr id="4" name="Slide Number Placeholder 3">
            <a:extLst>
              <a:ext uri="{FF2B5EF4-FFF2-40B4-BE49-F238E27FC236}">
                <a16:creationId xmlns:a16="http://schemas.microsoft.com/office/drawing/2014/main" id="{0DE8CB26-7953-4DA2-828A-A380623CE163}"/>
              </a:ext>
            </a:extLst>
          </p:cNvPr>
          <p:cNvSpPr>
            <a:spLocks noGrp="1"/>
          </p:cNvSpPr>
          <p:nvPr>
            <p:ph type="sldNum" sz="quarter" idx="12"/>
          </p:nvPr>
        </p:nvSpPr>
        <p:spPr/>
        <p:txBody>
          <a:bodyPr/>
          <a:lstStyle/>
          <a:p>
            <a:fld id="{1C146586-7EC2-481D-848F-8CE41EB2DE6C}" type="slidenum">
              <a:rPr lang="en-US" smtClean="0"/>
              <a:pPr/>
              <a:t>15</a:t>
            </a:fld>
            <a:endParaRPr lang="en-US" dirty="0"/>
          </a:p>
        </p:txBody>
      </p:sp>
      <p:sp>
        <p:nvSpPr>
          <p:cNvPr id="6" name="TextBox 5">
            <a:extLst>
              <a:ext uri="{FF2B5EF4-FFF2-40B4-BE49-F238E27FC236}">
                <a16:creationId xmlns:a16="http://schemas.microsoft.com/office/drawing/2014/main" id="{AEBFED65-85ED-4CF3-BBCB-57F5F987A93B}"/>
              </a:ext>
            </a:extLst>
          </p:cNvPr>
          <p:cNvSpPr txBox="1"/>
          <p:nvPr/>
        </p:nvSpPr>
        <p:spPr>
          <a:xfrm>
            <a:off x="414045" y="794844"/>
            <a:ext cx="6024855" cy="369332"/>
          </a:xfrm>
          <a:prstGeom prst="rect">
            <a:avLst/>
          </a:prstGeom>
          <a:noFill/>
        </p:spPr>
        <p:txBody>
          <a:bodyPr wrap="square" rtlCol="0">
            <a:spAutoFit/>
          </a:bodyPr>
          <a:lstStyle/>
          <a:p>
            <a:r>
              <a:rPr lang="en-US" dirty="0"/>
              <a:t>The fee is registered on the request</a:t>
            </a:r>
          </a:p>
        </p:txBody>
      </p:sp>
    </p:spTree>
    <p:extLst>
      <p:ext uri="{BB962C8B-B14F-4D97-AF65-F5344CB8AC3E}">
        <p14:creationId xmlns:p14="http://schemas.microsoft.com/office/powerpoint/2010/main" val="27986073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182C2-7D9D-4375-ADBC-E96394839E00}"/>
              </a:ext>
            </a:extLst>
          </p:cNvPr>
          <p:cNvSpPr>
            <a:spLocks noGrp="1"/>
          </p:cNvSpPr>
          <p:nvPr>
            <p:ph type="title"/>
          </p:nvPr>
        </p:nvSpPr>
        <p:spPr/>
        <p:txBody>
          <a:bodyPr/>
          <a:lstStyle/>
          <a:p>
            <a:r>
              <a:rPr lang="en-US" dirty="0"/>
              <a:t>Borrower received the general message</a:t>
            </a:r>
          </a:p>
        </p:txBody>
      </p:sp>
      <p:pic>
        <p:nvPicPr>
          <p:cNvPr id="5" name="Content Placeholder 4">
            <a:extLst>
              <a:ext uri="{FF2B5EF4-FFF2-40B4-BE49-F238E27FC236}">
                <a16:creationId xmlns:a16="http://schemas.microsoft.com/office/drawing/2014/main" id="{FAD6D653-0862-499E-B400-A5CB7EA58E47}"/>
              </a:ext>
            </a:extLst>
          </p:cNvPr>
          <p:cNvPicPr>
            <a:picLocks noGrp="1" noChangeAspect="1"/>
          </p:cNvPicPr>
          <p:nvPr>
            <p:ph idx="1"/>
          </p:nvPr>
        </p:nvPicPr>
        <p:blipFill>
          <a:blip r:embed="rId2"/>
          <a:stretch>
            <a:fillRect/>
          </a:stretch>
        </p:blipFill>
        <p:spPr>
          <a:xfrm>
            <a:off x="290220" y="2002540"/>
            <a:ext cx="8281987" cy="4376659"/>
          </a:xfrm>
          <a:prstGeom prst="rect">
            <a:avLst/>
          </a:prstGeom>
        </p:spPr>
      </p:pic>
      <p:sp>
        <p:nvSpPr>
          <p:cNvPr id="4" name="Slide Number Placeholder 3">
            <a:extLst>
              <a:ext uri="{FF2B5EF4-FFF2-40B4-BE49-F238E27FC236}">
                <a16:creationId xmlns:a16="http://schemas.microsoft.com/office/drawing/2014/main" id="{50218B20-F929-4819-8C1A-2053C37C634D}"/>
              </a:ext>
            </a:extLst>
          </p:cNvPr>
          <p:cNvSpPr>
            <a:spLocks noGrp="1"/>
          </p:cNvSpPr>
          <p:nvPr>
            <p:ph type="sldNum" sz="quarter" idx="12"/>
          </p:nvPr>
        </p:nvSpPr>
        <p:spPr/>
        <p:txBody>
          <a:bodyPr/>
          <a:lstStyle/>
          <a:p>
            <a:fld id="{1C146586-7EC2-481D-848F-8CE41EB2DE6C}" type="slidenum">
              <a:rPr lang="en-US" smtClean="0"/>
              <a:pPr/>
              <a:t>16</a:t>
            </a:fld>
            <a:endParaRPr lang="en-US" dirty="0"/>
          </a:p>
        </p:txBody>
      </p:sp>
      <p:sp>
        <p:nvSpPr>
          <p:cNvPr id="6" name="TextBox 5">
            <a:extLst>
              <a:ext uri="{FF2B5EF4-FFF2-40B4-BE49-F238E27FC236}">
                <a16:creationId xmlns:a16="http://schemas.microsoft.com/office/drawing/2014/main" id="{B7C23C9F-426A-427E-8806-4B3FBA73C889}"/>
              </a:ext>
            </a:extLst>
          </p:cNvPr>
          <p:cNvSpPr txBox="1"/>
          <p:nvPr/>
        </p:nvSpPr>
        <p:spPr>
          <a:xfrm>
            <a:off x="414045" y="794844"/>
            <a:ext cx="6024855" cy="369332"/>
          </a:xfrm>
          <a:prstGeom prst="rect">
            <a:avLst/>
          </a:prstGeom>
          <a:noFill/>
        </p:spPr>
        <p:txBody>
          <a:bodyPr wrap="square" rtlCol="0">
            <a:spAutoFit/>
          </a:bodyPr>
          <a:lstStyle/>
          <a:p>
            <a:r>
              <a:rPr lang="en-US" dirty="0"/>
              <a:t>Borrower receives the message (via email or ISO message)</a:t>
            </a:r>
          </a:p>
        </p:txBody>
      </p:sp>
    </p:spTree>
    <p:extLst>
      <p:ext uri="{BB962C8B-B14F-4D97-AF65-F5344CB8AC3E}">
        <p14:creationId xmlns:p14="http://schemas.microsoft.com/office/powerpoint/2010/main" val="10424720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E9659-941B-458D-B7DC-85158F41A73A}"/>
              </a:ext>
            </a:extLst>
          </p:cNvPr>
          <p:cNvSpPr>
            <a:spLocks noGrp="1"/>
          </p:cNvSpPr>
          <p:nvPr>
            <p:ph type="title"/>
          </p:nvPr>
        </p:nvSpPr>
        <p:spPr/>
        <p:txBody>
          <a:bodyPr/>
          <a:lstStyle/>
          <a:p>
            <a:r>
              <a:rPr lang="en-US" dirty="0"/>
              <a:t>Borrower received the general message</a:t>
            </a:r>
          </a:p>
        </p:txBody>
      </p:sp>
      <p:pic>
        <p:nvPicPr>
          <p:cNvPr id="5" name="Content Placeholder 4">
            <a:extLst>
              <a:ext uri="{FF2B5EF4-FFF2-40B4-BE49-F238E27FC236}">
                <a16:creationId xmlns:a16="http://schemas.microsoft.com/office/drawing/2014/main" id="{37E977E1-EC45-4766-B8C3-CD9FEB6B2370}"/>
              </a:ext>
            </a:extLst>
          </p:cNvPr>
          <p:cNvPicPr>
            <a:picLocks noGrp="1" noChangeAspect="1"/>
          </p:cNvPicPr>
          <p:nvPr>
            <p:ph idx="1"/>
          </p:nvPr>
        </p:nvPicPr>
        <p:blipFill>
          <a:blip r:embed="rId2"/>
          <a:stretch>
            <a:fillRect/>
          </a:stretch>
        </p:blipFill>
        <p:spPr>
          <a:xfrm>
            <a:off x="302537" y="1585403"/>
            <a:ext cx="8281987" cy="2569229"/>
          </a:xfrm>
          <a:prstGeom prst="rect">
            <a:avLst/>
          </a:prstGeom>
        </p:spPr>
      </p:pic>
      <p:sp>
        <p:nvSpPr>
          <p:cNvPr id="4" name="Slide Number Placeholder 3">
            <a:extLst>
              <a:ext uri="{FF2B5EF4-FFF2-40B4-BE49-F238E27FC236}">
                <a16:creationId xmlns:a16="http://schemas.microsoft.com/office/drawing/2014/main" id="{D976FF2B-844F-4A1F-8496-8A6FEB04BDE7}"/>
              </a:ext>
            </a:extLst>
          </p:cNvPr>
          <p:cNvSpPr>
            <a:spLocks noGrp="1"/>
          </p:cNvSpPr>
          <p:nvPr>
            <p:ph type="sldNum" sz="quarter" idx="12"/>
          </p:nvPr>
        </p:nvSpPr>
        <p:spPr/>
        <p:txBody>
          <a:bodyPr/>
          <a:lstStyle/>
          <a:p>
            <a:fld id="{1C146586-7EC2-481D-848F-8CE41EB2DE6C}" type="slidenum">
              <a:rPr lang="en-US" smtClean="0"/>
              <a:pPr/>
              <a:t>17</a:t>
            </a:fld>
            <a:endParaRPr lang="en-US" dirty="0"/>
          </a:p>
        </p:txBody>
      </p:sp>
    </p:spTree>
    <p:extLst>
      <p:ext uri="{BB962C8B-B14F-4D97-AF65-F5344CB8AC3E}">
        <p14:creationId xmlns:p14="http://schemas.microsoft.com/office/powerpoint/2010/main" val="5533249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DE027-D1F1-40F5-AF5F-CAFC0758081A}"/>
              </a:ext>
            </a:extLst>
          </p:cNvPr>
          <p:cNvSpPr>
            <a:spLocks noGrp="1"/>
          </p:cNvSpPr>
          <p:nvPr>
            <p:ph type="title"/>
          </p:nvPr>
        </p:nvSpPr>
        <p:spPr/>
        <p:txBody>
          <a:bodyPr/>
          <a:lstStyle/>
          <a:p>
            <a:r>
              <a:rPr lang="en-US" dirty="0"/>
              <a:t>Borrower updates the fee (and dismisses the message)</a:t>
            </a:r>
          </a:p>
        </p:txBody>
      </p:sp>
      <p:pic>
        <p:nvPicPr>
          <p:cNvPr id="5" name="Content Placeholder 4">
            <a:extLst>
              <a:ext uri="{FF2B5EF4-FFF2-40B4-BE49-F238E27FC236}">
                <a16:creationId xmlns:a16="http://schemas.microsoft.com/office/drawing/2014/main" id="{761190F4-161D-405C-AC62-3E20CE7F88C6}"/>
              </a:ext>
            </a:extLst>
          </p:cNvPr>
          <p:cNvPicPr>
            <a:picLocks noGrp="1" noChangeAspect="1"/>
          </p:cNvPicPr>
          <p:nvPr>
            <p:ph idx="1"/>
          </p:nvPr>
        </p:nvPicPr>
        <p:blipFill>
          <a:blip r:embed="rId2"/>
          <a:stretch>
            <a:fillRect/>
          </a:stretch>
        </p:blipFill>
        <p:spPr>
          <a:xfrm>
            <a:off x="347370" y="1190277"/>
            <a:ext cx="8281987" cy="4814647"/>
          </a:xfrm>
          <a:prstGeom prst="rect">
            <a:avLst/>
          </a:prstGeom>
        </p:spPr>
      </p:pic>
      <p:sp>
        <p:nvSpPr>
          <p:cNvPr id="4" name="Slide Number Placeholder 3">
            <a:extLst>
              <a:ext uri="{FF2B5EF4-FFF2-40B4-BE49-F238E27FC236}">
                <a16:creationId xmlns:a16="http://schemas.microsoft.com/office/drawing/2014/main" id="{15F6F9B2-487D-4D9E-B832-02736DCDE46A}"/>
              </a:ext>
            </a:extLst>
          </p:cNvPr>
          <p:cNvSpPr>
            <a:spLocks noGrp="1"/>
          </p:cNvSpPr>
          <p:nvPr>
            <p:ph type="sldNum" sz="quarter" idx="12"/>
          </p:nvPr>
        </p:nvSpPr>
        <p:spPr/>
        <p:txBody>
          <a:bodyPr/>
          <a:lstStyle/>
          <a:p>
            <a:fld id="{1C146586-7EC2-481D-848F-8CE41EB2DE6C}" type="slidenum">
              <a:rPr lang="en-US" smtClean="0"/>
              <a:pPr/>
              <a:t>18</a:t>
            </a:fld>
            <a:endParaRPr lang="en-US" dirty="0"/>
          </a:p>
        </p:txBody>
      </p:sp>
    </p:spTree>
    <p:extLst>
      <p:ext uri="{BB962C8B-B14F-4D97-AF65-F5344CB8AC3E}">
        <p14:creationId xmlns:p14="http://schemas.microsoft.com/office/powerpoint/2010/main" val="40288423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C5FB9-10CF-4605-9FB3-55399D2E0A97}"/>
              </a:ext>
            </a:extLst>
          </p:cNvPr>
          <p:cNvSpPr>
            <a:spLocks noGrp="1"/>
          </p:cNvSpPr>
          <p:nvPr>
            <p:ph type="title"/>
          </p:nvPr>
        </p:nvSpPr>
        <p:spPr/>
        <p:txBody>
          <a:bodyPr/>
          <a:lstStyle/>
          <a:p>
            <a:r>
              <a:rPr lang="en-US" dirty="0"/>
              <a:t>Borrower updates the fee (and dismisses the message)</a:t>
            </a:r>
          </a:p>
        </p:txBody>
      </p:sp>
      <p:pic>
        <p:nvPicPr>
          <p:cNvPr id="5" name="Content Placeholder 4">
            <a:extLst>
              <a:ext uri="{FF2B5EF4-FFF2-40B4-BE49-F238E27FC236}">
                <a16:creationId xmlns:a16="http://schemas.microsoft.com/office/drawing/2014/main" id="{C528AC75-52C8-4947-965A-DD6DFF8687F9}"/>
              </a:ext>
            </a:extLst>
          </p:cNvPr>
          <p:cNvPicPr>
            <a:picLocks noGrp="1" noChangeAspect="1"/>
          </p:cNvPicPr>
          <p:nvPr>
            <p:ph idx="1"/>
          </p:nvPr>
        </p:nvPicPr>
        <p:blipFill>
          <a:blip r:embed="rId2"/>
          <a:stretch>
            <a:fillRect/>
          </a:stretch>
        </p:blipFill>
        <p:spPr>
          <a:xfrm>
            <a:off x="338138" y="1574592"/>
            <a:ext cx="8281987" cy="2416591"/>
          </a:xfrm>
          <a:prstGeom prst="rect">
            <a:avLst/>
          </a:prstGeom>
        </p:spPr>
      </p:pic>
      <p:sp>
        <p:nvSpPr>
          <p:cNvPr id="4" name="Slide Number Placeholder 3">
            <a:extLst>
              <a:ext uri="{FF2B5EF4-FFF2-40B4-BE49-F238E27FC236}">
                <a16:creationId xmlns:a16="http://schemas.microsoft.com/office/drawing/2014/main" id="{734C5587-8846-4B5E-8E95-CBC80239230F}"/>
              </a:ext>
            </a:extLst>
          </p:cNvPr>
          <p:cNvSpPr>
            <a:spLocks noGrp="1"/>
          </p:cNvSpPr>
          <p:nvPr>
            <p:ph type="sldNum" sz="quarter" idx="12"/>
          </p:nvPr>
        </p:nvSpPr>
        <p:spPr/>
        <p:txBody>
          <a:bodyPr/>
          <a:lstStyle/>
          <a:p>
            <a:fld id="{1C146586-7EC2-481D-848F-8CE41EB2DE6C}" type="slidenum">
              <a:rPr lang="en-US" smtClean="0"/>
              <a:pPr/>
              <a:t>19</a:t>
            </a:fld>
            <a:endParaRPr lang="en-US" dirty="0"/>
          </a:p>
        </p:txBody>
      </p:sp>
    </p:spTree>
    <p:extLst>
      <p:ext uri="{BB962C8B-B14F-4D97-AF65-F5344CB8AC3E}">
        <p14:creationId xmlns:p14="http://schemas.microsoft.com/office/powerpoint/2010/main" val="12490766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1E274-8915-462D-A838-A0FF8EF4DD69}"/>
              </a:ext>
            </a:extLst>
          </p:cNvPr>
          <p:cNvSpPr>
            <a:spLocks noGrp="1"/>
          </p:cNvSpPr>
          <p:nvPr>
            <p:ph type="title"/>
          </p:nvPr>
        </p:nvSpPr>
        <p:spPr/>
        <p:txBody>
          <a:bodyPr/>
          <a:lstStyle/>
          <a:p>
            <a:r>
              <a:rPr lang="en-US" dirty="0"/>
              <a:t>Lender can report on resource sharing lost items</a:t>
            </a:r>
          </a:p>
        </p:txBody>
      </p:sp>
      <p:pic>
        <p:nvPicPr>
          <p:cNvPr id="5" name="Content Placeholder 4">
            <a:extLst>
              <a:ext uri="{FF2B5EF4-FFF2-40B4-BE49-F238E27FC236}">
                <a16:creationId xmlns:a16="http://schemas.microsoft.com/office/drawing/2014/main" id="{A77CA288-4CB3-4032-B539-EEDEDABBF2DD}"/>
              </a:ext>
            </a:extLst>
          </p:cNvPr>
          <p:cNvPicPr>
            <a:picLocks noGrp="1" noChangeAspect="1"/>
          </p:cNvPicPr>
          <p:nvPr>
            <p:ph idx="1"/>
          </p:nvPr>
        </p:nvPicPr>
        <p:blipFill>
          <a:blip r:embed="rId2"/>
          <a:stretch>
            <a:fillRect/>
          </a:stretch>
        </p:blipFill>
        <p:spPr>
          <a:xfrm>
            <a:off x="1303093" y="1562166"/>
            <a:ext cx="6503987" cy="4784818"/>
          </a:xfrm>
          <a:prstGeom prst="rect">
            <a:avLst/>
          </a:prstGeom>
        </p:spPr>
      </p:pic>
      <p:sp>
        <p:nvSpPr>
          <p:cNvPr id="4" name="Slide Number Placeholder 3">
            <a:extLst>
              <a:ext uri="{FF2B5EF4-FFF2-40B4-BE49-F238E27FC236}">
                <a16:creationId xmlns:a16="http://schemas.microsoft.com/office/drawing/2014/main" id="{2BE60029-9188-4F65-9CA4-B97C8CB4D2EB}"/>
              </a:ext>
            </a:extLst>
          </p:cNvPr>
          <p:cNvSpPr>
            <a:spLocks noGrp="1"/>
          </p:cNvSpPr>
          <p:nvPr>
            <p:ph type="sldNum" sz="quarter" idx="12"/>
          </p:nvPr>
        </p:nvSpPr>
        <p:spPr/>
        <p:txBody>
          <a:bodyPr/>
          <a:lstStyle/>
          <a:p>
            <a:fld id="{1C146586-7EC2-481D-848F-8CE41EB2DE6C}" type="slidenum">
              <a:rPr lang="en-US" smtClean="0"/>
              <a:pPr/>
              <a:t>20</a:t>
            </a:fld>
            <a:endParaRPr lang="en-US" dirty="0"/>
          </a:p>
        </p:txBody>
      </p:sp>
      <p:sp>
        <p:nvSpPr>
          <p:cNvPr id="6" name="TextBox 5">
            <a:extLst>
              <a:ext uri="{FF2B5EF4-FFF2-40B4-BE49-F238E27FC236}">
                <a16:creationId xmlns:a16="http://schemas.microsoft.com/office/drawing/2014/main" id="{DADD10B0-A987-43C6-A286-0881A1910DEA}"/>
              </a:ext>
            </a:extLst>
          </p:cNvPr>
          <p:cNvSpPr txBox="1"/>
          <p:nvPr/>
        </p:nvSpPr>
        <p:spPr>
          <a:xfrm>
            <a:off x="414045" y="915835"/>
            <a:ext cx="8015580" cy="646331"/>
          </a:xfrm>
          <a:prstGeom prst="rect">
            <a:avLst/>
          </a:prstGeom>
          <a:noFill/>
        </p:spPr>
        <p:txBody>
          <a:bodyPr wrap="square" rtlCol="0">
            <a:spAutoFit/>
          </a:bodyPr>
          <a:lstStyle/>
          <a:p>
            <a:r>
              <a:rPr lang="en-US" dirty="0"/>
              <a:t>The lender can use the ‘Lost Resource Sharing Item’ process type to identify the lost items, save them as a set, and to run jobs such as ‘Withdraw Items’, on the set.</a:t>
            </a:r>
          </a:p>
        </p:txBody>
      </p:sp>
    </p:spTree>
    <p:extLst>
      <p:ext uri="{BB962C8B-B14F-4D97-AF65-F5344CB8AC3E}">
        <p14:creationId xmlns:p14="http://schemas.microsoft.com/office/powerpoint/2010/main" val="25896783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48B1CB-3903-489E-9E6F-A6BA57692451}"/>
              </a:ext>
            </a:extLst>
          </p:cNvPr>
          <p:cNvSpPr>
            <a:spLocks noGrp="1"/>
          </p:cNvSpPr>
          <p:nvPr>
            <p:ph type="ctrTitle"/>
          </p:nvPr>
        </p:nvSpPr>
        <p:spPr/>
        <p:txBody>
          <a:bodyPr/>
          <a:lstStyle/>
          <a:p>
            <a:r>
              <a:rPr lang="en-US" dirty="0"/>
              <a:t>Scenario 2</a:t>
            </a:r>
          </a:p>
        </p:txBody>
      </p:sp>
      <p:sp>
        <p:nvSpPr>
          <p:cNvPr id="4" name="Slide Number Placeholder 3">
            <a:extLst>
              <a:ext uri="{FF2B5EF4-FFF2-40B4-BE49-F238E27FC236}">
                <a16:creationId xmlns:a16="http://schemas.microsoft.com/office/drawing/2014/main" id="{47C7E3A6-84B6-4B3A-85B7-21B8E426F4FD}"/>
              </a:ext>
            </a:extLst>
          </p:cNvPr>
          <p:cNvSpPr>
            <a:spLocks noGrp="1"/>
          </p:cNvSpPr>
          <p:nvPr>
            <p:ph type="sldNum" sz="quarter" idx="4294967295"/>
          </p:nvPr>
        </p:nvSpPr>
        <p:spPr>
          <a:xfrm>
            <a:off x="8077200" y="6543675"/>
            <a:ext cx="1066800" cy="360363"/>
          </a:xfrm>
        </p:spPr>
        <p:txBody>
          <a:bodyPr/>
          <a:lstStyle/>
          <a:p>
            <a:fld id="{1C146586-7EC2-481D-848F-8CE41EB2DE6C}" type="slidenum">
              <a:rPr lang="en-US" smtClean="0"/>
              <a:pPr/>
              <a:t>21</a:t>
            </a:fld>
            <a:endParaRPr lang="en-US" dirty="0"/>
          </a:p>
        </p:txBody>
      </p:sp>
    </p:spTree>
    <p:extLst>
      <p:ext uri="{BB962C8B-B14F-4D97-AF65-F5344CB8AC3E}">
        <p14:creationId xmlns:p14="http://schemas.microsoft.com/office/powerpoint/2010/main" val="34506533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E5161-FA0E-4D31-AF7F-90EA8D68FB01}"/>
              </a:ext>
            </a:extLst>
          </p:cNvPr>
          <p:cNvSpPr>
            <a:spLocks noGrp="1"/>
          </p:cNvSpPr>
          <p:nvPr>
            <p:ph type="title"/>
          </p:nvPr>
        </p:nvSpPr>
        <p:spPr/>
        <p:txBody>
          <a:bodyPr/>
          <a:lstStyle/>
          <a:p>
            <a:r>
              <a:rPr lang="en-US" dirty="0"/>
              <a:t>Lost is triggered from task list</a:t>
            </a:r>
          </a:p>
        </p:txBody>
      </p:sp>
      <p:pic>
        <p:nvPicPr>
          <p:cNvPr id="5" name="Content Placeholder 4">
            <a:extLst>
              <a:ext uri="{FF2B5EF4-FFF2-40B4-BE49-F238E27FC236}">
                <a16:creationId xmlns:a16="http://schemas.microsoft.com/office/drawing/2014/main" id="{B39A67BA-CA4A-4C0C-8A00-26BFC590AD94}"/>
              </a:ext>
            </a:extLst>
          </p:cNvPr>
          <p:cNvPicPr>
            <a:picLocks noGrp="1" noChangeAspect="1"/>
          </p:cNvPicPr>
          <p:nvPr>
            <p:ph idx="1"/>
          </p:nvPr>
        </p:nvPicPr>
        <p:blipFill>
          <a:blip r:embed="rId2"/>
          <a:stretch>
            <a:fillRect/>
          </a:stretch>
        </p:blipFill>
        <p:spPr>
          <a:xfrm>
            <a:off x="942975" y="1903320"/>
            <a:ext cx="7600950" cy="4380467"/>
          </a:xfrm>
          <a:prstGeom prst="rect">
            <a:avLst/>
          </a:prstGeom>
        </p:spPr>
      </p:pic>
      <p:sp>
        <p:nvSpPr>
          <p:cNvPr id="4" name="Slide Number Placeholder 3">
            <a:extLst>
              <a:ext uri="{FF2B5EF4-FFF2-40B4-BE49-F238E27FC236}">
                <a16:creationId xmlns:a16="http://schemas.microsoft.com/office/drawing/2014/main" id="{3AC4B212-D9ED-4C6E-8484-3F2E44A65F71}"/>
              </a:ext>
            </a:extLst>
          </p:cNvPr>
          <p:cNvSpPr>
            <a:spLocks noGrp="1"/>
          </p:cNvSpPr>
          <p:nvPr>
            <p:ph type="sldNum" sz="quarter" idx="12"/>
          </p:nvPr>
        </p:nvSpPr>
        <p:spPr/>
        <p:txBody>
          <a:bodyPr/>
          <a:lstStyle/>
          <a:p>
            <a:fld id="{1C146586-7EC2-481D-848F-8CE41EB2DE6C}" type="slidenum">
              <a:rPr lang="en-US" smtClean="0"/>
              <a:pPr/>
              <a:t>22</a:t>
            </a:fld>
            <a:endParaRPr lang="en-US" dirty="0"/>
          </a:p>
        </p:txBody>
      </p:sp>
      <p:sp>
        <p:nvSpPr>
          <p:cNvPr id="6" name="TextBox 5">
            <a:extLst>
              <a:ext uri="{FF2B5EF4-FFF2-40B4-BE49-F238E27FC236}">
                <a16:creationId xmlns:a16="http://schemas.microsoft.com/office/drawing/2014/main" id="{A3A576B6-B4E2-4E7D-8577-760EE8EAD4DD}"/>
              </a:ext>
            </a:extLst>
          </p:cNvPr>
          <p:cNvSpPr txBox="1"/>
          <p:nvPr/>
        </p:nvSpPr>
        <p:spPr>
          <a:xfrm>
            <a:off x="414045" y="794844"/>
            <a:ext cx="6024855" cy="646331"/>
          </a:xfrm>
          <a:prstGeom prst="rect">
            <a:avLst/>
          </a:prstGeom>
          <a:noFill/>
        </p:spPr>
        <p:txBody>
          <a:bodyPr wrap="square" rtlCol="0">
            <a:spAutoFit/>
          </a:bodyPr>
          <a:lstStyle/>
          <a:p>
            <a:r>
              <a:rPr lang="en-US" dirty="0"/>
              <a:t>The borrower can trigger the ‘Lost Item’ workflow from the resource sharing task list.</a:t>
            </a:r>
          </a:p>
        </p:txBody>
      </p:sp>
    </p:spTree>
    <p:extLst>
      <p:ext uri="{BB962C8B-B14F-4D97-AF65-F5344CB8AC3E}">
        <p14:creationId xmlns:p14="http://schemas.microsoft.com/office/powerpoint/2010/main" val="13149479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5D9A5-8407-46A4-A9F9-51DFC41C2639}"/>
              </a:ext>
            </a:extLst>
          </p:cNvPr>
          <p:cNvSpPr>
            <a:spLocks noGrp="1"/>
          </p:cNvSpPr>
          <p:nvPr>
            <p:ph type="title"/>
          </p:nvPr>
        </p:nvSpPr>
        <p:spPr/>
        <p:txBody>
          <a:bodyPr/>
          <a:lstStyle/>
          <a:p>
            <a:r>
              <a:rPr lang="en-US" dirty="0"/>
              <a:t>Loan is updated</a:t>
            </a:r>
          </a:p>
        </p:txBody>
      </p:sp>
      <p:pic>
        <p:nvPicPr>
          <p:cNvPr id="5" name="Content Placeholder 4">
            <a:extLst>
              <a:ext uri="{FF2B5EF4-FFF2-40B4-BE49-F238E27FC236}">
                <a16:creationId xmlns:a16="http://schemas.microsoft.com/office/drawing/2014/main" id="{979203AC-1BE6-4D38-83E1-9064B6716C1F}"/>
              </a:ext>
            </a:extLst>
          </p:cNvPr>
          <p:cNvPicPr>
            <a:picLocks noGrp="1" noChangeAspect="1"/>
          </p:cNvPicPr>
          <p:nvPr>
            <p:ph idx="1"/>
          </p:nvPr>
        </p:nvPicPr>
        <p:blipFill>
          <a:blip r:embed="rId2"/>
          <a:stretch>
            <a:fillRect/>
          </a:stretch>
        </p:blipFill>
        <p:spPr>
          <a:xfrm>
            <a:off x="414338" y="1569499"/>
            <a:ext cx="8281987" cy="3893626"/>
          </a:xfrm>
          <a:prstGeom prst="rect">
            <a:avLst/>
          </a:prstGeom>
        </p:spPr>
      </p:pic>
      <p:sp>
        <p:nvSpPr>
          <p:cNvPr id="4" name="Slide Number Placeholder 3">
            <a:extLst>
              <a:ext uri="{FF2B5EF4-FFF2-40B4-BE49-F238E27FC236}">
                <a16:creationId xmlns:a16="http://schemas.microsoft.com/office/drawing/2014/main" id="{61894C4C-4B2E-4199-8241-D6E034963735}"/>
              </a:ext>
            </a:extLst>
          </p:cNvPr>
          <p:cNvSpPr>
            <a:spLocks noGrp="1"/>
          </p:cNvSpPr>
          <p:nvPr>
            <p:ph type="sldNum" sz="quarter" idx="12"/>
          </p:nvPr>
        </p:nvSpPr>
        <p:spPr/>
        <p:txBody>
          <a:bodyPr/>
          <a:lstStyle/>
          <a:p>
            <a:fld id="{1C146586-7EC2-481D-848F-8CE41EB2DE6C}" type="slidenum">
              <a:rPr lang="en-US" smtClean="0"/>
              <a:pPr/>
              <a:t>23</a:t>
            </a:fld>
            <a:endParaRPr lang="en-US" dirty="0"/>
          </a:p>
        </p:txBody>
      </p:sp>
    </p:spTree>
    <p:extLst>
      <p:ext uri="{BB962C8B-B14F-4D97-AF65-F5344CB8AC3E}">
        <p14:creationId xmlns:p14="http://schemas.microsoft.com/office/powerpoint/2010/main" val="24418656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CB663-94E3-4305-A460-BEBC1142CA62}"/>
              </a:ext>
            </a:extLst>
          </p:cNvPr>
          <p:cNvSpPr>
            <a:spLocks noGrp="1"/>
          </p:cNvSpPr>
          <p:nvPr>
            <p:ph type="title"/>
          </p:nvPr>
        </p:nvSpPr>
        <p:spPr/>
        <p:txBody>
          <a:bodyPr/>
          <a:lstStyle/>
          <a:p>
            <a:r>
              <a:rPr lang="en-US" dirty="0"/>
              <a:t>Item is found</a:t>
            </a:r>
          </a:p>
        </p:txBody>
      </p:sp>
      <p:sp>
        <p:nvSpPr>
          <p:cNvPr id="4" name="Slide Number Placeholder 3">
            <a:extLst>
              <a:ext uri="{FF2B5EF4-FFF2-40B4-BE49-F238E27FC236}">
                <a16:creationId xmlns:a16="http://schemas.microsoft.com/office/drawing/2014/main" id="{AF87ACA2-DE98-48DF-B5AA-AB5AB427CC5D}"/>
              </a:ext>
            </a:extLst>
          </p:cNvPr>
          <p:cNvSpPr>
            <a:spLocks noGrp="1"/>
          </p:cNvSpPr>
          <p:nvPr>
            <p:ph type="sldNum" sz="quarter" idx="12"/>
          </p:nvPr>
        </p:nvSpPr>
        <p:spPr/>
        <p:txBody>
          <a:bodyPr/>
          <a:lstStyle/>
          <a:p>
            <a:fld id="{1C146586-7EC2-481D-848F-8CE41EB2DE6C}" type="slidenum">
              <a:rPr lang="en-US" smtClean="0"/>
              <a:pPr/>
              <a:t>24</a:t>
            </a:fld>
            <a:endParaRPr lang="en-US" dirty="0"/>
          </a:p>
        </p:txBody>
      </p:sp>
      <p:pic>
        <p:nvPicPr>
          <p:cNvPr id="6" name="Picture 5">
            <a:extLst>
              <a:ext uri="{FF2B5EF4-FFF2-40B4-BE49-F238E27FC236}">
                <a16:creationId xmlns:a16="http://schemas.microsoft.com/office/drawing/2014/main" id="{685F9F3F-9CB2-4FF4-BC35-340701210BA1}"/>
              </a:ext>
            </a:extLst>
          </p:cNvPr>
          <p:cNvPicPr>
            <a:picLocks noChangeAspect="1"/>
          </p:cNvPicPr>
          <p:nvPr/>
        </p:nvPicPr>
        <p:blipFill>
          <a:blip r:embed="rId2"/>
          <a:stretch>
            <a:fillRect/>
          </a:stretch>
        </p:blipFill>
        <p:spPr>
          <a:xfrm>
            <a:off x="762858" y="3040035"/>
            <a:ext cx="6553200" cy="3503565"/>
          </a:xfrm>
          <a:prstGeom prst="rect">
            <a:avLst/>
          </a:prstGeom>
        </p:spPr>
      </p:pic>
      <p:pic>
        <p:nvPicPr>
          <p:cNvPr id="5" name="Content Placeholder 4">
            <a:extLst>
              <a:ext uri="{FF2B5EF4-FFF2-40B4-BE49-F238E27FC236}">
                <a16:creationId xmlns:a16="http://schemas.microsoft.com/office/drawing/2014/main" id="{2025FAFD-3A9C-42FE-9357-8B23D246B457}"/>
              </a:ext>
            </a:extLst>
          </p:cNvPr>
          <p:cNvPicPr>
            <a:picLocks noGrp="1" noChangeAspect="1"/>
          </p:cNvPicPr>
          <p:nvPr>
            <p:ph idx="1"/>
          </p:nvPr>
        </p:nvPicPr>
        <p:blipFill>
          <a:blip r:embed="rId3"/>
          <a:stretch>
            <a:fillRect/>
          </a:stretch>
        </p:blipFill>
        <p:spPr>
          <a:xfrm>
            <a:off x="3247716" y="774036"/>
            <a:ext cx="5896284" cy="2678521"/>
          </a:xfrm>
          <a:prstGeom prst="rect">
            <a:avLst/>
          </a:prstGeom>
        </p:spPr>
      </p:pic>
      <p:sp>
        <p:nvSpPr>
          <p:cNvPr id="7" name="TextBox 6">
            <a:extLst>
              <a:ext uri="{FF2B5EF4-FFF2-40B4-BE49-F238E27FC236}">
                <a16:creationId xmlns:a16="http://schemas.microsoft.com/office/drawing/2014/main" id="{2020A460-8653-4C30-AE35-C62FCE3FF265}"/>
              </a:ext>
            </a:extLst>
          </p:cNvPr>
          <p:cNvSpPr txBox="1"/>
          <p:nvPr/>
        </p:nvSpPr>
        <p:spPr>
          <a:xfrm>
            <a:off x="414045" y="915835"/>
            <a:ext cx="2919705" cy="923330"/>
          </a:xfrm>
          <a:prstGeom prst="rect">
            <a:avLst/>
          </a:prstGeom>
          <a:noFill/>
        </p:spPr>
        <p:txBody>
          <a:bodyPr wrap="square" rtlCol="0">
            <a:spAutoFit/>
          </a:bodyPr>
          <a:lstStyle/>
          <a:p>
            <a:r>
              <a:rPr lang="en-US" dirty="0"/>
              <a:t>If the item is found, it can be managed just as for regular loans.</a:t>
            </a:r>
          </a:p>
        </p:txBody>
      </p:sp>
    </p:spTree>
    <p:extLst>
      <p:ext uri="{BB962C8B-B14F-4D97-AF65-F5344CB8AC3E}">
        <p14:creationId xmlns:p14="http://schemas.microsoft.com/office/powerpoint/2010/main" val="39636562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82FBF-3D37-4AE0-AC13-26250D3C1C86}"/>
              </a:ext>
            </a:extLst>
          </p:cNvPr>
          <p:cNvSpPr>
            <a:spLocks noGrp="1"/>
          </p:cNvSpPr>
          <p:nvPr>
            <p:ph type="title"/>
          </p:nvPr>
        </p:nvSpPr>
        <p:spPr/>
        <p:txBody>
          <a:bodyPr/>
          <a:lstStyle/>
          <a:p>
            <a:r>
              <a:rPr lang="en-US" dirty="0"/>
              <a:t>Dismissible note is created on request</a:t>
            </a:r>
          </a:p>
        </p:txBody>
      </p:sp>
      <p:pic>
        <p:nvPicPr>
          <p:cNvPr id="5" name="Content Placeholder 4">
            <a:extLst>
              <a:ext uri="{FF2B5EF4-FFF2-40B4-BE49-F238E27FC236}">
                <a16:creationId xmlns:a16="http://schemas.microsoft.com/office/drawing/2014/main" id="{B0CDFA40-5CD5-4674-B0B4-D5D97795E922}"/>
              </a:ext>
            </a:extLst>
          </p:cNvPr>
          <p:cNvPicPr>
            <a:picLocks noGrp="1" noChangeAspect="1"/>
          </p:cNvPicPr>
          <p:nvPr>
            <p:ph idx="1"/>
          </p:nvPr>
        </p:nvPicPr>
        <p:blipFill>
          <a:blip r:embed="rId2"/>
          <a:stretch>
            <a:fillRect/>
          </a:stretch>
        </p:blipFill>
        <p:spPr>
          <a:xfrm>
            <a:off x="1073699" y="2331224"/>
            <a:ext cx="6962775" cy="3678569"/>
          </a:xfrm>
          <a:prstGeom prst="rect">
            <a:avLst/>
          </a:prstGeom>
        </p:spPr>
      </p:pic>
      <p:sp>
        <p:nvSpPr>
          <p:cNvPr id="4" name="Slide Number Placeholder 3">
            <a:extLst>
              <a:ext uri="{FF2B5EF4-FFF2-40B4-BE49-F238E27FC236}">
                <a16:creationId xmlns:a16="http://schemas.microsoft.com/office/drawing/2014/main" id="{81B9D079-0811-4191-ACEB-5DACF998BD3C}"/>
              </a:ext>
            </a:extLst>
          </p:cNvPr>
          <p:cNvSpPr>
            <a:spLocks noGrp="1"/>
          </p:cNvSpPr>
          <p:nvPr>
            <p:ph type="sldNum" sz="quarter" idx="12"/>
          </p:nvPr>
        </p:nvSpPr>
        <p:spPr/>
        <p:txBody>
          <a:bodyPr/>
          <a:lstStyle/>
          <a:p>
            <a:fld id="{1C146586-7EC2-481D-848F-8CE41EB2DE6C}" type="slidenum">
              <a:rPr lang="en-US" smtClean="0"/>
              <a:pPr/>
              <a:t>25</a:t>
            </a:fld>
            <a:endParaRPr lang="en-US" dirty="0"/>
          </a:p>
        </p:txBody>
      </p:sp>
      <p:sp>
        <p:nvSpPr>
          <p:cNvPr id="6" name="TextBox 5">
            <a:extLst>
              <a:ext uri="{FF2B5EF4-FFF2-40B4-BE49-F238E27FC236}">
                <a16:creationId xmlns:a16="http://schemas.microsoft.com/office/drawing/2014/main" id="{FB9933A9-2660-4070-9FC2-E4C6174E439C}"/>
              </a:ext>
            </a:extLst>
          </p:cNvPr>
          <p:cNvSpPr txBox="1"/>
          <p:nvPr/>
        </p:nvSpPr>
        <p:spPr>
          <a:xfrm>
            <a:off x="414045" y="915835"/>
            <a:ext cx="8015580" cy="1200329"/>
          </a:xfrm>
          <a:prstGeom prst="rect">
            <a:avLst/>
          </a:prstGeom>
          <a:noFill/>
        </p:spPr>
        <p:txBody>
          <a:bodyPr wrap="square" rtlCol="0">
            <a:spAutoFit/>
          </a:bodyPr>
          <a:lstStyle/>
          <a:p>
            <a:r>
              <a:rPr lang="en-US" dirty="0"/>
              <a:t>Using the ‘Found Item’ action from the patron services workbench will automatically assign a note to the borrowing request. This allows the operator on the borrower side to identify this condition, to manage the status of the borrowing request, and to update the lender (using a </a:t>
            </a:r>
            <a:r>
              <a:rPr lang="en-US"/>
              <a:t>general message)</a:t>
            </a:r>
            <a:endParaRPr lang="en-US" dirty="0"/>
          </a:p>
        </p:txBody>
      </p:sp>
    </p:spTree>
    <p:extLst>
      <p:ext uri="{BB962C8B-B14F-4D97-AF65-F5344CB8AC3E}">
        <p14:creationId xmlns:p14="http://schemas.microsoft.com/office/powerpoint/2010/main" val="13399655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93D25F8-AD31-4813-B2F8-F7AEE3C1275B}"/>
              </a:ext>
            </a:extLst>
          </p:cNvPr>
          <p:cNvSpPr>
            <a:spLocks noGrp="1"/>
          </p:cNvSpPr>
          <p:nvPr>
            <p:ph type="ctrTitle"/>
          </p:nvPr>
        </p:nvSpPr>
        <p:spPr/>
        <p:txBody>
          <a:bodyPr/>
          <a:lstStyle/>
          <a:p>
            <a:r>
              <a:rPr lang="en-US" dirty="0"/>
              <a:t>Thank you</a:t>
            </a:r>
          </a:p>
        </p:txBody>
      </p:sp>
      <p:sp>
        <p:nvSpPr>
          <p:cNvPr id="6" name="Text Placeholder 5">
            <a:extLst>
              <a:ext uri="{FF2B5EF4-FFF2-40B4-BE49-F238E27FC236}">
                <a16:creationId xmlns:a16="http://schemas.microsoft.com/office/drawing/2014/main" id="{291B5AEB-4B66-45DD-A9FF-E5F5A8D7575C}"/>
              </a:ext>
            </a:extLst>
          </p:cNvPr>
          <p:cNvSpPr>
            <a:spLocks noGrp="1"/>
          </p:cNvSpPr>
          <p:nvPr>
            <p:ph type="body" sz="quarter" idx="10"/>
          </p:nvPr>
        </p:nvSpPr>
        <p:spPr/>
        <p:txBody>
          <a:bodyPr>
            <a:normAutofit fontScale="85000" lnSpcReduction="20000"/>
          </a:bodyPr>
          <a:lstStyle/>
          <a:p>
            <a:r>
              <a:rPr lang="en-US" dirty="0"/>
              <a:t>Moshe.shechter@exlibrisgroup.com</a:t>
            </a:r>
          </a:p>
        </p:txBody>
      </p:sp>
      <p:sp>
        <p:nvSpPr>
          <p:cNvPr id="4" name="Slide Number Placeholder 3">
            <a:extLst>
              <a:ext uri="{FF2B5EF4-FFF2-40B4-BE49-F238E27FC236}">
                <a16:creationId xmlns:a16="http://schemas.microsoft.com/office/drawing/2014/main" id="{981B19F6-8B7C-46E6-92C9-093D9755FD23}"/>
              </a:ext>
            </a:extLst>
          </p:cNvPr>
          <p:cNvSpPr>
            <a:spLocks noGrp="1"/>
          </p:cNvSpPr>
          <p:nvPr>
            <p:ph type="sldNum" sz="quarter" idx="4294967295"/>
          </p:nvPr>
        </p:nvSpPr>
        <p:spPr>
          <a:xfrm>
            <a:off x="8077200" y="6543675"/>
            <a:ext cx="1066800" cy="360363"/>
          </a:xfrm>
        </p:spPr>
        <p:txBody>
          <a:bodyPr/>
          <a:lstStyle/>
          <a:p>
            <a:fld id="{1C146586-7EC2-481D-848F-8CE41EB2DE6C}" type="slidenum">
              <a:rPr lang="en-US" smtClean="0"/>
              <a:pPr/>
              <a:t>26</a:t>
            </a:fld>
            <a:endParaRPr lang="en-US" dirty="0"/>
          </a:p>
        </p:txBody>
      </p:sp>
    </p:spTree>
    <p:extLst>
      <p:ext uri="{BB962C8B-B14F-4D97-AF65-F5344CB8AC3E}">
        <p14:creationId xmlns:p14="http://schemas.microsoft.com/office/powerpoint/2010/main" val="2523477474"/>
      </p:ext>
    </p:extLst>
  </p:cSld>
  <p:clrMapOvr>
    <a:masterClrMapping/>
  </p:clrMapOvr>
</p:sld>
</file>

<file path=ppt/theme/theme1.xml><?xml version="1.0" encoding="utf-8"?>
<a:theme xmlns:a="http://schemas.openxmlformats.org/drawingml/2006/main" name="1_Ex Libris_Main Theme">
  <a:themeElements>
    <a:clrScheme name="exlibris">
      <a:dk1>
        <a:sysClr val="windowText" lastClr="000000"/>
      </a:dk1>
      <a:lt1>
        <a:sysClr val="window" lastClr="FFFFFF"/>
      </a:lt1>
      <a:dk2>
        <a:srgbClr val="44546A"/>
      </a:dk2>
      <a:lt2>
        <a:srgbClr val="E7E6E6"/>
      </a:lt2>
      <a:accent1>
        <a:srgbClr val="003466"/>
      </a:accent1>
      <a:accent2>
        <a:srgbClr val="F47C30"/>
      </a:accent2>
      <a:accent3>
        <a:srgbClr val="EE3A43"/>
      </a:accent3>
      <a:accent4>
        <a:srgbClr val="B20837"/>
      </a:accent4>
      <a:accent5>
        <a:srgbClr val="FDB813"/>
      </a:accent5>
      <a:accent6>
        <a:srgbClr val="7C4299"/>
      </a:accent6>
      <a:hlink>
        <a:srgbClr val="0000FF"/>
      </a:hlink>
      <a:folHlink>
        <a:srgbClr val="7F7F7F"/>
      </a:folHlink>
    </a:clrScheme>
    <a:fontScheme name="ערכת נושא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ערכת נושא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Ex Libris Orange">
  <a:themeElements>
    <a:clrScheme name="exlibris">
      <a:dk1>
        <a:sysClr val="windowText" lastClr="000000"/>
      </a:dk1>
      <a:lt1>
        <a:sysClr val="window" lastClr="FFFFFF"/>
      </a:lt1>
      <a:dk2>
        <a:srgbClr val="44546A"/>
      </a:dk2>
      <a:lt2>
        <a:srgbClr val="E7E6E6"/>
      </a:lt2>
      <a:accent1>
        <a:srgbClr val="003466"/>
      </a:accent1>
      <a:accent2>
        <a:srgbClr val="F47C30"/>
      </a:accent2>
      <a:accent3>
        <a:srgbClr val="EE3A43"/>
      </a:accent3>
      <a:accent4>
        <a:srgbClr val="B20837"/>
      </a:accent4>
      <a:accent5>
        <a:srgbClr val="FDB813"/>
      </a:accent5>
      <a:accent6>
        <a:srgbClr val="7C4299"/>
      </a:accent6>
      <a:hlink>
        <a:srgbClr val="0000FF"/>
      </a:hlink>
      <a:folHlink>
        <a:srgbClr val="7F7F7F"/>
      </a:folHlink>
    </a:clrScheme>
    <a:fontScheme name="ערכת נושא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ערכת נושא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Ex Libris Blue">
  <a:themeElements>
    <a:clrScheme name="exlibris">
      <a:dk1>
        <a:sysClr val="windowText" lastClr="000000"/>
      </a:dk1>
      <a:lt1>
        <a:sysClr val="window" lastClr="FFFFFF"/>
      </a:lt1>
      <a:dk2>
        <a:srgbClr val="44546A"/>
      </a:dk2>
      <a:lt2>
        <a:srgbClr val="E7E6E6"/>
      </a:lt2>
      <a:accent1>
        <a:srgbClr val="003466"/>
      </a:accent1>
      <a:accent2>
        <a:srgbClr val="F47C30"/>
      </a:accent2>
      <a:accent3>
        <a:srgbClr val="EE3A43"/>
      </a:accent3>
      <a:accent4>
        <a:srgbClr val="B20837"/>
      </a:accent4>
      <a:accent5>
        <a:srgbClr val="FDB813"/>
      </a:accent5>
      <a:accent6>
        <a:srgbClr val="7C4299"/>
      </a:accent6>
      <a:hlink>
        <a:srgbClr val="0000FF"/>
      </a:hlink>
      <a:folHlink>
        <a:srgbClr val="7F7F7F"/>
      </a:folHlink>
    </a:clrScheme>
    <a:fontScheme name="ערכת נושא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ערכת נושא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Ex Libris Red">
  <a:themeElements>
    <a:clrScheme name="exlibris">
      <a:dk1>
        <a:sysClr val="windowText" lastClr="000000"/>
      </a:dk1>
      <a:lt1>
        <a:sysClr val="window" lastClr="FFFFFF"/>
      </a:lt1>
      <a:dk2>
        <a:srgbClr val="44546A"/>
      </a:dk2>
      <a:lt2>
        <a:srgbClr val="E7E6E6"/>
      </a:lt2>
      <a:accent1>
        <a:srgbClr val="003466"/>
      </a:accent1>
      <a:accent2>
        <a:srgbClr val="F47C30"/>
      </a:accent2>
      <a:accent3>
        <a:srgbClr val="EE3A43"/>
      </a:accent3>
      <a:accent4>
        <a:srgbClr val="B20837"/>
      </a:accent4>
      <a:accent5>
        <a:srgbClr val="FDB813"/>
      </a:accent5>
      <a:accent6>
        <a:srgbClr val="7C4299"/>
      </a:accent6>
      <a:hlink>
        <a:srgbClr val="0000FF"/>
      </a:hlink>
      <a:folHlink>
        <a:srgbClr val="7F7F7F"/>
      </a:folHlink>
    </a:clrScheme>
    <a:fontScheme name="ערכת נושא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ערכת נושא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10465</TotalTime>
  <Words>583</Words>
  <Application>Microsoft Office PowerPoint</Application>
  <PresentationFormat>On-screen Show (4:3)</PresentationFormat>
  <Paragraphs>72</Paragraphs>
  <Slides>26</Slides>
  <Notes>0</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26</vt:i4>
      </vt:variant>
    </vt:vector>
  </HeadingPairs>
  <TitlesOfParts>
    <vt:vector size="32" baseType="lpstr">
      <vt:lpstr>Arial</vt:lpstr>
      <vt:lpstr>Calibri</vt:lpstr>
      <vt:lpstr>1_Ex Libris_Main Theme</vt:lpstr>
      <vt:lpstr>2_Ex Libris Orange</vt:lpstr>
      <vt:lpstr>3_Ex Libris Blue</vt:lpstr>
      <vt:lpstr>4_Ex Libris Red</vt:lpstr>
      <vt:lpstr>Resource Sharing - Lost Item Workflow</vt:lpstr>
      <vt:lpstr>Scenario 1</vt:lpstr>
      <vt:lpstr>Borrowing request</vt:lpstr>
      <vt:lpstr>Borrowing patron loan</vt:lpstr>
      <vt:lpstr>Lending request</vt:lpstr>
      <vt:lpstr>Patron reports that item is lost</vt:lpstr>
      <vt:lpstr>Borrower request is automatically updated</vt:lpstr>
      <vt:lpstr>Item at borrower side is automatically updated</vt:lpstr>
      <vt:lpstr>Lender request is automatically updated</vt:lpstr>
      <vt:lpstr>Item on lender side is updated</vt:lpstr>
      <vt:lpstr>Lost Item Fee Policy at lender is $35</vt:lpstr>
      <vt:lpstr>Lender reports a fine</vt:lpstr>
      <vt:lpstr>Calculated Fee is shown, and may be chosen</vt:lpstr>
      <vt:lpstr>Fee and status is updated</vt:lpstr>
      <vt:lpstr>Fee and status is updated</vt:lpstr>
      <vt:lpstr>Borrower received the general message</vt:lpstr>
      <vt:lpstr>Borrower received the general message</vt:lpstr>
      <vt:lpstr>Borrower updates the fee (and dismisses the message)</vt:lpstr>
      <vt:lpstr>Borrower updates the fee (and dismisses the message)</vt:lpstr>
      <vt:lpstr>Lender can report on resource sharing lost items</vt:lpstr>
      <vt:lpstr>Scenario 2</vt:lpstr>
      <vt:lpstr>Lost is triggered from task list</vt:lpstr>
      <vt:lpstr>Loan is updated</vt:lpstr>
      <vt:lpstr>Item is found</vt:lpstr>
      <vt:lpstr>Dismissible note is created on request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Dani G</dc:creator>
  <cp:lastModifiedBy>Moshe Shechter</cp:lastModifiedBy>
  <cp:revision>324</cp:revision>
  <dcterms:created xsi:type="dcterms:W3CDTF">2015-04-14T20:14:13Z</dcterms:created>
  <dcterms:modified xsi:type="dcterms:W3CDTF">2018-09-04T13:09:32Z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3419619</vt:lpwstr>
  </property>
  <property fmtid="{D5CDD505-2E9C-101B-9397-08002B2CF9AE}" pid="3" name="NXPowerLiteSettings">
    <vt:lpwstr>F7000400038000</vt:lpwstr>
  </property>
  <property fmtid="{D5CDD505-2E9C-101B-9397-08002B2CF9AE}" pid="4" name="NXPowerLiteVersion">
    <vt:lpwstr>D7.0.6</vt:lpwstr>
  </property>
</Properties>
</file>