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5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89" r:id="rId2"/>
    <p:sldMasterId id="2147483800" r:id="rId3"/>
    <p:sldMasterId id="2147483821" r:id="rId4"/>
    <p:sldMasterId id="2147483839" r:id="rId5"/>
    <p:sldMasterId id="2147483854" r:id="rId6"/>
    <p:sldMasterId id="2147483932" r:id="rId7"/>
  </p:sldMasterIdLst>
  <p:notesMasterIdLst>
    <p:notesMasterId r:id="rId29"/>
  </p:notesMasterIdLst>
  <p:handoutMasterIdLst>
    <p:handoutMasterId r:id="rId30"/>
  </p:handoutMasterIdLst>
  <p:sldIdLst>
    <p:sldId id="289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5" r:id="rId22"/>
    <p:sldId id="306" r:id="rId23"/>
    <p:sldId id="307" r:id="rId24"/>
    <p:sldId id="308" r:id="rId25"/>
    <p:sldId id="309" r:id="rId26"/>
    <p:sldId id="304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133"/>
    <a:srgbClr val="003466"/>
    <a:srgbClr val="EE3A43"/>
    <a:srgbClr val="787878"/>
    <a:srgbClr val="646464"/>
    <a:srgbClr val="E6E6E6"/>
    <a:srgbClr val="DCDCDC"/>
    <a:srgbClr val="525254"/>
    <a:srgbClr val="B20837"/>
    <a:srgbClr val="0563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1C206-CF0F-41EB-8F1F-D2BAA6C6C357}" v="15" dt="2026-02-05T09:47:17.2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7" autoAdjust="0"/>
    <p:restoredTop sz="94605" autoAdjust="0"/>
  </p:normalViewPr>
  <p:slideViewPr>
    <p:cSldViewPr snapToGrid="0" showGuides="1">
      <p:cViewPr varScale="1">
        <p:scale>
          <a:sx n="104" d="100"/>
          <a:sy n="104" d="100"/>
        </p:scale>
        <p:origin x="1770" y="114"/>
      </p:cViewPr>
      <p:guideLst>
        <p:guide orient="horz" pos="218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dad Yehoshafat" userId="5f6bba4e-decb-47b2-b943-4a6827f10356" providerId="ADAL" clId="{A77B6589-C1EE-4096-8CBB-6B3F0AB9F038}"/>
    <pc:docChg chg="undo custSel addSld delSld modSld">
      <pc:chgData name="Eldad Yehoshafat" userId="5f6bba4e-decb-47b2-b943-4a6827f10356" providerId="ADAL" clId="{A77B6589-C1EE-4096-8CBB-6B3F0AB9F038}" dt="2026-02-05T09:47:32.541" v="74" actId="166"/>
      <pc:docMkLst>
        <pc:docMk/>
      </pc:docMkLst>
      <pc:sldChg chg="addSp delSp modSp mod">
        <pc:chgData name="Eldad Yehoshafat" userId="5f6bba4e-decb-47b2-b943-4a6827f10356" providerId="ADAL" clId="{A77B6589-C1EE-4096-8CBB-6B3F0AB9F038}" dt="2026-01-25T09:51:04.885" v="20" actId="478"/>
        <pc:sldMkLst>
          <pc:docMk/>
          <pc:sldMk cId="2991181806" sldId="297"/>
        </pc:sldMkLst>
        <pc:spChg chg="mod">
          <ac:chgData name="Eldad Yehoshafat" userId="5f6bba4e-decb-47b2-b943-4a6827f10356" providerId="ADAL" clId="{A77B6589-C1EE-4096-8CBB-6B3F0AB9F038}" dt="2026-01-25T09:44:29.271" v="8" actId="20577"/>
          <ac:spMkLst>
            <pc:docMk/>
            <pc:sldMk cId="2991181806" sldId="297"/>
            <ac:spMk id="4" creationId="{00000000-0000-0000-0000-000000000000}"/>
          </ac:spMkLst>
        </pc:spChg>
        <pc:picChg chg="add del mod">
          <ac:chgData name="Eldad Yehoshafat" userId="5f6bba4e-decb-47b2-b943-4a6827f10356" providerId="ADAL" clId="{A77B6589-C1EE-4096-8CBB-6B3F0AB9F038}" dt="2026-01-25T09:46:45.124" v="12" actId="14826"/>
          <ac:picMkLst>
            <pc:docMk/>
            <pc:sldMk cId="2991181806" sldId="297"/>
            <ac:picMk id="2" creationId="{00000000-0000-0000-0000-000000000000}"/>
          </ac:picMkLst>
        </pc:picChg>
        <pc:picChg chg="mod">
          <ac:chgData name="Eldad Yehoshafat" userId="5f6bba4e-decb-47b2-b943-4a6827f10356" providerId="ADAL" clId="{A77B6589-C1EE-4096-8CBB-6B3F0AB9F038}" dt="2026-01-25T09:50:49.164" v="18" actId="14100"/>
          <ac:picMkLst>
            <pc:docMk/>
            <pc:sldMk cId="2991181806" sldId="297"/>
            <ac:picMk id="5" creationId="{00000000-0000-0000-0000-000000000000}"/>
          </ac:picMkLst>
        </pc:picChg>
        <pc:picChg chg="mod">
          <ac:chgData name="Eldad Yehoshafat" userId="5f6bba4e-decb-47b2-b943-4a6827f10356" providerId="ADAL" clId="{A77B6589-C1EE-4096-8CBB-6B3F0AB9F038}" dt="2026-01-25T09:50:36.605" v="16" actId="14100"/>
          <ac:picMkLst>
            <pc:docMk/>
            <pc:sldMk cId="2991181806" sldId="297"/>
            <ac:picMk id="7" creationId="{00000000-0000-0000-0000-000000000000}"/>
          </ac:picMkLst>
        </pc:picChg>
      </pc:sldChg>
      <pc:sldChg chg="delSp modSp mod">
        <pc:chgData name="Eldad Yehoshafat" userId="5f6bba4e-decb-47b2-b943-4a6827f10356" providerId="ADAL" clId="{A77B6589-C1EE-4096-8CBB-6B3F0AB9F038}" dt="2026-01-25T10:06:18.677" v="32" actId="14826"/>
        <pc:sldMkLst>
          <pc:docMk/>
          <pc:sldMk cId="2694764332" sldId="298"/>
        </pc:sldMkLst>
        <pc:picChg chg="mod">
          <ac:chgData name="Eldad Yehoshafat" userId="5f6bba4e-decb-47b2-b943-4a6827f10356" providerId="ADAL" clId="{A77B6589-C1EE-4096-8CBB-6B3F0AB9F038}" dt="2026-01-25T10:06:18.677" v="32" actId="14826"/>
          <ac:picMkLst>
            <pc:docMk/>
            <pc:sldMk cId="2694764332" sldId="298"/>
            <ac:picMk id="5" creationId="{00000000-0000-0000-0000-000000000000}"/>
          </ac:picMkLst>
        </pc:picChg>
      </pc:sldChg>
      <pc:sldChg chg="delSp modSp mod">
        <pc:chgData name="Eldad Yehoshafat" userId="5f6bba4e-decb-47b2-b943-4a6827f10356" providerId="ADAL" clId="{A77B6589-C1EE-4096-8CBB-6B3F0AB9F038}" dt="2026-01-25T10:02:32.646" v="27" actId="1076"/>
        <pc:sldMkLst>
          <pc:docMk/>
          <pc:sldMk cId="2849465449" sldId="299"/>
        </pc:sldMkLst>
        <pc:picChg chg="mod">
          <ac:chgData name="Eldad Yehoshafat" userId="5f6bba4e-decb-47b2-b943-4a6827f10356" providerId="ADAL" clId="{A77B6589-C1EE-4096-8CBB-6B3F0AB9F038}" dt="2026-01-25T10:02:32.646" v="27" actId="1076"/>
          <ac:picMkLst>
            <pc:docMk/>
            <pc:sldMk cId="2849465449" sldId="299"/>
            <ac:picMk id="5" creationId="{00000000-0000-0000-0000-000000000000}"/>
          </ac:picMkLst>
        </pc:picChg>
      </pc:sldChg>
      <pc:sldChg chg="addSp delSp modSp mod">
        <pc:chgData name="Eldad Yehoshafat" userId="5f6bba4e-decb-47b2-b943-4a6827f10356" providerId="ADAL" clId="{A77B6589-C1EE-4096-8CBB-6B3F0AB9F038}" dt="2026-02-05T09:47:32.541" v="74" actId="166"/>
        <pc:sldMkLst>
          <pc:docMk/>
          <pc:sldMk cId="2936056082" sldId="301"/>
        </pc:sldMkLst>
        <pc:spChg chg="add del">
          <ac:chgData name="Eldad Yehoshafat" userId="5f6bba4e-decb-47b2-b943-4a6827f10356" providerId="ADAL" clId="{A77B6589-C1EE-4096-8CBB-6B3F0AB9F038}" dt="2026-02-05T09:47:27.883" v="72" actId="478"/>
          <ac:spMkLst>
            <pc:docMk/>
            <pc:sldMk cId="2936056082" sldId="301"/>
            <ac:spMk id="6" creationId="{00000000-0000-0000-0000-000000000000}"/>
          </ac:spMkLst>
        </pc:spChg>
        <pc:picChg chg="add del mod ord">
          <ac:chgData name="Eldad Yehoshafat" userId="5f6bba4e-decb-47b2-b943-4a6827f10356" providerId="ADAL" clId="{A77B6589-C1EE-4096-8CBB-6B3F0AB9F038}" dt="2026-02-05T09:47:32.541" v="74" actId="166"/>
          <ac:picMkLst>
            <pc:docMk/>
            <pc:sldMk cId="2936056082" sldId="301"/>
            <ac:picMk id="5" creationId="{00000000-0000-0000-0000-000000000000}"/>
          </ac:picMkLst>
        </pc:picChg>
      </pc:sldChg>
      <pc:sldChg chg="delSp modSp mod">
        <pc:chgData name="Eldad Yehoshafat" userId="5f6bba4e-decb-47b2-b943-4a6827f10356" providerId="ADAL" clId="{A77B6589-C1EE-4096-8CBB-6B3F0AB9F038}" dt="2026-01-25T10:29:58.932" v="68" actId="1076"/>
        <pc:sldMkLst>
          <pc:docMk/>
          <pc:sldMk cId="1499971433" sldId="304"/>
        </pc:sldMkLst>
        <pc:picChg chg="mod">
          <ac:chgData name="Eldad Yehoshafat" userId="5f6bba4e-decb-47b2-b943-4a6827f10356" providerId="ADAL" clId="{A77B6589-C1EE-4096-8CBB-6B3F0AB9F038}" dt="2026-01-25T10:29:58.932" v="68" actId="1076"/>
          <ac:picMkLst>
            <pc:docMk/>
            <pc:sldMk cId="1499971433" sldId="304"/>
            <ac:picMk id="5" creationId="{00000000-0000-0000-0000-000000000000}"/>
          </ac:picMkLst>
        </pc:picChg>
      </pc:sldChg>
      <pc:sldChg chg="modSp mod">
        <pc:chgData name="Eldad Yehoshafat" userId="5f6bba4e-decb-47b2-b943-4a6827f10356" providerId="ADAL" clId="{A77B6589-C1EE-4096-8CBB-6B3F0AB9F038}" dt="2026-01-25T10:27:54.326" v="59" actId="208"/>
        <pc:sldMkLst>
          <pc:docMk/>
          <pc:sldMk cId="891179091" sldId="306"/>
        </pc:sldMkLst>
        <pc:spChg chg="mod">
          <ac:chgData name="Eldad Yehoshafat" userId="5f6bba4e-decb-47b2-b943-4a6827f10356" providerId="ADAL" clId="{A77B6589-C1EE-4096-8CBB-6B3F0AB9F038}" dt="2026-01-25T10:07:45.341" v="36" actId="14100"/>
          <ac:spMkLst>
            <pc:docMk/>
            <pc:sldMk cId="891179091" sldId="306"/>
            <ac:spMk id="6" creationId="{00000000-0000-0000-0000-000000000000}"/>
          </ac:spMkLst>
        </pc:spChg>
        <pc:picChg chg="mod">
          <ac:chgData name="Eldad Yehoshafat" userId="5f6bba4e-decb-47b2-b943-4a6827f10356" providerId="ADAL" clId="{A77B6589-C1EE-4096-8CBB-6B3F0AB9F038}" dt="2026-01-25T10:27:54.326" v="59" actId="208"/>
          <ac:picMkLst>
            <pc:docMk/>
            <pc:sldMk cId="891179091" sldId="306"/>
            <ac:picMk id="5" creationId="{00000000-0000-0000-0000-000000000000}"/>
          </ac:picMkLst>
        </pc:picChg>
      </pc:sldChg>
      <pc:sldChg chg="delSp modSp mod">
        <pc:chgData name="Eldad Yehoshafat" userId="5f6bba4e-decb-47b2-b943-4a6827f10356" providerId="ADAL" clId="{A77B6589-C1EE-4096-8CBB-6B3F0AB9F038}" dt="2026-01-25T10:26:04.481" v="58" actId="14826"/>
        <pc:sldMkLst>
          <pc:docMk/>
          <pc:sldMk cId="245952776" sldId="307"/>
        </pc:sldMkLst>
        <pc:spChg chg="mod">
          <ac:chgData name="Eldad Yehoshafat" userId="5f6bba4e-decb-47b2-b943-4a6827f10356" providerId="ADAL" clId="{A77B6589-C1EE-4096-8CBB-6B3F0AB9F038}" dt="2026-01-25T10:19:09.757" v="57" actId="1076"/>
          <ac:spMkLst>
            <pc:docMk/>
            <pc:sldMk cId="245952776" sldId="307"/>
            <ac:spMk id="11" creationId="{00000000-0000-0000-0000-000000000000}"/>
          </ac:spMkLst>
        </pc:spChg>
        <pc:spChg chg="mod">
          <ac:chgData name="Eldad Yehoshafat" userId="5f6bba4e-decb-47b2-b943-4a6827f10356" providerId="ADAL" clId="{A77B6589-C1EE-4096-8CBB-6B3F0AB9F038}" dt="2026-01-25T10:19:01.877" v="56" actId="1076"/>
          <ac:spMkLst>
            <pc:docMk/>
            <pc:sldMk cId="245952776" sldId="307"/>
            <ac:spMk id="12" creationId="{00000000-0000-0000-0000-000000000000}"/>
          </ac:spMkLst>
        </pc:spChg>
        <pc:picChg chg="mod">
          <ac:chgData name="Eldad Yehoshafat" userId="5f6bba4e-decb-47b2-b943-4a6827f10356" providerId="ADAL" clId="{A77B6589-C1EE-4096-8CBB-6B3F0AB9F038}" dt="2026-01-25T10:18:52.549" v="55" actId="1076"/>
          <ac:picMkLst>
            <pc:docMk/>
            <pc:sldMk cId="245952776" sldId="307"/>
            <ac:picMk id="10" creationId="{00000000-0000-0000-0000-000000000000}"/>
          </ac:picMkLst>
        </pc:picChg>
        <pc:picChg chg="mod">
          <ac:chgData name="Eldad Yehoshafat" userId="5f6bba4e-decb-47b2-b943-4a6827f10356" providerId="ADAL" clId="{A77B6589-C1EE-4096-8CBB-6B3F0AB9F038}" dt="2026-01-25T10:26:04.481" v="58" actId="14826"/>
          <ac:picMkLst>
            <pc:docMk/>
            <pc:sldMk cId="245952776" sldId="307"/>
            <ac:picMk id="15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F226F-8ED5-495D-A17F-2CD75E10BF0C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C4FF8-6ED0-4190-AEBB-5AD258308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32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2BA45-5BA8-4098-BC1A-EE8A5C9DAADA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BCF67-2B39-4494-9A46-CAA40423D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6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31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4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74189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62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85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9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5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063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4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24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9590"/>
            <a:ext cx="9155957" cy="657014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62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59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999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42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772" y="1954537"/>
            <a:ext cx="2568370" cy="2569464"/>
          </a:xfrm>
          <a:prstGeom prst="flowChartConnector">
            <a:avLst/>
          </a:prstGeom>
        </p:spPr>
      </p:pic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313133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65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rgbClr val="313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  <p:sp>
        <p:nvSpPr>
          <p:cNvPr id="4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936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8 key topic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91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9 key topic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525254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13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1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38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42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3" name="Picture 4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1091" y="192870"/>
            <a:ext cx="1490472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</p:spTree>
    <p:extLst>
      <p:ext uri="{BB962C8B-B14F-4D97-AF65-F5344CB8AC3E}">
        <p14:creationId xmlns:p14="http://schemas.microsoft.com/office/powerpoint/2010/main" val="3940971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5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825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346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2"/>
          <a:stretch/>
        </p:blipFill>
        <p:spPr>
          <a:xfrm>
            <a:off x="-1" y="-25393"/>
            <a:ext cx="9144001" cy="6605127"/>
          </a:xfrm>
          <a:prstGeom prst="rect">
            <a:avLst/>
          </a:prstGeom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1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296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424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89260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300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162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354"/>
            <a:ext cx="9168828" cy="657938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825934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971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2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22" y="5768743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966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84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53" y="5995163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97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6056078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26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056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8" y="6055527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074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25" y="5990551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461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8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75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"/>
            <a:ext cx="9153236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989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50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496" y="6056078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94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354"/>
            <a:ext cx="9155957" cy="65701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53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2309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7" y="0"/>
            <a:ext cx="9153237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52525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146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15535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488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874071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521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04767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559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4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58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תמונה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929" y="1954537"/>
            <a:ext cx="2560056" cy="2569464"/>
          </a:xfrm>
          <a:prstGeom prst="flowChartConnector">
            <a:avLst/>
          </a:prstGeom>
        </p:spPr>
      </p:pic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765451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608724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838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9103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sz="1000"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0574" y="198033"/>
            <a:ext cx="1491505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4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6098285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768742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730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042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451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rgbClr val="31313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002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11" y="5914215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05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15535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500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11" y="5860502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960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34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314325" y="1100138"/>
            <a:ext cx="8451850" cy="44434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29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909" y="1954537"/>
            <a:ext cx="2568096" cy="256946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16402195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664325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152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003466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7387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247" y="204731"/>
            <a:ext cx="1490474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025131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768743"/>
            <a:ext cx="1606122" cy="668633"/>
          </a:xfrm>
          <a:prstGeom prst="rect">
            <a:avLst/>
          </a:prstGeom>
        </p:spPr>
      </p:pic>
      <p:sp>
        <p:nvSpPr>
          <p:cNvPr id="12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4716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7362" cy="6584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8607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429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768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36898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7222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09379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883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49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8890" y="1954537"/>
            <a:ext cx="2568133" cy="2569464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6521538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860430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413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3010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Title 1"/>
          <p:cNvSpPr txBox="1">
            <a:spLocks/>
          </p:cNvSpPr>
          <p:nvPr userDrawn="1"/>
        </p:nvSpPr>
        <p:spPr>
          <a:xfrm>
            <a:off x="414045" y="46060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313133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/>
              <a:t>AGENDA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8021" y="204731"/>
            <a:ext cx="1489700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4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7014444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911102"/>
            <a:ext cx="1606122" cy="668633"/>
          </a:xfrm>
          <a:prstGeom prst="rect">
            <a:avLst/>
          </a:prstGeom>
        </p:spPr>
      </p:pic>
      <p:sp>
        <p:nvSpPr>
          <p:cNvPr id="10" name="מלבן 6"/>
          <p:cNvSpPr/>
          <p:nvPr userDrawn="1"/>
        </p:nvSpPr>
        <p:spPr>
          <a:xfrm>
            <a:off x="0" y="6579735"/>
            <a:ext cx="91439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3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146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6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4972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219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714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84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style Edit style Edit style Edit style Edit style Edit style Edit style Edit style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6216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559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3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627" y="1954537"/>
            <a:ext cx="2570660" cy="256946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34345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116751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9901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EE3A43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655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3"/>
          <a:stretch/>
        </p:blipFill>
        <p:spPr>
          <a:xfrm>
            <a:off x="7164932" y="198033"/>
            <a:ext cx="1491166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3668223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236" y="-1484"/>
            <a:ext cx="9153236" cy="658121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821" y="5911102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2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5392"/>
            <a:ext cx="9144000" cy="6099048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11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-2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713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886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3860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13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5400000">
            <a:off x="385330" y="1811642"/>
            <a:ext cx="2855254" cy="2855254"/>
          </a:xfrm>
          <a:prstGeom prst="blockArc">
            <a:avLst>
              <a:gd name="adj1" fmla="val 10800000"/>
              <a:gd name="adj2" fmla="val 95653"/>
              <a:gd name="adj3" fmla="val 253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3478491" y="1555423"/>
            <a:ext cx="5172982" cy="3676453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5"/>
                </a:solidFill>
                <a:latin typeface="+mn-lt"/>
              </a:defRPr>
            </a:lvl1pPr>
            <a:lvl2pPr marL="0" indent="0">
              <a:buNone/>
              <a:defRPr sz="2000"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676" y="1954537"/>
            <a:ext cx="2574562" cy="2569464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146492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29647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מלבן 9"/>
          <p:cNvSpPr/>
          <p:nvPr userDrawn="1"/>
        </p:nvSpPr>
        <p:spPr>
          <a:xfrm>
            <a:off x="0" y="-1061"/>
            <a:ext cx="9144000" cy="1762559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KEY  TOPICS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497689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1" name="קשת מלאה 15"/>
          <p:cNvSpPr/>
          <p:nvPr userDrawn="1"/>
        </p:nvSpPr>
        <p:spPr>
          <a:xfrm rot="3005273">
            <a:off x="7461401" y="1364334"/>
            <a:ext cx="986977" cy="986977"/>
          </a:xfrm>
          <a:prstGeom prst="blockArc">
            <a:avLst>
              <a:gd name="adj1" fmla="val 18342818"/>
              <a:gd name="adj2" fmla="val 21556913"/>
              <a:gd name="adj3" fmla="val 296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7557725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5</a:t>
            </a:r>
          </a:p>
        </p:txBody>
      </p:sp>
      <p:sp>
        <p:nvSpPr>
          <p:cNvPr id="45" name="Oval 44"/>
          <p:cNvSpPr/>
          <p:nvPr userDrawn="1"/>
        </p:nvSpPr>
        <p:spPr>
          <a:xfrm>
            <a:off x="5816366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46" name="קשת מלאה 15"/>
          <p:cNvSpPr/>
          <p:nvPr userDrawn="1"/>
        </p:nvSpPr>
        <p:spPr>
          <a:xfrm rot="4914482">
            <a:off x="5780078" y="1364334"/>
            <a:ext cx="986977" cy="986977"/>
          </a:xfrm>
          <a:prstGeom prst="blockArc">
            <a:avLst>
              <a:gd name="adj1" fmla="val 18167769"/>
              <a:gd name="adj2" fmla="val 23349"/>
              <a:gd name="adj3" fmla="val 301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/>
          <p:cNvSpPr/>
          <p:nvPr userDrawn="1"/>
        </p:nvSpPr>
        <p:spPr>
          <a:xfrm>
            <a:off x="5876402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4</a:t>
            </a:r>
          </a:p>
        </p:txBody>
      </p:sp>
      <p:sp>
        <p:nvSpPr>
          <p:cNvPr id="49" name="Oval 48"/>
          <p:cNvSpPr/>
          <p:nvPr userDrawn="1"/>
        </p:nvSpPr>
        <p:spPr>
          <a:xfrm>
            <a:off x="4135045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0" name="קשת מלאה 15"/>
          <p:cNvSpPr/>
          <p:nvPr userDrawn="1"/>
        </p:nvSpPr>
        <p:spPr>
          <a:xfrm rot="6784598">
            <a:off x="4098757" y="1364334"/>
            <a:ext cx="986977" cy="986977"/>
          </a:xfrm>
          <a:prstGeom prst="blockArc">
            <a:avLst>
              <a:gd name="adj1" fmla="val 18108136"/>
              <a:gd name="adj2" fmla="val 21548554"/>
              <a:gd name="adj3" fmla="val 3285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4195081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3</a:t>
            </a:r>
          </a:p>
        </p:txBody>
      </p:sp>
      <p:sp>
        <p:nvSpPr>
          <p:cNvPr id="53" name="Oval 52"/>
          <p:cNvSpPr/>
          <p:nvPr userDrawn="1"/>
        </p:nvSpPr>
        <p:spPr>
          <a:xfrm>
            <a:off x="2453724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4" name="קשת מלאה 15"/>
          <p:cNvSpPr/>
          <p:nvPr userDrawn="1"/>
        </p:nvSpPr>
        <p:spPr>
          <a:xfrm rot="9000000">
            <a:off x="2417436" y="1364334"/>
            <a:ext cx="986977" cy="986977"/>
          </a:xfrm>
          <a:prstGeom prst="blockArc">
            <a:avLst>
              <a:gd name="adj1" fmla="val 18341940"/>
              <a:gd name="adj2" fmla="val 61993"/>
              <a:gd name="adj3" fmla="val 3080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/>
          <p:cNvSpPr/>
          <p:nvPr userDrawn="1"/>
        </p:nvSpPr>
        <p:spPr>
          <a:xfrm>
            <a:off x="2513760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>
                <a:latin typeface="+mn-lt"/>
              </a:rPr>
              <a:t>2</a:t>
            </a:r>
          </a:p>
        </p:txBody>
      </p:sp>
      <p:sp>
        <p:nvSpPr>
          <p:cNvPr id="57" name="Oval 56"/>
          <p:cNvSpPr/>
          <p:nvPr userDrawn="1"/>
        </p:nvSpPr>
        <p:spPr>
          <a:xfrm>
            <a:off x="772403" y="1400622"/>
            <a:ext cx="914400" cy="914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+mn-lt"/>
            </a:endParaRPr>
          </a:p>
        </p:txBody>
      </p:sp>
      <p:sp>
        <p:nvSpPr>
          <p:cNvPr id="58" name="קשת מלאה 15"/>
          <p:cNvSpPr/>
          <p:nvPr userDrawn="1"/>
        </p:nvSpPr>
        <p:spPr>
          <a:xfrm rot="10800000">
            <a:off x="736115" y="1364334"/>
            <a:ext cx="986977" cy="986977"/>
          </a:xfrm>
          <a:prstGeom prst="blockArc">
            <a:avLst>
              <a:gd name="adj1" fmla="val 18172478"/>
              <a:gd name="adj2" fmla="val 42430"/>
              <a:gd name="adj3" fmla="val 3523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59" name="Oval 58"/>
          <p:cNvSpPr/>
          <p:nvPr userDrawn="1"/>
        </p:nvSpPr>
        <p:spPr>
          <a:xfrm>
            <a:off x="832439" y="1460658"/>
            <a:ext cx="794328" cy="794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3600" b="1" dirty="0">
                <a:latin typeface="+mn-lt"/>
              </a:rPr>
              <a:t>1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72312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>
            <a:off x="2153633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>
            <a:off x="382474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5507771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7193047" y="3378216"/>
            <a:ext cx="1514582" cy="0"/>
          </a:xfrm>
          <a:prstGeom prst="line">
            <a:avLst/>
          </a:prstGeom>
          <a:ln>
            <a:solidFill>
              <a:srgbClr val="5252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72366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5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2153687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6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382479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5507825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8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7193101" y="2459157"/>
            <a:ext cx="1514475" cy="811213"/>
          </a:xfrm>
        </p:spPr>
        <p:txBody>
          <a:bodyPr lIns="45720" rIns="45720" anchor="b">
            <a:noAutofit/>
          </a:bodyPr>
          <a:lstStyle>
            <a:lvl1pPr marL="0" indent="0" algn="ctr">
              <a:buNone/>
              <a:defRPr sz="18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79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66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0" name="Text Placeholder 14"/>
          <p:cNvSpPr>
            <a:spLocks noGrp="1"/>
          </p:cNvSpPr>
          <p:nvPr>
            <p:ph type="body" sz="quarter" idx="31" hasCustomPrompt="1"/>
          </p:nvPr>
        </p:nvSpPr>
        <p:spPr>
          <a:xfrm>
            <a:off x="2153687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1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382479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2" name="Text Placeholder 14"/>
          <p:cNvSpPr>
            <a:spLocks noGrp="1"/>
          </p:cNvSpPr>
          <p:nvPr>
            <p:ph type="body" sz="quarter" idx="33" hasCustomPrompt="1"/>
          </p:nvPr>
        </p:nvSpPr>
        <p:spPr>
          <a:xfrm>
            <a:off x="5507825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83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7193101" y="3475721"/>
            <a:ext cx="1514475" cy="2343188"/>
          </a:xfrm>
        </p:spPr>
        <p:txBody>
          <a:bodyPr lIns="45720" rIns="45720" anchor="t">
            <a:noAutofit/>
          </a:bodyPr>
          <a:lstStyle>
            <a:lvl1pPr marL="0" indent="0" algn="ctr">
              <a:lnSpc>
                <a:spcPts val="15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You can replace this text with your own.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5556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48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669" y="198033"/>
            <a:ext cx="1493429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36887285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מלבן 6"/>
          <p:cNvSpPr/>
          <p:nvPr userDrawn="1"/>
        </p:nvSpPr>
        <p:spPr>
          <a:xfrm>
            <a:off x="0" y="6579735"/>
            <a:ext cx="9144000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22" name="מלבן 14"/>
          <p:cNvSpPr/>
          <p:nvPr userDrawn="1"/>
        </p:nvSpPr>
        <p:spPr>
          <a:xfrm>
            <a:off x="0" y="5626383"/>
            <a:ext cx="9144000" cy="953352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7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4353733"/>
            <a:ext cx="6336145" cy="1372812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585" y="5768742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57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59597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8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060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444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utterstock_201882418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9203792" cy="5631322"/>
          </a:xfrm>
          <a:prstGeom prst="rect">
            <a:avLst/>
          </a:prstGeom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15683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7973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מלבן 7"/>
          <p:cNvSpPr/>
          <p:nvPr userDrawn="1"/>
        </p:nvSpPr>
        <p:spPr>
          <a:xfrm>
            <a:off x="0" y="5626384"/>
            <a:ext cx="9144000" cy="1244296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6" name="מציין מיקום טקסט 4"/>
          <p:cNvSpPr>
            <a:spLocks noGrp="1"/>
          </p:cNvSpPr>
          <p:nvPr>
            <p:ph type="body" sz="quarter" idx="10" hasCustomPrompt="1"/>
          </p:nvPr>
        </p:nvSpPr>
        <p:spPr>
          <a:xfrm>
            <a:off x="535708" y="6045690"/>
            <a:ext cx="5687968" cy="71330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Edit text</a:t>
            </a:r>
          </a:p>
        </p:txBody>
      </p:sp>
      <p:sp>
        <p:nvSpPr>
          <p:cNvPr id="28" name="מלבן 14"/>
          <p:cNvSpPr/>
          <p:nvPr userDrawn="1"/>
        </p:nvSpPr>
        <p:spPr>
          <a:xfrm>
            <a:off x="0" y="5217399"/>
            <a:ext cx="9144000" cy="406099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347240" y="4152976"/>
            <a:ext cx="6700105" cy="1762559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535708" y="4353733"/>
            <a:ext cx="6326909" cy="1084217"/>
          </a:xfrm>
        </p:spPr>
        <p:txBody>
          <a:bodyPr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8" y="5347554"/>
            <a:ext cx="6326909" cy="478380"/>
          </a:xfr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0575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44" y="752605"/>
            <a:ext cx="8282085" cy="552812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baseline="0"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  <a:p>
            <a:pPr lvl="2"/>
            <a:r>
              <a:rPr lang="en-US" dirty="0"/>
              <a:t>3rd level </a:t>
            </a:r>
            <a:endParaRPr lang="he-IL" dirty="0"/>
          </a:p>
          <a:p>
            <a:pPr lvl="3"/>
            <a:r>
              <a:rPr lang="en-US" dirty="0"/>
              <a:t>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122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4" y="1323647"/>
            <a:ext cx="1492195" cy="1490472"/>
          </a:xfrm>
          <a:prstGeom prst="ellipse">
            <a:avLst/>
          </a:prstGeom>
          <a:noFill/>
          <a:ln>
            <a:noFill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קשת מלאה 15"/>
          <p:cNvSpPr/>
          <p:nvPr userDrawn="1"/>
        </p:nvSpPr>
        <p:spPr>
          <a:xfrm rot="12358450">
            <a:off x="82878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מציין מיקום טקסט 17"/>
          <p:cNvSpPr>
            <a:spLocks noGrp="1"/>
          </p:cNvSpPr>
          <p:nvPr>
            <p:ph type="body" sz="quarter" idx="13" hasCustomPrompt="1"/>
          </p:nvPr>
        </p:nvSpPr>
        <p:spPr>
          <a:xfrm>
            <a:off x="827947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56" y="1323647"/>
            <a:ext cx="14859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6995" y="1322997"/>
            <a:ext cx="1481856" cy="149047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9359" y="1322997"/>
            <a:ext cx="1498525" cy="1490472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קשת מלאה 15"/>
          <p:cNvSpPr/>
          <p:nvPr userDrawn="1"/>
        </p:nvSpPr>
        <p:spPr>
          <a:xfrm rot="15321434">
            <a:off x="2747821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קשת מלאה 15"/>
          <p:cNvSpPr/>
          <p:nvPr userDrawn="1"/>
        </p:nvSpPr>
        <p:spPr>
          <a:xfrm rot="18740347">
            <a:off x="4743897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קשת מלאה 15"/>
          <p:cNvSpPr/>
          <p:nvPr userDrawn="1"/>
        </p:nvSpPr>
        <p:spPr>
          <a:xfrm rot="568557">
            <a:off x="6688208" y="1227630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מלבן 9"/>
          <p:cNvSpPr/>
          <p:nvPr userDrawn="1"/>
        </p:nvSpPr>
        <p:spPr>
          <a:xfrm>
            <a:off x="-8947" y="10800"/>
            <a:ext cx="9152947" cy="657002"/>
          </a:xfrm>
          <a:prstGeom prst="rect">
            <a:avLst/>
          </a:prstGeom>
          <a:gradFill flip="none" rotWithShape="1">
            <a:gsLst>
              <a:gs pos="0">
                <a:srgbClr val="A5A5A5">
                  <a:lumMod val="5000"/>
                  <a:lumOff val="95000"/>
                  <a:alpha val="12000"/>
                </a:srgbClr>
              </a:gs>
              <a:gs pos="66000">
                <a:srgbClr val="A5A5A5">
                  <a:lumMod val="45000"/>
                  <a:lumOff val="55000"/>
                  <a:alpha val="30000"/>
                </a:srgbClr>
              </a:gs>
              <a:gs pos="83000">
                <a:srgbClr val="A5A5A5">
                  <a:lumMod val="45000"/>
                  <a:lumOff val="55000"/>
                  <a:alpha val="47000"/>
                </a:srgbClr>
              </a:gs>
              <a:gs pos="100000">
                <a:srgbClr val="A5A5A5">
                  <a:lumMod val="30000"/>
                  <a:lumOff val="70000"/>
                  <a:alpha val="54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3" name="מלבן 10"/>
          <p:cNvSpPr/>
          <p:nvPr userDrawn="1"/>
        </p:nvSpPr>
        <p:spPr>
          <a:xfrm>
            <a:off x="-4474" y="182519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4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5" name="Title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</p:spPr>
        <p:txBody>
          <a:bodyPr/>
          <a:lstStyle>
            <a:lvl1pPr>
              <a:defRPr>
                <a:solidFill>
                  <a:srgbClr val="313133"/>
                </a:solidFill>
                <a:latin typeface="+mn-lt"/>
              </a:defRPr>
            </a:lvl1pPr>
          </a:lstStyle>
          <a:p>
            <a:r>
              <a:rPr lang="en-US" dirty="0"/>
              <a:t>Edit Title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917234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ציין מיקום טקסט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002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28" name="Straight Connector 27"/>
          <p:cNvCxnSpPr/>
          <p:nvPr userDrawn="1"/>
        </p:nvCxnSpPr>
        <p:spPr>
          <a:xfrm>
            <a:off x="284931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מציין מיקום טקסט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66639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4855926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מציין מיקום טקסט 17"/>
          <p:cNvSpPr>
            <a:spLocks noGrp="1"/>
          </p:cNvSpPr>
          <p:nvPr>
            <p:ph type="body" sz="quarter" idx="16" hasCustomPrompt="1"/>
          </p:nvPr>
        </p:nvSpPr>
        <p:spPr>
          <a:xfrm>
            <a:off x="6703194" y="3369336"/>
            <a:ext cx="1696902" cy="813743"/>
          </a:xfrm>
        </p:spPr>
        <p:txBody>
          <a:bodyPr/>
          <a:lstStyle>
            <a:lvl1pPr marL="0" indent="0">
              <a:lnSpc>
                <a:spcPts val="1200"/>
              </a:lnSpc>
              <a:buNone/>
              <a:defRPr sz="1400" b="1">
                <a:solidFill>
                  <a:srgbClr val="313133"/>
                </a:solidFill>
                <a:latin typeface="+mn-lt"/>
              </a:defRPr>
            </a:lvl1pPr>
            <a:lvl2pPr marL="0" indent="0">
              <a:lnSpc>
                <a:spcPts val="1200"/>
              </a:lnSpc>
              <a:buNone/>
              <a:defRPr sz="1400">
                <a:solidFill>
                  <a:srgbClr val="313133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EDIT STYLE - HEADER</a:t>
            </a:r>
            <a:endParaRPr lang="he-IL" dirty="0"/>
          </a:p>
          <a:p>
            <a:pPr lvl="1"/>
            <a:r>
              <a:rPr lang="en-US" dirty="0"/>
              <a:t>2nd level</a:t>
            </a:r>
            <a:endParaRPr lang="he-IL" dirty="0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6792481" y="4199259"/>
            <a:ext cx="151458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828675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2"/>
          <p:cNvSpPr>
            <a:spLocks noGrp="1"/>
          </p:cNvSpPr>
          <p:nvPr>
            <p:ph type="body" sz="quarter" idx="18"/>
          </p:nvPr>
        </p:nvSpPr>
        <p:spPr>
          <a:xfrm>
            <a:off x="275888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765492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18204" y="4387850"/>
            <a:ext cx="1695450" cy="1846263"/>
          </a:xfrm>
        </p:spPr>
        <p:txBody>
          <a:bodyPr>
            <a:normAutofit/>
          </a:bodyPr>
          <a:lstStyle>
            <a:lvl1pPr marL="0" indent="0">
              <a:lnSpc>
                <a:spcPts val="1300"/>
              </a:lnSpc>
              <a:spcBef>
                <a:spcPts val="0"/>
              </a:spcBef>
              <a:buNone/>
              <a:defRPr sz="1400">
                <a:solidFill>
                  <a:srgbClr val="525254"/>
                </a:solidFill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1941524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1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3872627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2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5850053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3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7791284" y="2530605"/>
            <a:ext cx="429725" cy="429725"/>
          </a:xfrm>
          <a:prstGeom prst="ellipse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3532546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2" name="Title 1"/>
          <p:cNvSpPr>
            <a:spLocks noGrp="1"/>
          </p:cNvSpPr>
          <p:nvPr>
            <p:ph type="ctrTitle" hasCustomPrompt="1"/>
          </p:nvPr>
        </p:nvSpPr>
        <p:spPr>
          <a:xfrm>
            <a:off x="675978" y="420554"/>
            <a:ext cx="7772400" cy="1084217"/>
          </a:xfrm>
        </p:spPr>
        <p:txBody>
          <a:bodyPr anchor="t" anchorCtr="0">
            <a:noAutofit/>
          </a:bodyPr>
          <a:lstStyle>
            <a:lvl1pPr algn="l">
              <a:defRPr sz="3200">
                <a:solidFill>
                  <a:srgbClr val="EE3A43"/>
                </a:solidFill>
                <a:latin typeface="+mn-lt"/>
              </a:defRPr>
            </a:lvl1pPr>
          </a:lstStyle>
          <a:p>
            <a:r>
              <a:rPr lang="en-US" dirty="0"/>
              <a:t>AGENDA/KEY TOPICS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39458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1604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מלבן 11"/>
          <p:cNvSpPr/>
          <p:nvPr userDrawn="1"/>
        </p:nvSpPr>
        <p:spPr>
          <a:xfrm>
            <a:off x="-4474" y="657002"/>
            <a:ext cx="9148474" cy="10800"/>
          </a:xfrm>
          <a:prstGeom prst="rect">
            <a:avLst/>
          </a:prstGeom>
          <a:gradFill flip="none" rotWithShape="1">
            <a:gsLst>
              <a:gs pos="12000">
                <a:srgbClr val="7200D1"/>
              </a:gs>
              <a:gs pos="0">
                <a:srgbClr val="A22DE8"/>
              </a:gs>
              <a:gs pos="34500">
                <a:srgbClr val="399CDB"/>
              </a:gs>
              <a:gs pos="22000">
                <a:srgbClr val="000086"/>
              </a:gs>
              <a:gs pos="47000">
                <a:srgbClr val="00E9E8"/>
              </a:gs>
              <a:gs pos="68000">
                <a:srgbClr val="B1F900"/>
              </a:gs>
              <a:gs pos="59000">
                <a:srgbClr val="11B920"/>
              </a:gs>
              <a:gs pos="80000">
                <a:srgbClr val="FFFF00"/>
              </a:gs>
              <a:gs pos="89000">
                <a:srgbClr val="FFAB00"/>
              </a:gs>
              <a:gs pos="100000">
                <a:srgbClr val="FF00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9" name="מלבן 9"/>
          <p:cNvSpPr/>
          <p:nvPr userDrawn="1"/>
        </p:nvSpPr>
        <p:spPr>
          <a:xfrm>
            <a:off x="0" y="-1061"/>
            <a:ext cx="303757" cy="6580796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20986" y="6543600"/>
            <a:ext cx="1068202" cy="360000"/>
          </a:xfrm>
        </p:spPr>
        <p:txBody>
          <a:bodyPr/>
          <a:lstStyle>
            <a:lvl1pPr>
              <a:defRPr b="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קשת מלאה 15"/>
          <p:cNvSpPr/>
          <p:nvPr userDrawn="1"/>
        </p:nvSpPr>
        <p:spPr>
          <a:xfrm rot="13696997">
            <a:off x="7070753" y="98313"/>
            <a:ext cx="1680826" cy="1682506"/>
          </a:xfrm>
          <a:prstGeom prst="blockArc">
            <a:avLst>
              <a:gd name="adj1" fmla="val 17931552"/>
              <a:gd name="adj2" fmla="val 106731"/>
              <a:gd name="adj3" fmla="val 2247"/>
            </a:avLst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669" y="198033"/>
            <a:ext cx="1493429" cy="1490472"/>
          </a:xfrm>
          <a:prstGeom prst="ellipse">
            <a:avLst/>
          </a:prstGeom>
          <a:ln w="63500" cap="rnd">
            <a:solidFill>
              <a:schemeClr val="bg1"/>
            </a:solidFill>
          </a:ln>
          <a:effectLst/>
        </p:spPr>
      </p:pic>
      <p:sp>
        <p:nvSpPr>
          <p:cNvPr id="12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80294" y="1441982"/>
            <a:ext cx="6456215" cy="4709436"/>
          </a:xfrm>
        </p:spPr>
        <p:txBody>
          <a:bodyPr lIns="45720" rIns="45720" anchor="t">
            <a:noAutofit/>
          </a:bodyPr>
          <a:lstStyle>
            <a:lvl1pPr marL="285750" indent="-285750" algn="l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+mn-lt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  <a:p>
            <a:pPr lvl="0"/>
            <a:r>
              <a:rPr lang="en-US" dirty="0"/>
              <a:t>Your Text Here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81581927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4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utterstock_23159863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5896251"/>
          </a:xfrm>
          <a:prstGeom prst="rect">
            <a:avLst/>
          </a:prstGeom>
        </p:spPr>
      </p:pic>
      <p:sp>
        <p:nvSpPr>
          <p:cNvPr id="12" name="מלבן 14"/>
          <p:cNvSpPr/>
          <p:nvPr userDrawn="1"/>
        </p:nvSpPr>
        <p:spPr>
          <a:xfrm>
            <a:off x="0" y="3759748"/>
            <a:ext cx="9144000" cy="1750037"/>
          </a:xfrm>
          <a:prstGeom prst="rect">
            <a:avLst/>
          </a:prstGeom>
          <a:solidFill>
            <a:srgbClr val="D9432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0" y="5910110"/>
            <a:ext cx="9144000" cy="960570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endParaRPr lang="en-US" dirty="0">
              <a:latin typeface="+mn-lt"/>
            </a:endParaRPr>
          </a:p>
        </p:txBody>
      </p:sp>
      <p:sp>
        <p:nvSpPr>
          <p:cNvPr id="15" name="מלבן 14"/>
          <p:cNvSpPr/>
          <p:nvPr userDrawn="1"/>
        </p:nvSpPr>
        <p:spPr>
          <a:xfrm>
            <a:off x="0" y="5509785"/>
            <a:ext cx="9144000" cy="444192"/>
          </a:xfrm>
          <a:prstGeom prst="rect">
            <a:avLst/>
          </a:prstGeom>
          <a:solidFill>
            <a:srgbClr val="52525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4075936"/>
            <a:ext cx="7772400" cy="1084217"/>
          </a:xfrm>
        </p:spPr>
        <p:txBody>
          <a:bodyPr anchor="t">
            <a:noAutofit/>
          </a:bodyPr>
          <a:lstStyle>
            <a:lvl1pPr indent="-457200" algn="ctr">
              <a:lnSpc>
                <a:spcPts val="3840"/>
              </a:lnSpc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85092" y="4594885"/>
            <a:ext cx="7573817" cy="393700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400" b="0" u="sng" dirty="0"/>
              <a:t>xxxx@exlibrisgroup.com</a:t>
            </a:r>
            <a:endParaRPr lang="en-US" b="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317" y="6028734"/>
            <a:ext cx="1606122" cy="6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4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theme" Target="../theme/theme7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4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559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908" r:id="rId7"/>
    <p:sldLayoutId id="2147483909" r:id="rId8"/>
    <p:sldLayoutId id="2147483910" r:id="rId9"/>
    <p:sldLayoutId id="2147483929" r:id="rId10"/>
    <p:sldLayoutId id="2147483926" r:id="rId11"/>
    <p:sldLayoutId id="2147483720" r:id="rId12"/>
    <p:sldLayoutId id="2147483869" r:id="rId13"/>
    <p:sldLayoutId id="2147483728" r:id="rId14"/>
    <p:sldLayoutId id="2147483729" r:id="rId15"/>
    <p:sldLayoutId id="2147483730" r:id="rId16"/>
    <p:sldLayoutId id="2147483876" r:id="rId17"/>
    <p:sldLayoutId id="2147483820" r:id="rId18"/>
    <p:sldLayoutId id="2147483737" r:id="rId19"/>
    <p:sldLayoutId id="2147483918" r:id="rId20"/>
    <p:sldLayoutId id="2147483917" r:id="rId21"/>
    <p:sldLayoutId id="2147483912" r:id="rId22"/>
    <p:sldLayoutId id="2147483914" r:id="rId23"/>
    <p:sldLayoutId id="2147483915" r:id="rId24"/>
    <p:sldLayoutId id="2147483916" r:id="rId25"/>
    <p:sldLayoutId id="2147483927" r:id="rId26"/>
    <p:sldLayoutId id="2147483925" r:id="rId27"/>
    <p:sldLayoutId id="2147483741" r:id="rId28"/>
    <p:sldLayoutId id="2147483882" r:id="rId29"/>
    <p:sldLayoutId id="2147483884" r:id="rId30"/>
    <p:sldLayoutId id="2147483919" r:id="rId31"/>
    <p:sldLayoutId id="2147483920" r:id="rId32"/>
    <p:sldLayoutId id="2147483883" r:id="rId33"/>
    <p:sldLayoutId id="2147483921" r:id="rId34"/>
    <p:sldLayoutId id="2147483922" r:id="rId35"/>
    <p:sldLayoutId id="2147483923" r:id="rId36"/>
    <p:sldLayoutId id="2147483928" r:id="rId37"/>
    <p:sldLayoutId id="2147483924" r:id="rId3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8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886" r:id="rId2"/>
    <p:sldLayoutId id="2147483892" r:id="rId3"/>
    <p:sldLayoutId id="2147483791" r:id="rId4"/>
    <p:sldLayoutId id="2147483870" r:id="rId5"/>
    <p:sldLayoutId id="2147483793" r:id="rId6"/>
    <p:sldLayoutId id="2147483794" r:id="rId7"/>
    <p:sldLayoutId id="2147483795" r:id="rId8"/>
    <p:sldLayoutId id="2147483836" r:id="rId9"/>
    <p:sldLayoutId id="2147483903" r:id="rId10"/>
    <p:sldLayoutId id="2147483797" r:id="rId11"/>
    <p:sldLayoutId id="2147483799" r:id="rId12"/>
    <p:sldLayoutId id="2147483887" r:id="rId13"/>
    <p:sldLayoutId id="214748388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64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89" r:id="rId2"/>
    <p:sldLayoutId id="2147483890" r:id="rId3"/>
    <p:sldLayoutId id="2147483802" r:id="rId4"/>
    <p:sldLayoutId id="2147483811" r:id="rId5"/>
    <p:sldLayoutId id="2147483804" r:id="rId6"/>
    <p:sldLayoutId id="2147483805" r:id="rId7"/>
    <p:sldLayoutId id="2147483806" r:id="rId8"/>
    <p:sldLayoutId id="2147483837" r:id="rId9"/>
    <p:sldLayoutId id="2147483904" r:id="rId10"/>
    <p:sldLayoutId id="2147483808" r:id="rId11"/>
    <p:sldLayoutId id="2147483810" r:id="rId12"/>
    <p:sldLayoutId id="2147483893" r:id="rId13"/>
    <p:sldLayoutId id="214748389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069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23" r:id="rId3"/>
    <p:sldLayoutId id="2147483827" r:id="rId4"/>
    <p:sldLayoutId id="2147483828" r:id="rId5"/>
    <p:sldLayoutId id="2147483829" r:id="rId6"/>
    <p:sldLayoutId id="2147483838" r:id="rId7"/>
    <p:sldLayoutId id="2147483831" r:id="rId8"/>
    <p:sldLayoutId id="2147483832" r:id="rId9"/>
    <p:sldLayoutId id="2147483834" r:id="rId10"/>
    <p:sldLayoutId id="21474838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תמונה 12"/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6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98" r:id="rId2"/>
    <p:sldLayoutId id="2147483899" r:id="rId3"/>
    <p:sldLayoutId id="2147483841" r:id="rId4"/>
    <p:sldLayoutId id="2147483845" r:id="rId5"/>
    <p:sldLayoutId id="2147483846" r:id="rId6"/>
    <p:sldLayoutId id="2147483847" r:id="rId7"/>
    <p:sldLayoutId id="2147483848" r:id="rId8"/>
    <p:sldLayoutId id="2147483905" r:id="rId9"/>
    <p:sldLayoutId id="2147483851" r:id="rId10"/>
    <p:sldLayoutId id="2147483853" r:id="rId11"/>
    <p:sldLayoutId id="214748393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91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901" r:id="rId2"/>
    <p:sldLayoutId id="2147483856" r:id="rId3"/>
    <p:sldLayoutId id="2147483860" r:id="rId4"/>
    <p:sldLayoutId id="2147483861" r:id="rId5"/>
    <p:sldLayoutId id="2147483862" r:id="rId6"/>
    <p:sldLayoutId id="2147483863" r:id="rId7"/>
    <p:sldLayoutId id="2147483907" r:id="rId8"/>
    <p:sldLayoutId id="2147483866" r:id="rId9"/>
    <p:sldLayoutId id="2147483868" r:id="rId10"/>
    <p:sldLayoutId id="214748390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 userDrawn="1"/>
        </p:nvSpPr>
        <p:spPr>
          <a:xfrm>
            <a:off x="0" y="6579735"/>
            <a:ext cx="7906327" cy="290945"/>
          </a:xfrm>
          <a:prstGeom prst="rect">
            <a:avLst/>
          </a:prstGeom>
          <a:solidFill>
            <a:srgbClr val="3131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rgbClr val="787878"/>
                </a:solidFill>
                <a:latin typeface="+mn-lt"/>
                <a:cs typeface="Arial" pitchFamily="34" charset="0"/>
              </a:rPr>
              <a:t>© 2016 Ex Libris | Confidential &amp; Proprietary</a:t>
            </a:r>
            <a:endParaRPr lang="en-US" sz="1000" dirty="0">
              <a:solidFill>
                <a:srgbClr val="787878"/>
              </a:solidFill>
              <a:latin typeface="+mn-lt"/>
            </a:endParaRPr>
          </a:p>
        </p:txBody>
      </p:sp>
      <p:sp>
        <p:nvSpPr>
          <p:cNvPr id="8" name="מלבן 7"/>
          <p:cNvSpPr/>
          <p:nvPr userDrawn="1"/>
        </p:nvSpPr>
        <p:spPr>
          <a:xfrm>
            <a:off x="7906327" y="6579735"/>
            <a:ext cx="923348" cy="290945"/>
          </a:xfrm>
          <a:prstGeom prst="rect">
            <a:avLst/>
          </a:prstGeom>
          <a:solidFill>
            <a:srgbClr val="52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9" name="מלבן 8"/>
          <p:cNvSpPr/>
          <p:nvPr userDrawn="1"/>
        </p:nvSpPr>
        <p:spPr>
          <a:xfrm>
            <a:off x="8829674" y="6579735"/>
            <a:ext cx="318799" cy="290945"/>
          </a:xfrm>
          <a:prstGeom prst="rect">
            <a:avLst/>
          </a:prstGeom>
          <a:solidFill>
            <a:srgbClr val="D943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1" name="תמונה 12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5224" y="6543600"/>
            <a:ext cx="791423" cy="29215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4045" y="18352"/>
            <a:ext cx="8282085" cy="633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045" y="75260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style </a:t>
            </a:r>
            <a:endParaRPr lang="he-IL" dirty="0"/>
          </a:p>
          <a:p>
            <a:pPr lvl="1"/>
            <a:r>
              <a:rPr lang="en-US" dirty="0"/>
              <a:t>Edit style – 2nd level</a:t>
            </a:r>
            <a:endParaRPr lang="he-IL" dirty="0"/>
          </a:p>
          <a:p>
            <a:pPr lvl="2"/>
            <a:r>
              <a:rPr lang="en-US" dirty="0"/>
              <a:t>Edit style – 3rd level</a:t>
            </a:r>
            <a:endParaRPr lang="he-IL" dirty="0"/>
          </a:p>
          <a:p>
            <a:pPr lvl="3"/>
            <a:r>
              <a:rPr lang="en-US" dirty="0"/>
              <a:t>Edit style – 4th level</a:t>
            </a:r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5860" y="654049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787878"/>
                </a:solidFill>
                <a:latin typeface="+mn-lt"/>
              </a:defRPr>
            </a:lvl1pPr>
          </a:lstStyle>
          <a:p>
            <a:fld id="{1C146586-7EC2-481D-848F-8CE41EB2DE6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5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7" r:id="rId4"/>
    <p:sldLayoutId id="2147483938" r:id="rId5"/>
    <p:sldLayoutId id="2147483939" r:id="rId6"/>
    <p:sldLayoutId id="2147483941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ציין מיקום טקסט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Moshe Shechter | </a:t>
            </a:r>
            <a:r>
              <a:rPr lang="en-US" sz="2000" dirty="0"/>
              <a:t>Alma Product Manager</a:t>
            </a:r>
            <a:endParaRPr lang="en-US" dirty="0"/>
          </a:p>
        </p:txBody>
      </p:sp>
      <p:sp>
        <p:nvSpPr>
          <p:cNvPr id="7" name="כותרת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Resource Sharing Topology</a:t>
            </a:r>
          </a:p>
        </p:txBody>
      </p:sp>
      <p:sp>
        <p:nvSpPr>
          <p:cNvPr id="8" name="כותרת משנה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22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Basic Terminology</a:t>
            </a:r>
          </a:p>
          <a:p>
            <a:r>
              <a:rPr lang="en-US"/>
              <a:t>Configuration Elements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77918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Basic Terminology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543675"/>
            <a:ext cx="1066800" cy="360363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68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Terminology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When setting up resource sharing, we will always be setting up configuration that describes</a:t>
            </a:r>
          </a:p>
          <a:p>
            <a:pPr lvl="1"/>
            <a:r>
              <a:rPr lang="en-US" sz="2800" dirty="0"/>
              <a:t>‘My’ side of the process</a:t>
            </a:r>
          </a:p>
          <a:p>
            <a:pPr lvl="1"/>
            <a:r>
              <a:rPr lang="en-US" sz="2800" dirty="0"/>
              <a:t> The ‘other’ side of the process</a:t>
            </a:r>
          </a:p>
        </p:txBody>
      </p:sp>
    </p:spTree>
    <p:extLst>
      <p:ext uri="{BB962C8B-B14F-4D97-AF65-F5344CB8AC3E}">
        <p14:creationId xmlns:p14="http://schemas.microsoft.com/office/powerpoint/2010/main" val="523137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Terminology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For workflows in which I am the </a:t>
            </a:r>
            <a:r>
              <a:rPr lang="en-US" sz="3200" b="1" dirty="0">
                <a:solidFill>
                  <a:srgbClr val="FF0000"/>
                </a:solidFill>
              </a:rPr>
              <a:t>borrower</a:t>
            </a:r>
            <a:r>
              <a:rPr lang="en-US" sz="3200" dirty="0"/>
              <a:t>:</a:t>
            </a:r>
          </a:p>
          <a:p>
            <a:pPr lvl="1"/>
            <a:r>
              <a:rPr lang="en-US" sz="2800" dirty="0"/>
              <a:t>‘My’ side of the process is the </a:t>
            </a:r>
            <a:r>
              <a:rPr lang="en-US" sz="2800" b="1" dirty="0"/>
              <a:t>borrower</a:t>
            </a:r>
            <a:r>
              <a:rPr lang="en-US" sz="2800" dirty="0"/>
              <a:t> side</a:t>
            </a:r>
          </a:p>
          <a:p>
            <a:pPr lvl="1"/>
            <a:r>
              <a:rPr lang="en-US" sz="2800" dirty="0"/>
              <a:t> The ‘other’ side of the process is the </a:t>
            </a:r>
            <a:r>
              <a:rPr lang="en-US" sz="2800" b="1" dirty="0"/>
              <a:t>lender</a:t>
            </a:r>
            <a:r>
              <a:rPr lang="en-US" sz="2800" dirty="0"/>
              <a:t> side</a:t>
            </a:r>
          </a:p>
          <a:p>
            <a:endParaRPr lang="en-US" sz="3200" dirty="0"/>
          </a:p>
          <a:p>
            <a:r>
              <a:rPr lang="en-US" sz="3200" dirty="0"/>
              <a:t>For workflows in which I am the </a:t>
            </a:r>
            <a:r>
              <a:rPr lang="en-US" sz="3200" b="1" dirty="0">
                <a:solidFill>
                  <a:srgbClr val="FF0000"/>
                </a:solidFill>
              </a:rPr>
              <a:t>lender</a:t>
            </a:r>
            <a:r>
              <a:rPr lang="en-US" sz="3200" dirty="0"/>
              <a:t>:</a:t>
            </a:r>
          </a:p>
          <a:p>
            <a:pPr lvl="1"/>
            <a:r>
              <a:rPr lang="en-US" sz="2800" dirty="0"/>
              <a:t>‘My’ side of the process is the </a:t>
            </a:r>
            <a:r>
              <a:rPr lang="en-US" sz="2800" b="1" dirty="0"/>
              <a:t>lender</a:t>
            </a:r>
            <a:r>
              <a:rPr lang="en-US" sz="2800" dirty="0"/>
              <a:t> side</a:t>
            </a:r>
          </a:p>
          <a:p>
            <a:pPr lvl="1"/>
            <a:r>
              <a:rPr lang="en-US" sz="2800" dirty="0"/>
              <a:t> The ‘other’ side of the process is the </a:t>
            </a:r>
            <a:r>
              <a:rPr lang="en-US" sz="2800" b="1" dirty="0"/>
              <a:t>borrower</a:t>
            </a:r>
            <a:r>
              <a:rPr lang="en-US" sz="2800" dirty="0"/>
              <a:t> side</a:t>
            </a:r>
          </a:p>
          <a:p>
            <a:pPr lvl="1"/>
            <a:endParaRPr lang="en-US" sz="2800" dirty="0"/>
          </a:p>
          <a:p>
            <a:r>
              <a:rPr lang="en-US" sz="3200" dirty="0"/>
              <a:t>Any library may be implementing only a </a:t>
            </a:r>
            <a:r>
              <a:rPr lang="en-US" sz="3200" b="1" dirty="0">
                <a:solidFill>
                  <a:srgbClr val="FF0000"/>
                </a:solidFill>
              </a:rPr>
              <a:t>borrower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workflow or only a </a:t>
            </a:r>
            <a:r>
              <a:rPr lang="en-US" sz="3200" b="1" dirty="0">
                <a:solidFill>
                  <a:srgbClr val="FF0000"/>
                </a:solidFill>
              </a:rPr>
              <a:t>lender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workflow. Still, both the ‘my’ and the ‘other’ side must be configured</a:t>
            </a:r>
          </a:p>
          <a:p>
            <a:endParaRPr lang="en-US" sz="3200" dirty="0"/>
          </a:p>
          <a:p>
            <a:endParaRPr lang="en-US" sz="3200" dirty="0"/>
          </a:p>
          <a:p>
            <a:pPr lvl="1"/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55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2043604"/>
          </a:xfrm>
        </p:spPr>
        <p:txBody>
          <a:bodyPr/>
          <a:lstStyle/>
          <a:p>
            <a:r>
              <a:rPr lang="en-US" dirty="0"/>
              <a:t>Some coordination is required between how the </a:t>
            </a:r>
            <a:r>
              <a:rPr lang="en-US" u="sng" dirty="0"/>
              <a:t>‘my’ </a:t>
            </a:r>
            <a:r>
              <a:rPr lang="en-US" dirty="0"/>
              <a:t>and the </a:t>
            </a:r>
            <a:r>
              <a:rPr lang="en-US" u="sng" dirty="0"/>
              <a:t>‘other’</a:t>
            </a:r>
            <a:r>
              <a:rPr lang="en-US" dirty="0"/>
              <a:t> side is configured </a:t>
            </a:r>
            <a:r>
              <a:rPr lang="en-US" b="1" dirty="0">
                <a:solidFill>
                  <a:srgbClr val="FF0000"/>
                </a:solidFill>
              </a:rPr>
              <a:t>in my Alma system </a:t>
            </a:r>
            <a:r>
              <a:rPr lang="en-US" dirty="0"/>
              <a:t>and how the </a:t>
            </a:r>
            <a:r>
              <a:rPr lang="en-US" u="sng" dirty="0"/>
              <a:t>‘my’</a:t>
            </a:r>
            <a:r>
              <a:rPr lang="en-US" dirty="0"/>
              <a:t> and the </a:t>
            </a:r>
            <a:r>
              <a:rPr lang="en-US" u="sng" dirty="0"/>
              <a:t>‘other’</a:t>
            </a:r>
            <a:r>
              <a:rPr lang="en-US" dirty="0"/>
              <a:t> side is configured at </a:t>
            </a:r>
            <a:r>
              <a:rPr lang="en-US" b="1" dirty="0">
                <a:solidFill>
                  <a:srgbClr val="FF0000"/>
                </a:solidFill>
              </a:rPr>
              <a:t>the peer (Alma or other )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4045" y="4333461"/>
            <a:ext cx="1905085" cy="781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6104" y="4532243"/>
            <a:ext cx="147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My Side</a:t>
            </a:r>
          </a:p>
        </p:txBody>
      </p:sp>
      <p:sp>
        <p:nvSpPr>
          <p:cNvPr id="7" name="Rectangle 6"/>
          <p:cNvSpPr/>
          <p:nvPr/>
        </p:nvSpPr>
        <p:spPr>
          <a:xfrm>
            <a:off x="414045" y="5519530"/>
            <a:ext cx="1905085" cy="781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6104" y="5688642"/>
            <a:ext cx="147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Other Side</a:t>
            </a:r>
          </a:p>
        </p:txBody>
      </p:sp>
      <p:sp>
        <p:nvSpPr>
          <p:cNvPr id="9" name="Rectangle 8"/>
          <p:cNvSpPr/>
          <p:nvPr/>
        </p:nvSpPr>
        <p:spPr>
          <a:xfrm>
            <a:off x="6679104" y="4333461"/>
            <a:ext cx="1905085" cy="781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01163" y="4532243"/>
            <a:ext cx="147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My Side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79104" y="5519530"/>
            <a:ext cx="1905085" cy="7818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01163" y="5688642"/>
            <a:ext cx="147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Other Side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12" y="3355285"/>
            <a:ext cx="1733550" cy="4191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90133" y="3670095"/>
            <a:ext cx="1683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Other System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79104" y="3620327"/>
            <a:ext cx="1693051" cy="4191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104" y="2966793"/>
            <a:ext cx="1733550" cy="419100"/>
          </a:xfrm>
          <a:prstGeom prst="rect">
            <a:avLst/>
          </a:prstGeom>
        </p:spPr>
      </p:pic>
      <p:cxnSp>
        <p:nvCxnSpPr>
          <p:cNvPr id="21" name="Straight Arrow Connector 20"/>
          <p:cNvCxnSpPr>
            <a:stCxn id="5" idx="3"/>
            <a:endCxn id="11" idx="1"/>
          </p:cNvCxnSpPr>
          <p:nvPr/>
        </p:nvCxnSpPr>
        <p:spPr>
          <a:xfrm>
            <a:off x="2319130" y="4724400"/>
            <a:ext cx="4359974" cy="1186069"/>
          </a:xfrm>
          <a:prstGeom prst="straightConnector1">
            <a:avLst/>
          </a:prstGeom>
          <a:ln w="44450"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3"/>
            <a:endCxn id="9" idx="1"/>
          </p:cNvCxnSpPr>
          <p:nvPr/>
        </p:nvCxnSpPr>
        <p:spPr>
          <a:xfrm flipV="1">
            <a:off x="2319130" y="4724400"/>
            <a:ext cx="4359974" cy="1186069"/>
          </a:xfrm>
          <a:prstGeom prst="straightConnector1">
            <a:avLst/>
          </a:prstGeom>
          <a:ln w="44450"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79799" y="2941874"/>
            <a:ext cx="726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n w="12700">
                  <a:solidFill>
                    <a:schemeClr val="accent1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Me</a:t>
            </a:r>
            <a:endParaRPr lang="en-US" b="1" i="1" dirty="0">
              <a:ln w="12700">
                <a:solidFill>
                  <a:schemeClr val="accent1"/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73559" y="2939949"/>
            <a:ext cx="2464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n w="12700">
                  <a:solidFill>
                    <a:schemeClr val="accent1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</a:rPr>
              <a:t>The resource sharing partner </a:t>
            </a:r>
            <a:endParaRPr lang="en-US" b="1" i="1" dirty="0">
              <a:ln w="12700">
                <a:solidFill>
                  <a:schemeClr val="accent1"/>
                </a:solidFill>
              </a:ln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4499117" y="3061252"/>
            <a:ext cx="0" cy="3482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412976" y="3054627"/>
            <a:ext cx="0" cy="3482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0573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Configuration Elements</a:t>
            </a:r>
            <a:br>
              <a:rPr lang="en-US" dirty="0"/>
            </a:br>
            <a:r>
              <a:rPr lang="en-US" sz="2400" i="1" dirty="0"/>
              <a:t>	The ‘My’ Side</a:t>
            </a:r>
            <a:endParaRPr lang="en-US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543675"/>
            <a:ext cx="1066800" cy="360363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21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Resource Sharing Library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‘My’ side is the Resource Sharing Library. It owns:</a:t>
            </a:r>
          </a:p>
          <a:p>
            <a:pPr lvl="1"/>
            <a:r>
              <a:rPr lang="en-US" dirty="0"/>
              <a:t>The borrowing requests I manage as borrower</a:t>
            </a:r>
          </a:p>
          <a:p>
            <a:pPr lvl="1"/>
            <a:r>
              <a:rPr lang="en-US" dirty="0"/>
              <a:t>The lending requests I manage as lender</a:t>
            </a:r>
          </a:p>
          <a:p>
            <a:pPr lvl="1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298" y="2097102"/>
            <a:ext cx="4255148" cy="4218734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1391" y="2135773"/>
            <a:ext cx="4530700" cy="1900517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1391" y="4488873"/>
            <a:ext cx="4439174" cy="169306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91181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Resource Sharing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order for my staff to be able to view and monitor ‘my’ borrowing and lending requests, their user account/s must be linked to a Fulfillment Services Operator role, </a:t>
            </a:r>
            <a:r>
              <a:rPr lang="en-US" b="1" dirty="0">
                <a:solidFill>
                  <a:srgbClr val="FF0000"/>
                </a:solidFill>
              </a:rPr>
              <a:t>at the scope of the resource sharing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04" y="3501177"/>
            <a:ext cx="5782744" cy="2517156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4764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Resource Sharing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order for patrons to be able to place borrowing requests, they must be linked to </a:t>
            </a:r>
            <a:r>
              <a:rPr lang="en-US" b="1" dirty="0">
                <a:solidFill>
                  <a:srgbClr val="FF0000"/>
                </a:solidFill>
              </a:rPr>
              <a:t>one or more </a:t>
            </a:r>
            <a:r>
              <a:rPr lang="en-US" dirty="0"/>
              <a:t>resource sharing library(</a:t>
            </a:r>
            <a:r>
              <a:rPr lang="en-US" dirty="0" err="1"/>
              <a:t>ies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44" y="2561042"/>
            <a:ext cx="7542051" cy="324308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49465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Resource Sharing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 institution may manage </a:t>
            </a:r>
            <a:r>
              <a:rPr lang="en-US" b="1" dirty="0">
                <a:solidFill>
                  <a:srgbClr val="FF0000"/>
                </a:solidFill>
              </a:rPr>
              <a:t>a single resource sharing library</a:t>
            </a:r>
            <a:r>
              <a:rPr lang="en-US" dirty="0"/>
              <a:t>, where all borrowing and lending requests are managed</a:t>
            </a:r>
          </a:p>
          <a:p>
            <a:endParaRPr lang="en-US" dirty="0"/>
          </a:p>
          <a:p>
            <a:r>
              <a:rPr lang="en-US" dirty="0"/>
              <a:t>An institution may manage one resource sharing library </a:t>
            </a:r>
            <a:r>
              <a:rPr lang="en-US" b="1" dirty="0">
                <a:solidFill>
                  <a:srgbClr val="FF0000"/>
                </a:solidFill>
              </a:rPr>
              <a:t>per every campus</a:t>
            </a:r>
          </a:p>
          <a:p>
            <a:endParaRPr lang="en-US" dirty="0"/>
          </a:p>
          <a:p>
            <a:r>
              <a:rPr lang="en-US" dirty="0"/>
              <a:t>An institution may manage </a:t>
            </a:r>
            <a:r>
              <a:rPr lang="en-US" b="1" dirty="0">
                <a:solidFill>
                  <a:srgbClr val="FF0000"/>
                </a:solidFill>
              </a:rPr>
              <a:t>every ‘regular’ library as a separate resource sharing library  </a:t>
            </a:r>
            <a:r>
              <a:rPr lang="en-US" dirty="0"/>
              <a:t>(e.g. the main library, the humanities library etc.) 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/>
              <a:t>An institution may manage one resource sharing library </a:t>
            </a:r>
            <a:r>
              <a:rPr lang="en-US" b="1" dirty="0">
                <a:solidFill>
                  <a:srgbClr val="FF0000"/>
                </a:solidFill>
              </a:rPr>
              <a:t>for multiple libraries </a:t>
            </a:r>
            <a:r>
              <a:rPr lang="en-US" dirty="0"/>
              <a:t>(one for the law library and one for the rest of the institution no matter in which campus any of these libraries are located)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073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Resource Sharing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resource sharing library has </a:t>
            </a:r>
            <a:r>
              <a:rPr lang="en-US" b="1" dirty="0">
                <a:solidFill>
                  <a:srgbClr val="FF0000"/>
                </a:solidFill>
              </a:rPr>
              <a:t>relations </a:t>
            </a:r>
            <a:r>
              <a:rPr lang="en-US" dirty="0"/>
              <a:t>with other libraries, determining:</a:t>
            </a:r>
          </a:p>
          <a:p>
            <a:pPr lvl="1"/>
            <a:r>
              <a:rPr lang="en-US" dirty="0"/>
              <a:t>In what libraries the items requested for borrowing may be picked up</a:t>
            </a:r>
          </a:p>
          <a:p>
            <a:pPr lvl="1"/>
            <a:r>
              <a:rPr lang="en-US" dirty="0"/>
              <a:t>What libraries items may be taken from and shipped in order to fulfill a lending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738327" y="5124667"/>
            <a:ext cx="3023166" cy="223935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225" y="3443441"/>
            <a:ext cx="8694937" cy="2781299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3605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Configuration Elements</a:t>
            </a:r>
            <a:br>
              <a:rPr lang="en-US" dirty="0"/>
            </a:br>
            <a:r>
              <a:rPr lang="en-US" sz="2400" i="1" dirty="0"/>
              <a:t>	The ‘Other’ Side</a:t>
            </a:r>
            <a:endParaRPr lang="en-US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077200" y="6543675"/>
            <a:ext cx="1066800" cy="360363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4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Partner Record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‘other’ side is the partner record. It defines:</a:t>
            </a:r>
          </a:p>
          <a:p>
            <a:pPr lvl="1"/>
            <a:r>
              <a:rPr lang="en-US" dirty="0"/>
              <a:t>How the other side will be contacted , be defining:</a:t>
            </a:r>
          </a:p>
          <a:p>
            <a:pPr lvl="2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Profile Type </a:t>
            </a:r>
            <a:r>
              <a:rPr lang="en-US" dirty="0"/>
              <a:t>(ISO/Email/SLNP/NCIP)</a:t>
            </a:r>
          </a:p>
          <a:p>
            <a:pPr lvl="2"/>
            <a:r>
              <a:rPr lang="en-US" dirty="0"/>
              <a:t>The partner’s </a:t>
            </a:r>
            <a:r>
              <a:rPr lang="en-US" b="1" dirty="0">
                <a:solidFill>
                  <a:srgbClr val="FF0000"/>
                </a:solidFill>
              </a:rPr>
              <a:t>Parameters</a:t>
            </a:r>
          </a:p>
          <a:p>
            <a:pPr marL="914400" lvl="2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How the locate process will be run, by defining:</a:t>
            </a:r>
          </a:p>
          <a:p>
            <a:pPr lvl="2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Locate Profile </a:t>
            </a:r>
            <a:r>
              <a:rPr lang="en-US" dirty="0"/>
              <a:t>to use</a:t>
            </a:r>
          </a:p>
          <a:p>
            <a:pPr lvl="2"/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Holdings Code</a:t>
            </a:r>
          </a:p>
          <a:p>
            <a:pPr lvl="2"/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How the workflow will be managed, be defining:</a:t>
            </a:r>
          </a:p>
          <a:p>
            <a:pPr lvl="2"/>
            <a:r>
              <a:rPr lang="en-US" dirty="0"/>
              <a:t>Whether the partner </a:t>
            </a:r>
            <a:r>
              <a:rPr lang="en-US" b="1" dirty="0">
                <a:solidFill>
                  <a:srgbClr val="FF0000"/>
                </a:solidFill>
              </a:rPr>
              <a:t>supports borrowing and lending</a:t>
            </a:r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Borrowing and Lending Workflow Profiles</a:t>
            </a:r>
          </a:p>
        </p:txBody>
      </p:sp>
    </p:spTree>
    <p:extLst>
      <p:ext uri="{BB962C8B-B14F-4D97-AF65-F5344CB8AC3E}">
        <p14:creationId xmlns:p14="http://schemas.microsoft.com/office/powerpoint/2010/main" val="1608322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Partner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partner record may represent an ‘other side’ institution, or any subdivision of the ‘other side’ institution:</a:t>
            </a:r>
          </a:p>
          <a:p>
            <a:pPr lvl="1"/>
            <a:r>
              <a:rPr lang="en-US" dirty="0"/>
              <a:t>A specific library</a:t>
            </a:r>
          </a:p>
          <a:p>
            <a:pPr lvl="1"/>
            <a:r>
              <a:rPr lang="en-US" dirty="0"/>
              <a:t>A group of libraries</a:t>
            </a:r>
          </a:p>
          <a:p>
            <a:pPr lvl="1"/>
            <a:r>
              <a:rPr lang="en-US" dirty="0"/>
              <a:t>A campus</a:t>
            </a:r>
          </a:p>
          <a:p>
            <a:pPr lvl="1"/>
            <a:endParaRPr lang="en-US" dirty="0"/>
          </a:p>
          <a:p>
            <a:r>
              <a:rPr lang="en-US" dirty="0"/>
              <a:t>This may be done by setting up the Holdings Code to match the code at the ‘other side’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708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 Record 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038873"/>
          </a:xfrm>
        </p:spPr>
        <p:txBody>
          <a:bodyPr>
            <a:normAutofit/>
          </a:bodyPr>
          <a:lstStyle/>
          <a:p>
            <a:r>
              <a:rPr lang="en-US" dirty="0"/>
              <a:t>Partner represents an ‘other side’ institution: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44" y="1814499"/>
            <a:ext cx="7384024" cy="253582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ular Callout 5"/>
          <p:cNvSpPr/>
          <p:nvPr/>
        </p:nvSpPr>
        <p:spPr>
          <a:xfrm>
            <a:off x="2407298" y="4161453"/>
            <a:ext cx="2827175" cy="1231641"/>
          </a:xfrm>
          <a:prstGeom prst="wedgeRectCallout">
            <a:avLst>
              <a:gd name="adj1" fmla="val -57679"/>
              <a:gd name="adj2" fmla="val -935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32448" y="4425466"/>
            <a:ext cx="1772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There is no Holdings Code</a:t>
            </a:r>
          </a:p>
        </p:txBody>
      </p:sp>
    </p:spTree>
    <p:extLst>
      <p:ext uri="{BB962C8B-B14F-4D97-AF65-F5344CB8AC3E}">
        <p14:creationId xmlns:p14="http://schemas.microsoft.com/office/powerpoint/2010/main" val="891179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044" y="1491315"/>
            <a:ext cx="7448550" cy="19865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0924" y="3799041"/>
            <a:ext cx="5874789" cy="27908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Partner Record Example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038873"/>
          </a:xfrm>
        </p:spPr>
        <p:txBody>
          <a:bodyPr>
            <a:normAutofit/>
          </a:bodyPr>
          <a:lstStyle/>
          <a:p>
            <a:r>
              <a:rPr lang="en-US" dirty="0"/>
              <a:t>Partner represents an ‘other side’ library: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40355" y="1286051"/>
            <a:ext cx="3142335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/>
              <a:t>Configuration at my institution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0514" y="5383254"/>
            <a:ext cx="2673779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/>
              <a:t>Configuration at the institution I want to borrow from or lend to</a:t>
            </a:r>
          </a:p>
        </p:txBody>
      </p:sp>
    </p:spTree>
    <p:extLst>
      <p:ext uri="{BB962C8B-B14F-4D97-AF65-F5344CB8AC3E}">
        <p14:creationId xmlns:p14="http://schemas.microsoft.com/office/powerpoint/2010/main" val="245952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270" y="4443456"/>
            <a:ext cx="7905750" cy="17811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270" y="1190721"/>
            <a:ext cx="8234953" cy="28990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" name="Rectangular Callout 8"/>
          <p:cNvSpPr/>
          <p:nvPr/>
        </p:nvSpPr>
        <p:spPr>
          <a:xfrm>
            <a:off x="4930377" y="4165997"/>
            <a:ext cx="2827175" cy="1231641"/>
          </a:xfrm>
          <a:prstGeom prst="wedgeRectCallout">
            <a:avLst>
              <a:gd name="adj1" fmla="val -120502"/>
              <a:gd name="adj2" fmla="val 554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Partner Record Example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038873"/>
          </a:xfrm>
        </p:spPr>
        <p:txBody>
          <a:bodyPr>
            <a:normAutofit/>
          </a:bodyPr>
          <a:lstStyle/>
          <a:p>
            <a:r>
              <a:rPr lang="en-US" dirty="0"/>
              <a:t>Partner represents an ‘other side’ campus: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4930378" y="4165997"/>
            <a:ext cx="2827175" cy="1231641"/>
          </a:xfrm>
          <a:prstGeom prst="wedgeRectCallout">
            <a:avLst>
              <a:gd name="adj1" fmla="val -132054"/>
              <a:gd name="adj2" fmla="val -597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30376" y="4153698"/>
            <a:ext cx="2720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The Holdings Code on the partner record matches a campus code at the other institution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2215" y="2032347"/>
            <a:ext cx="3142335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/>
              <a:t>Configuration at my institution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8674" y="5558988"/>
            <a:ext cx="2673779" cy="92333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/>
              <a:t>Configuration at the institution I want to borrow from or lend to</a:t>
            </a:r>
          </a:p>
        </p:txBody>
      </p:sp>
    </p:spTree>
    <p:extLst>
      <p:ext uri="{BB962C8B-B14F-4D97-AF65-F5344CB8AC3E}">
        <p14:creationId xmlns:p14="http://schemas.microsoft.com/office/powerpoint/2010/main" val="4141055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4900602"/>
            <a:ext cx="7972425" cy="1403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20" y="1343658"/>
            <a:ext cx="8299798" cy="28100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Rectangular Callout 8"/>
          <p:cNvSpPr/>
          <p:nvPr/>
        </p:nvSpPr>
        <p:spPr>
          <a:xfrm>
            <a:off x="4930377" y="4165997"/>
            <a:ext cx="2944659" cy="1231641"/>
          </a:xfrm>
          <a:prstGeom prst="wedgeRectCallout">
            <a:avLst>
              <a:gd name="adj1" fmla="val -120502"/>
              <a:gd name="adj2" fmla="val 554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Partner Record Example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4044" y="752605"/>
            <a:ext cx="8282085" cy="1038873"/>
          </a:xfrm>
        </p:spPr>
        <p:txBody>
          <a:bodyPr>
            <a:normAutofit/>
          </a:bodyPr>
          <a:lstStyle/>
          <a:p>
            <a:r>
              <a:rPr lang="en-US" dirty="0"/>
              <a:t>Partner represents a number of ‘other side’ libraries: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ular Callout 5"/>
          <p:cNvSpPr/>
          <p:nvPr/>
        </p:nvSpPr>
        <p:spPr>
          <a:xfrm>
            <a:off x="4930378" y="4165997"/>
            <a:ext cx="2827175" cy="1231641"/>
          </a:xfrm>
          <a:prstGeom prst="wedgeRectCallout">
            <a:avLst>
              <a:gd name="adj1" fmla="val -132054"/>
              <a:gd name="adj2" fmla="val -597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829839" y="5357614"/>
            <a:ext cx="2160378" cy="1200329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/>
              <a:t>Configuration at the institution I want to borrow from or lend to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910" y="1623117"/>
            <a:ext cx="5689306" cy="20386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2282215" y="2032347"/>
            <a:ext cx="3142335" cy="369332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/>
              <a:t>Configuration at my institution</a:t>
            </a:r>
          </a:p>
        </p:txBody>
      </p:sp>
      <p:sp>
        <p:nvSpPr>
          <p:cNvPr id="15" name="Rectangular Callout 14"/>
          <p:cNvSpPr/>
          <p:nvPr/>
        </p:nvSpPr>
        <p:spPr>
          <a:xfrm>
            <a:off x="4939012" y="4175760"/>
            <a:ext cx="2936024" cy="1178267"/>
          </a:xfrm>
          <a:prstGeom prst="wedgeRectCallout">
            <a:avLst>
              <a:gd name="adj1" fmla="val -47113"/>
              <a:gd name="adj2" fmla="val -1292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6475445" y="2911151"/>
            <a:ext cx="793102" cy="750634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6344816" y="5673464"/>
            <a:ext cx="454440" cy="750634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>
            <a:stCxn id="16" idx="2"/>
            <a:endCxn id="17" idx="0"/>
          </p:cNvCxnSpPr>
          <p:nvPr/>
        </p:nvCxnSpPr>
        <p:spPr>
          <a:xfrm flipH="1">
            <a:off x="6572036" y="3661785"/>
            <a:ext cx="299960" cy="2011679"/>
          </a:xfrm>
          <a:prstGeom prst="straightConnector1">
            <a:avLst/>
          </a:prstGeom>
          <a:ln w="317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30375" y="4153698"/>
            <a:ext cx="2944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The Holdings Code on the partner record matches a mapped code to  library codes at the other institution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765FC1-4131-1EB6-62B5-42262535890C}"/>
              </a:ext>
            </a:extLst>
          </p:cNvPr>
          <p:cNvSpPr txBox="1"/>
          <p:nvPr/>
        </p:nvSpPr>
        <p:spPr>
          <a:xfrm>
            <a:off x="0" y="4596434"/>
            <a:ext cx="534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Note: To update this mapping table contact support</a:t>
            </a:r>
            <a:endParaRPr lang="en-IL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13506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Partner Record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list of partners is managed at the institution level</a:t>
            </a:r>
          </a:p>
          <a:p>
            <a:r>
              <a:rPr lang="en-US" dirty="0"/>
              <a:t>Members of a Network Zone Collaborative Network may centrally manage the list of partners in the Network Zone. A job distributes the partners list to the member institutions.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46586-7EC2-481D-848F-8CE41EB2DE6C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721" y="3112650"/>
            <a:ext cx="8143955" cy="19622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99971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Moshe.shechter@exlibrisgroup.com</a:t>
            </a:r>
          </a:p>
        </p:txBody>
      </p:sp>
    </p:spTree>
    <p:extLst>
      <p:ext uri="{BB962C8B-B14F-4D97-AF65-F5344CB8AC3E}">
        <p14:creationId xmlns:p14="http://schemas.microsoft.com/office/powerpoint/2010/main" val="2910966728"/>
      </p:ext>
    </p:extLst>
  </p:cSld>
  <p:clrMapOvr>
    <a:masterClrMapping/>
  </p:clrMapOvr>
</p:sld>
</file>

<file path=ppt/theme/theme1.xml><?xml version="1.0" encoding="utf-8"?>
<a:theme xmlns:a="http://schemas.openxmlformats.org/drawingml/2006/main" name="1_Ex Libris Template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Ex Libris Primo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Ex Libris Alma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Ex Libris Voyager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Ex Libris Rosetta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Ex Libris Aleph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Ex Libris campusM">
  <a:themeElements>
    <a:clrScheme name="exlibr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5065</TotalTime>
  <Words>835</Words>
  <Application>Microsoft Office PowerPoint</Application>
  <PresentationFormat>On-screen Show (4:3)</PresentationFormat>
  <Paragraphs>109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1_Ex Libris Template</vt:lpstr>
      <vt:lpstr>2_Ex Libris Primo</vt:lpstr>
      <vt:lpstr>3_Ex Libris Alma</vt:lpstr>
      <vt:lpstr>4_Ex Libris Voyager</vt:lpstr>
      <vt:lpstr>5_Ex Libris Rosetta</vt:lpstr>
      <vt:lpstr>6_Ex Libris Aleph</vt:lpstr>
      <vt:lpstr>7_Ex Libris campusM</vt:lpstr>
      <vt:lpstr>Resource Sharing Topology</vt:lpstr>
      <vt:lpstr>Agenda</vt:lpstr>
      <vt:lpstr>Basic Terminology</vt:lpstr>
      <vt:lpstr>Basic Terminology</vt:lpstr>
      <vt:lpstr>Basic Terminology</vt:lpstr>
      <vt:lpstr>Basic Terminology</vt:lpstr>
      <vt:lpstr>Configuration Elements  The ‘My’ Side</vt:lpstr>
      <vt:lpstr>The Resource Sharing Library</vt:lpstr>
      <vt:lpstr>The Resource Sharing Library</vt:lpstr>
      <vt:lpstr>The Resource Sharing Library</vt:lpstr>
      <vt:lpstr>The Resource Sharing Library</vt:lpstr>
      <vt:lpstr>The Resource Sharing Library</vt:lpstr>
      <vt:lpstr>Configuration Elements  The ‘Other’ Side</vt:lpstr>
      <vt:lpstr>The Partner Record</vt:lpstr>
      <vt:lpstr>The Partner Record</vt:lpstr>
      <vt:lpstr>Partner Record Example 1</vt:lpstr>
      <vt:lpstr>The Partner Record Example 2</vt:lpstr>
      <vt:lpstr>The Partner Record Example 3</vt:lpstr>
      <vt:lpstr>The Partner Record Example 3</vt:lpstr>
      <vt:lpstr>The Partner Record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שרון דר</dc:creator>
  <cp:lastModifiedBy>Eldad Yehoshafat</cp:lastModifiedBy>
  <cp:revision>230</cp:revision>
  <dcterms:created xsi:type="dcterms:W3CDTF">2015-04-14T20:14:13Z</dcterms:created>
  <dcterms:modified xsi:type="dcterms:W3CDTF">2026-02-05T09:47:35Z</dcterms:modified>
</cp:coreProperties>
</file>