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9.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527" r:id="rId1"/>
    <p:sldMasterId id="2147484528" r:id="rId2"/>
    <p:sldMasterId id="2147484526" r:id="rId3"/>
    <p:sldMasterId id="2147484239" r:id="rId4"/>
  </p:sldMasterIdLst>
  <p:notesMasterIdLst>
    <p:notesMasterId r:id="rId47"/>
  </p:notesMasterIdLst>
  <p:handoutMasterIdLst>
    <p:handoutMasterId r:id="rId48"/>
  </p:handoutMasterIdLst>
  <p:sldIdLst>
    <p:sldId id="1726" r:id="rId5"/>
    <p:sldId id="1812" r:id="rId6"/>
    <p:sldId id="1813" r:id="rId7"/>
    <p:sldId id="1814" r:id="rId8"/>
    <p:sldId id="1828" r:id="rId9"/>
    <p:sldId id="1839" r:id="rId10"/>
    <p:sldId id="1842" r:id="rId11"/>
    <p:sldId id="1841" r:id="rId12"/>
    <p:sldId id="1843" r:id="rId13"/>
    <p:sldId id="1830" r:id="rId14"/>
    <p:sldId id="1838" r:id="rId15"/>
    <p:sldId id="1844" r:id="rId16"/>
    <p:sldId id="1845" r:id="rId17"/>
    <p:sldId id="1860" r:id="rId18"/>
    <p:sldId id="1846" r:id="rId19"/>
    <p:sldId id="1831" r:id="rId20"/>
    <p:sldId id="1827" r:id="rId21"/>
    <p:sldId id="1832" r:id="rId22"/>
    <p:sldId id="1837" r:id="rId23"/>
    <p:sldId id="1847" r:id="rId24"/>
    <p:sldId id="1833" r:id="rId25"/>
    <p:sldId id="1836" r:id="rId26"/>
    <p:sldId id="1861" r:id="rId27"/>
    <p:sldId id="1851" r:id="rId28"/>
    <p:sldId id="1862" r:id="rId29"/>
    <p:sldId id="1849" r:id="rId30"/>
    <p:sldId id="1852" r:id="rId31"/>
    <p:sldId id="1853" r:id="rId32"/>
    <p:sldId id="1854" r:id="rId33"/>
    <p:sldId id="1855" r:id="rId34"/>
    <p:sldId id="1856" r:id="rId35"/>
    <p:sldId id="1857" r:id="rId36"/>
    <p:sldId id="1858" r:id="rId37"/>
    <p:sldId id="1859" r:id="rId38"/>
    <p:sldId id="1863" r:id="rId39"/>
    <p:sldId id="1864" r:id="rId40"/>
    <p:sldId id="1870" r:id="rId41"/>
    <p:sldId id="1871" r:id="rId42"/>
    <p:sldId id="1825" r:id="rId43"/>
    <p:sldId id="1873" r:id="rId44"/>
    <p:sldId id="1867" r:id="rId45"/>
    <p:sldId id="1872" r:id="rId46"/>
  </p:sldIdLst>
  <p:sldSz cx="9144000" cy="6858000" type="screen4x3"/>
  <p:notesSz cx="7023100" cy="9309100"/>
  <p:custDataLst>
    <p:tags r:id="rId49"/>
  </p:custDataLst>
  <p:defaultTextStyle>
    <a:defPPr>
      <a:defRPr lang="en-US"/>
    </a:defPPr>
    <a:lvl1pPr algn="ctr" rtl="0" fontAlgn="base">
      <a:spcBef>
        <a:spcPct val="30000"/>
      </a:spcBef>
      <a:spcAft>
        <a:spcPct val="0"/>
      </a:spcAft>
      <a:defRPr b="1" kern="1200">
        <a:solidFill>
          <a:srgbClr val="000000"/>
        </a:solidFill>
        <a:latin typeface="Verdana" pitchFamily="34" charset="0"/>
        <a:ea typeface="ヒラギノ角ゴ ProN W3" charset="-128"/>
        <a:cs typeface="+mn-cs"/>
        <a:sym typeface="Arial" pitchFamily="34" charset="0"/>
      </a:defRPr>
    </a:lvl1pPr>
    <a:lvl2pPr marL="457200" algn="ctr" rtl="0" fontAlgn="base">
      <a:spcBef>
        <a:spcPct val="30000"/>
      </a:spcBef>
      <a:spcAft>
        <a:spcPct val="0"/>
      </a:spcAft>
      <a:defRPr b="1" kern="1200">
        <a:solidFill>
          <a:srgbClr val="000000"/>
        </a:solidFill>
        <a:latin typeface="Verdana" pitchFamily="34" charset="0"/>
        <a:ea typeface="ヒラギノ角ゴ ProN W3" charset="-128"/>
        <a:cs typeface="+mn-cs"/>
        <a:sym typeface="Arial" pitchFamily="34" charset="0"/>
      </a:defRPr>
    </a:lvl2pPr>
    <a:lvl3pPr marL="914400" algn="ctr" rtl="0" fontAlgn="base">
      <a:spcBef>
        <a:spcPct val="30000"/>
      </a:spcBef>
      <a:spcAft>
        <a:spcPct val="0"/>
      </a:spcAft>
      <a:defRPr b="1" kern="1200">
        <a:solidFill>
          <a:srgbClr val="000000"/>
        </a:solidFill>
        <a:latin typeface="Verdana" pitchFamily="34" charset="0"/>
        <a:ea typeface="ヒラギノ角ゴ ProN W3" charset="-128"/>
        <a:cs typeface="+mn-cs"/>
        <a:sym typeface="Arial" pitchFamily="34" charset="0"/>
      </a:defRPr>
    </a:lvl3pPr>
    <a:lvl4pPr marL="1371600" algn="ctr" rtl="0" fontAlgn="base">
      <a:spcBef>
        <a:spcPct val="30000"/>
      </a:spcBef>
      <a:spcAft>
        <a:spcPct val="0"/>
      </a:spcAft>
      <a:defRPr b="1" kern="1200">
        <a:solidFill>
          <a:srgbClr val="000000"/>
        </a:solidFill>
        <a:latin typeface="Verdana" pitchFamily="34" charset="0"/>
        <a:ea typeface="ヒラギノ角ゴ ProN W3" charset="-128"/>
        <a:cs typeface="+mn-cs"/>
        <a:sym typeface="Arial" pitchFamily="34" charset="0"/>
      </a:defRPr>
    </a:lvl4pPr>
    <a:lvl5pPr marL="1828800" algn="ctr" rtl="0" fontAlgn="base">
      <a:spcBef>
        <a:spcPct val="30000"/>
      </a:spcBef>
      <a:spcAft>
        <a:spcPct val="0"/>
      </a:spcAft>
      <a:defRPr b="1" kern="1200">
        <a:solidFill>
          <a:srgbClr val="000000"/>
        </a:solidFill>
        <a:latin typeface="Verdana" pitchFamily="34" charset="0"/>
        <a:ea typeface="ヒラギノ角ゴ ProN W3" charset="-128"/>
        <a:cs typeface="+mn-cs"/>
        <a:sym typeface="Arial" pitchFamily="34" charset="0"/>
      </a:defRPr>
    </a:lvl5pPr>
    <a:lvl6pPr marL="2286000" algn="l" defTabSz="914400" rtl="0" eaLnBrk="1" latinLnBrk="0" hangingPunct="1">
      <a:defRPr b="1" kern="1200">
        <a:solidFill>
          <a:srgbClr val="000000"/>
        </a:solidFill>
        <a:latin typeface="Verdana" pitchFamily="34" charset="0"/>
        <a:ea typeface="ヒラギノ角ゴ ProN W3" charset="-128"/>
        <a:cs typeface="+mn-cs"/>
        <a:sym typeface="Arial" pitchFamily="34" charset="0"/>
      </a:defRPr>
    </a:lvl6pPr>
    <a:lvl7pPr marL="2743200" algn="l" defTabSz="914400" rtl="0" eaLnBrk="1" latinLnBrk="0" hangingPunct="1">
      <a:defRPr b="1" kern="1200">
        <a:solidFill>
          <a:srgbClr val="000000"/>
        </a:solidFill>
        <a:latin typeface="Verdana" pitchFamily="34" charset="0"/>
        <a:ea typeface="ヒラギノ角ゴ ProN W3" charset="-128"/>
        <a:cs typeface="+mn-cs"/>
        <a:sym typeface="Arial" pitchFamily="34" charset="0"/>
      </a:defRPr>
    </a:lvl7pPr>
    <a:lvl8pPr marL="3200400" algn="l" defTabSz="914400" rtl="0" eaLnBrk="1" latinLnBrk="0" hangingPunct="1">
      <a:defRPr b="1" kern="1200">
        <a:solidFill>
          <a:srgbClr val="000000"/>
        </a:solidFill>
        <a:latin typeface="Verdana" pitchFamily="34" charset="0"/>
        <a:ea typeface="ヒラギノ角ゴ ProN W3" charset="-128"/>
        <a:cs typeface="+mn-cs"/>
        <a:sym typeface="Arial" pitchFamily="34" charset="0"/>
      </a:defRPr>
    </a:lvl8pPr>
    <a:lvl9pPr marL="3657600" algn="l" defTabSz="914400" rtl="0" eaLnBrk="1" latinLnBrk="0" hangingPunct="1">
      <a:defRPr b="1" kern="1200">
        <a:solidFill>
          <a:srgbClr val="000000"/>
        </a:solidFill>
        <a:latin typeface="Verdana" pitchFamily="34" charset="0"/>
        <a:ea typeface="ヒラギノ角ゴ ProN W3" charset="-128"/>
        <a:cs typeface="+mn-cs"/>
        <a:sym typeface="Arial"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32">
          <p15:clr>
            <a:srgbClr val="A4A3A4"/>
          </p15:clr>
        </p15:guide>
        <p15:guide id="2" pos="2212">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00"/>
    <a:srgbClr val="FF9900"/>
    <a:srgbClr val="F36925"/>
    <a:srgbClr val="E68900"/>
    <a:srgbClr val="FFD9AD"/>
    <a:srgbClr val="62D13B"/>
    <a:srgbClr val="A04036"/>
    <a:srgbClr val="54A0DE"/>
    <a:srgbClr val="B2B2B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661" autoAdjust="0"/>
    <p:restoredTop sz="99160" autoAdjust="0"/>
  </p:normalViewPr>
  <p:slideViewPr>
    <p:cSldViewPr>
      <p:cViewPr varScale="1">
        <p:scale>
          <a:sx n="59" d="100"/>
          <a:sy n="59" d="100"/>
        </p:scale>
        <p:origin x="1352" y="64"/>
      </p:cViewPr>
      <p:guideLst>
        <p:guide orient="horz" pos="2160"/>
        <p:guide pos="2880"/>
      </p:guideLst>
    </p:cSldViewPr>
  </p:slideViewPr>
  <p:notesTextViewPr>
    <p:cViewPr>
      <p:scale>
        <a:sx n="100" d="100"/>
        <a:sy n="100" d="100"/>
      </p:scale>
      <p:origin x="0" y="0"/>
    </p:cViewPr>
  </p:notesTextViewPr>
  <p:notesViewPr>
    <p:cSldViewPr>
      <p:cViewPr varScale="1">
        <p:scale>
          <a:sx n="57" d="100"/>
          <a:sy n="57" d="100"/>
        </p:scale>
        <p:origin x="-2472" y="-78"/>
      </p:cViewPr>
      <p:guideLst>
        <p:guide orient="horz" pos="2932"/>
        <p:guide pos="2212"/>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notesMaster" Target="notesMasters/notesMaster1.xml"/><Relationship Id="rId50" Type="http://schemas.openxmlformats.org/officeDocument/2006/relationships/presProps" Target="presProps.xml"/><Relationship Id="rId7" Type="http://schemas.openxmlformats.org/officeDocument/2006/relationships/slide" Target="slides/slide3.xml"/><Relationship Id="rId2" Type="http://schemas.openxmlformats.org/officeDocument/2006/relationships/slideMaster" Target="slideMasters/slideMaster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handoutMaster" Target="handoutMasters/handoutMaster1.xml"/><Relationship Id="rId8" Type="http://schemas.openxmlformats.org/officeDocument/2006/relationships/slide" Target="slides/slide4.xml"/><Relationship Id="rId51" Type="http://schemas.openxmlformats.org/officeDocument/2006/relationships/viewProps" Target="viewProps.xml"/><Relationship Id="rId3" Type="http://schemas.openxmlformats.org/officeDocument/2006/relationships/slideMaster" Target="slideMasters/slideMaster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0" Type="http://schemas.openxmlformats.org/officeDocument/2006/relationships/slide" Target="slides/slide16.xml"/><Relationship Id="rId41" Type="http://schemas.openxmlformats.org/officeDocument/2006/relationships/slide" Target="slides/slide37.xml"/><Relationship Id="rId1" Type="http://schemas.openxmlformats.org/officeDocument/2006/relationships/slideMaster" Target="slideMasters/slideMaster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tags" Target="tags/tag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901A978-6F78-4559-A4E0-26A0F3BDD199}" type="doc">
      <dgm:prSet loTypeId="urn:microsoft.com/office/officeart/2005/8/layout/hierarchy4" loCatId="hierarchy" qsTypeId="urn:microsoft.com/office/officeart/2005/8/quickstyle/simple1" qsCatId="simple" csTypeId="urn:microsoft.com/office/officeart/2005/8/colors/accent1_2" csCatId="accent1" phldr="1"/>
      <dgm:spPr/>
      <dgm:t>
        <a:bodyPr/>
        <a:lstStyle/>
        <a:p>
          <a:endParaRPr lang="en-US"/>
        </a:p>
      </dgm:t>
    </dgm:pt>
    <dgm:pt modelId="{B72B081A-BAB0-4122-873D-304B16DD905F}">
      <dgm:prSet phldrT="[Text]"/>
      <dgm:spPr>
        <a:solidFill>
          <a:srgbClr val="CC0000"/>
        </a:solidFill>
        <a:scene3d>
          <a:camera prst="orthographicFront"/>
          <a:lightRig rig="threePt" dir="t"/>
        </a:scene3d>
        <a:sp3d>
          <a:bevelT/>
        </a:sp3d>
      </dgm:spPr>
      <dgm:t>
        <a:bodyPr/>
        <a:lstStyle/>
        <a:p>
          <a:r>
            <a:rPr lang="en-US" b="1" i="1" dirty="0"/>
            <a:t>Installation</a:t>
          </a:r>
        </a:p>
        <a:p>
          <a:r>
            <a:rPr lang="en-US" dirty="0"/>
            <a:t>4_1</a:t>
          </a:r>
        </a:p>
      </dgm:t>
    </dgm:pt>
    <dgm:pt modelId="{A6436DD2-F05B-4690-B6F6-F02351E0E376}" type="parTrans" cxnId="{E123693C-2438-48EB-ADF7-2A01FA240E1B}">
      <dgm:prSet/>
      <dgm:spPr/>
      <dgm:t>
        <a:bodyPr/>
        <a:lstStyle/>
        <a:p>
          <a:endParaRPr lang="en-US"/>
        </a:p>
      </dgm:t>
    </dgm:pt>
    <dgm:pt modelId="{80A89C79-52E6-4169-AF7A-DCF8A12B40FF}" type="sibTrans" cxnId="{E123693C-2438-48EB-ADF7-2A01FA240E1B}">
      <dgm:prSet/>
      <dgm:spPr/>
      <dgm:t>
        <a:bodyPr/>
        <a:lstStyle/>
        <a:p>
          <a:endParaRPr lang="en-US"/>
        </a:p>
      </dgm:t>
    </dgm:pt>
    <dgm:pt modelId="{4707FDCC-3862-4BE9-802F-8BEF372BCF27}">
      <dgm:prSet phldrT="[Text]"/>
      <dgm:spPr>
        <a:solidFill>
          <a:srgbClr val="F36925"/>
        </a:solidFill>
        <a:scene3d>
          <a:camera prst="orthographicFront"/>
          <a:lightRig rig="threePt" dir="t"/>
        </a:scene3d>
        <a:sp3d>
          <a:bevelT/>
        </a:sp3d>
      </dgm:spPr>
      <dgm:t>
        <a:bodyPr/>
        <a:lstStyle/>
        <a:p>
          <a:r>
            <a:rPr lang="en-US" b="1" i="1" dirty="0"/>
            <a:t>Instance</a:t>
          </a:r>
        </a:p>
        <a:p>
          <a:r>
            <a:rPr lang="en-US" dirty="0"/>
            <a:t>Global</a:t>
          </a:r>
        </a:p>
        <a:p>
          <a:r>
            <a:rPr lang="en-US" dirty="0"/>
            <a:t>sfxglb41</a:t>
          </a:r>
        </a:p>
      </dgm:t>
    </dgm:pt>
    <dgm:pt modelId="{ED1620B1-AE88-4D53-85CC-48FB4B39D2AB}" type="parTrans" cxnId="{FBACC264-CE09-48BC-BBA3-E2B761E3BBF4}">
      <dgm:prSet/>
      <dgm:spPr/>
      <dgm:t>
        <a:bodyPr/>
        <a:lstStyle/>
        <a:p>
          <a:endParaRPr lang="en-US"/>
        </a:p>
      </dgm:t>
    </dgm:pt>
    <dgm:pt modelId="{5BC46D39-9F12-45D8-A8EC-9C487E5DCBA1}" type="sibTrans" cxnId="{FBACC264-CE09-48BC-BBA3-E2B761E3BBF4}">
      <dgm:prSet/>
      <dgm:spPr/>
      <dgm:t>
        <a:bodyPr/>
        <a:lstStyle/>
        <a:p>
          <a:endParaRPr lang="en-US"/>
        </a:p>
      </dgm:t>
    </dgm:pt>
    <dgm:pt modelId="{B0D938DA-BAE0-4C90-8265-CA346F18D40D}">
      <dgm:prSet phldrT="[Text]"/>
      <dgm:spPr>
        <a:solidFill>
          <a:srgbClr val="F36925"/>
        </a:solidFill>
        <a:scene3d>
          <a:camera prst="orthographicFront"/>
          <a:lightRig rig="threePt" dir="t"/>
        </a:scene3d>
        <a:sp3d>
          <a:bevelT/>
        </a:sp3d>
      </dgm:spPr>
      <dgm:t>
        <a:bodyPr/>
        <a:lstStyle/>
        <a:p>
          <a:r>
            <a:rPr lang="en-US" b="1" i="1" dirty="0"/>
            <a:t>Instance</a:t>
          </a:r>
        </a:p>
        <a:p>
          <a:r>
            <a:rPr lang="en-US" dirty="0"/>
            <a:t>Local</a:t>
          </a:r>
        </a:p>
        <a:p>
          <a:r>
            <a:rPr lang="en-US" dirty="0"/>
            <a:t>sfxlcl41</a:t>
          </a:r>
        </a:p>
      </dgm:t>
    </dgm:pt>
    <dgm:pt modelId="{6C567B71-B142-4772-BE3E-3018FD8834AD}" type="parTrans" cxnId="{3299BEFA-9132-4A41-BB68-744654607BA7}">
      <dgm:prSet/>
      <dgm:spPr/>
      <dgm:t>
        <a:bodyPr/>
        <a:lstStyle/>
        <a:p>
          <a:endParaRPr lang="en-US"/>
        </a:p>
      </dgm:t>
    </dgm:pt>
    <dgm:pt modelId="{E6F40C4F-E607-4912-96A9-5FE370624E2C}" type="sibTrans" cxnId="{3299BEFA-9132-4A41-BB68-744654607BA7}">
      <dgm:prSet/>
      <dgm:spPr/>
      <dgm:t>
        <a:bodyPr/>
        <a:lstStyle/>
        <a:p>
          <a:endParaRPr lang="en-US"/>
        </a:p>
      </dgm:t>
    </dgm:pt>
    <dgm:pt modelId="{F18B29CD-0909-44EC-BDDA-87A110B97964}">
      <dgm:prSet phldrT="[Text]"/>
      <dgm:spPr>
        <a:solidFill>
          <a:srgbClr val="FF9900"/>
        </a:solidFill>
        <a:scene3d>
          <a:camera prst="orthographicFront"/>
          <a:lightRig rig="threePt" dir="t"/>
        </a:scene3d>
        <a:sp3d>
          <a:bevelT/>
        </a:sp3d>
      </dgm:spPr>
      <dgm:t>
        <a:bodyPr/>
        <a:lstStyle/>
        <a:p>
          <a:r>
            <a:rPr lang="en-US" b="1" i="1" dirty="0"/>
            <a:t>Institute</a:t>
          </a:r>
        </a:p>
        <a:p>
          <a:r>
            <a:rPr lang="en-US" b="0" i="1" dirty="0"/>
            <a:t>(optional)</a:t>
          </a:r>
        </a:p>
      </dgm:t>
    </dgm:pt>
    <dgm:pt modelId="{C7BDF6D1-27FD-405A-AD1D-FAC57F525A09}" type="parTrans" cxnId="{C68E6D06-7F68-4EEC-9DC6-785DB5937F77}">
      <dgm:prSet/>
      <dgm:spPr/>
      <dgm:t>
        <a:bodyPr/>
        <a:lstStyle/>
        <a:p>
          <a:endParaRPr lang="en-US"/>
        </a:p>
      </dgm:t>
    </dgm:pt>
    <dgm:pt modelId="{D9F94C9E-8913-486C-84B4-CA109F7920F9}" type="sibTrans" cxnId="{C68E6D06-7F68-4EEC-9DC6-785DB5937F77}">
      <dgm:prSet/>
      <dgm:spPr/>
      <dgm:t>
        <a:bodyPr/>
        <a:lstStyle/>
        <a:p>
          <a:endParaRPr lang="en-US"/>
        </a:p>
      </dgm:t>
    </dgm:pt>
    <dgm:pt modelId="{DBCF2248-7BCF-430B-ABE8-4066E92F9EA7}">
      <dgm:prSet phldrT="[Text]"/>
      <dgm:spPr>
        <a:solidFill>
          <a:srgbClr val="FF9900"/>
        </a:solidFill>
        <a:scene3d>
          <a:camera prst="orthographicFront"/>
          <a:lightRig rig="threePt" dir="t"/>
        </a:scene3d>
        <a:sp3d>
          <a:bevelT/>
        </a:sp3d>
      </dgm:spPr>
      <dgm:t>
        <a:bodyPr/>
        <a:lstStyle/>
        <a:p>
          <a:r>
            <a:rPr lang="en-US" b="1" i="1" dirty="0"/>
            <a:t>Institute</a:t>
          </a:r>
        </a:p>
        <a:p>
          <a:r>
            <a:rPr lang="en-US" b="0" i="1" dirty="0"/>
            <a:t>(optional)</a:t>
          </a:r>
        </a:p>
      </dgm:t>
    </dgm:pt>
    <dgm:pt modelId="{784B21B5-6290-4280-ADB8-34EEEE086B82}" type="parTrans" cxnId="{85812F9C-36BF-4195-9689-970E65DF473D}">
      <dgm:prSet/>
      <dgm:spPr/>
      <dgm:t>
        <a:bodyPr/>
        <a:lstStyle/>
        <a:p>
          <a:endParaRPr lang="en-US"/>
        </a:p>
      </dgm:t>
    </dgm:pt>
    <dgm:pt modelId="{5965AB06-1CE6-49D7-8C10-EE73EC234F62}" type="sibTrans" cxnId="{85812F9C-36BF-4195-9689-970E65DF473D}">
      <dgm:prSet/>
      <dgm:spPr/>
      <dgm:t>
        <a:bodyPr/>
        <a:lstStyle/>
        <a:p>
          <a:endParaRPr lang="en-US"/>
        </a:p>
      </dgm:t>
    </dgm:pt>
    <dgm:pt modelId="{A2D8223A-918C-4D69-AEE1-6EBD20F0EF5D}">
      <dgm:prSet phldrT="[Text]"/>
      <dgm:spPr>
        <a:solidFill>
          <a:srgbClr val="F36925"/>
        </a:solidFill>
        <a:scene3d>
          <a:camera prst="orthographicFront"/>
          <a:lightRig rig="threePt" dir="t"/>
        </a:scene3d>
        <a:sp3d>
          <a:bevelT/>
        </a:sp3d>
      </dgm:spPr>
      <dgm:t>
        <a:bodyPr/>
        <a:lstStyle/>
        <a:p>
          <a:r>
            <a:rPr lang="en-US" b="1" i="1" dirty="0"/>
            <a:t>Instance</a:t>
          </a:r>
        </a:p>
        <a:p>
          <a:r>
            <a:rPr lang="en-US" dirty="0"/>
            <a:t>Test</a:t>
          </a:r>
        </a:p>
        <a:p>
          <a:r>
            <a:rPr lang="en-US" dirty="0"/>
            <a:t>sfxtst41</a:t>
          </a:r>
        </a:p>
      </dgm:t>
    </dgm:pt>
    <dgm:pt modelId="{4EC93148-4C6F-4FAE-BD41-1B0DCCBA09F0}" type="parTrans" cxnId="{BEE795B1-AE68-41EA-BE74-5E4CDB36952B}">
      <dgm:prSet/>
      <dgm:spPr/>
      <dgm:t>
        <a:bodyPr/>
        <a:lstStyle/>
        <a:p>
          <a:endParaRPr lang="en-US"/>
        </a:p>
      </dgm:t>
    </dgm:pt>
    <dgm:pt modelId="{DF356C90-1E24-49A1-A5A4-496A3B870E1F}" type="sibTrans" cxnId="{BEE795B1-AE68-41EA-BE74-5E4CDB36952B}">
      <dgm:prSet/>
      <dgm:spPr/>
      <dgm:t>
        <a:bodyPr/>
        <a:lstStyle/>
        <a:p>
          <a:endParaRPr lang="en-US"/>
        </a:p>
      </dgm:t>
    </dgm:pt>
    <dgm:pt modelId="{14F0186F-6A6B-4363-B88E-6CFB156ED11A}" type="pres">
      <dgm:prSet presAssocID="{4901A978-6F78-4559-A4E0-26A0F3BDD199}" presName="Name0" presStyleCnt="0">
        <dgm:presLayoutVars>
          <dgm:chPref val="1"/>
          <dgm:dir/>
          <dgm:animOne val="branch"/>
          <dgm:animLvl val="lvl"/>
          <dgm:resizeHandles/>
        </dgm:presLayoutVars>
      </dgm:prSet>
      <dgm:spPr/>
    </dgm:pt>
    <dgm:pt modelId="{2B1369A0-64A4-4E2B-8B18-5223D4258756}" type="pres">
      <dgm:prSet presAssocID="{B72B081A-BAB0-4122-873D-304B16DD905F}" presName="vertOne" presStyleCnt="0"/>
      <dgm:spPr/>
    </dgm:pt>
    <dgm:pt modelId="{24460973-2609-423F-8D19-1AF7A3F571D5}" type="pres">
      <dgm:prSet presAssocID="{B72B081A-BAB0-4122-873D-304B16DD905F}" presName="txOne" presStyleLbl="node0" presStyleIdx="0" presStyleCnt="1" custLinFactNeighborX="-5455" custLinFactNeighborY="-2437">
        <dgm:presLayoutVars>
          <dgm:chPref val="3"/>
        </dgm:presLayoutVars>
      </dgm:prSet>
      <dgm:spPr/>
    </dgm:pt>
    <dgm:pt modelId="{A1DA1E81-33F9-4435-B6E5-0F7FE05F3E54}" type="pres">
      <dgm:prSet presAssocID="{B72B081A-BAB0-4122-873D-304B16DD905F}" presName="parTransOne" presStyleCnt="0"/>
      <dgm:spPr/>
    </dgm:pt>
    <dgm:pt modelId="{CCE6F228-AC02-4041-A4D7-9E468C7DB9FF}" type="pres">
      <dgm:prSet presAssocID="{B72B081A-BAB0-4122-873D-304B16DD905F}" presName="horzOne" presStyleCnt="0"/>
      <dgm:spPr/>
    </dgm:pt>
    <dgm:pt modelId="{2056C4DE-4FF7-414A-817A-DE22CA7F2788}" type="pres">
      <dgm:prSet presAssocID="{4707FDCC-3862-4BE9-802F-8BEF372BCF27}" presName="vertTwo" presStyleCnt="0"/>
      <dgm:spPr/>
    </dgm:pt>
    <dgm:pt modelId="{74D04B0B-1243-4DF4-970A-7FDCF695D209}" type="pres">
      <dgm:prSet presAssocID="{4707FDCC-3862-4BE9-802F-8BEF372BCF27}" presName="txTwo" presStyleLbl="node2" presStyleIdx="0" presStyleCnt="3">
        <dgm:presLayoutVars>
          <dgm:chPref val="3"/>
        </dgm:presLayoutVars>
      </dgm:prSet>
      <dgm:spPr/>
    </dgm:pt>
    <dgm:pt modelId="{0D6D7643-184E-4276-ACFB-98FB7CD9FECE}" type="pres">
      <dgm:prSet presAssocID="{4707FDCC-3862-4BE9-802F-8BEF372BCF27}" presName="horzTwo" presStyleCnt="0"/>
      <dgm:spPr/>
    </dgm:pt>
    <dgm:pt modelId="{2AFBCA8E-DA39-4C15-A55D-5BFBD01BA731}" type="pres">
      <dgm:prSet presAssocID="{5BC46D39-9F12-45D8-A8EC-9C487E5DCBA1}" presName="sibSpaceTwo" presStyleCnt="0"/>
      <dgm:spPr/>
    </dgm:pt>
    <dgm:pt modelId="{E93C214C-009D-42D2-A7E5-638B3A6B387E}" type="pres">
      <dgm:prSet presAssocID="{A2D8223A-918C-4D69-AEE1-6EBD20F0EF5D}" presName="vertTwo" presStyleCnt="0"/>
      <dgm:spPr/>
    </dgm:pt>
    <dgm:pt modelId="{396943F5-BCF7-4A5B-BBC0-A82AF420D249}" type="pres">
      <dgm:prSet presAssocID="{A2D8223A-918C-4D69-AEE1-6EBD20F0EF5D}" presName="txTwo" presStyleLbl="node2" presStyleIdx="1" presStyleCnt="3">
        <dgm:presLayoutVars>
          <dgm:chPref val="3"/>
        </dgm:presLayoutVars>
      </dgm:prSet>
      <dgm:spPr/>
    </dgm:pt>
    <dgm:pt modelId="{EEC73F72-5433-43DA-9297-C7A7CE20AA29}" type="pres">
      <dgm:prSet presAssocID="{A2D8223A-918C-4D69-AEE1-6EBD20F0EF5D}" presName="horzTwo" presStyleCnt="0"/>
      <dgm:spPr/>
    </dgm:pt>
    <dgm:pt modelId="{4F015A8A-FD3A-4B54-BD43-1804B8C8937C}" type="pres">
      <dgm:prSet presAssocID="{DF356C90-1E24-49A1-A5A4-496A3B870E1F}" presName="sibSpaceTwo" presStyleCnt="0"/>
      <dgm:spPr/>
    </dgm:pt>
    <dgm:pt modelId="{A13A5101-2338-40DB-A876-E62663CE8A4F}" type="pres">
      <dgm:prSet presAssocID="{B0D938DA-BAE0-4C90-8265-CA346F18D40D}" presName="vertTwo" presStyleCnt="0"/>
      <dgm:spPr/>
    </dgm:pt>
    <dgm:pt modelId="{0A6EAD96-AAE6-491C-9AC6-0E9F67540E70}" type="pres">
      <dgm:prSet presAssocID="{B0D938DA-BAE0-4C90-8265-CA346F18D40D}" presName="txTwo" presStyleLbl="node2" presStyleIdx="2" presStyleCnt="3">
        <dgm:presLayoutVars>
          <dgm:chPref val="3"/>
        </dgm:presLayoutVars>
      </dgm:prSet>
      <dgm:spPr/>
    </dgm:pt>
    <dgm:pt modelId="{72370C1A-19F2-4368-86EC-0794B2C40273}" type="pres">
      <dgm:prSet presAssocID="{B0D938DA-BAE0-4C90-8265-CA346F18D40D}" presName="parTransTwo" presStyleCnt="0"/>
      <dgm:spPr/>
    </dgm:pt>
    <dgm:pt modelId="{EB650D6F-5EE3-4F1F-9A18-FD8676DF33D7}" type="pres">
      <dgm:prSet presAssocID="{B0D938DA-BAE0-4C90-8265-CA346F18D40D}" presName="horzTwo" presStyleCnt="0"/>
      <dgm:spPr/>
    </dgm:pt>
    <dgm:pt modelId="{F53F5BAD-8120-4252-BDA9-307160687573}" type="pres">
      <dgm:prSet presAssocID="{F18B29CD-0909-44EC-BDDA-87A110B97964}" presName="vertThree" presStyleCnt="0"/>
      <dgm:spPr/>
    </dgm:pt>
    <dgm:pt modelId="{EDD77760-6B94-4945-9934-9FAF4FC6023E}" type="pres">
      <dgm:prSet presAssocID="{F18B29CD-0909-44EC-BDDA-87A110B97964}" presName="txThree" presStyleLbl="node3" presStyleIdx="0" presStyleCnt="2">
        <dgm:presLayoutVars>
          <dgm:chPref val="3"/>
        </dgm:presLayoutVars>
      </dgm:prSet>
      <dgm:spPr/>
    </dgm:pt>
    <dgm:pt modelId="{264FCE5B-D08F-4292-9CFD-7E90BC3EBDD0}" type="pres">
      <dgm:prSet presAssocID="{F18B29CD-0909-44EC-BDDA-87A110B97964}" presName="horzThree" presStyleCnt="0"/>
      <dgm:spPr/>
    </dgm:pt>
    <dgm:pt modelId="{09DBAB4E-61AB-4BAC-83A9-152851E8D6B9}" type="pres">
      <dgm:prSet presAssocID="{D9F94C9E-8913-486C-84B4-CA109F7920F9}" presName="sibSpaceThree" presStyleCnt="0"/>
      <dgm:spPr/>
    </dgm:pt>
    <dgm:pt modelId="{598DA76E-F9AF-4A04-B229-D84F2493964D}" type="pres">
      <dgm:prSet presAssocID="{DBCF2248-7BCF-430B-ABE8-4066E92F9EA7}" presName="vertThree" presStyleCnt="0"/>
      <dgm:spPr/>
    </dgm:pt>
    <dgm:pt modelId="{F425235D-C19B-456F-A574-60A71FFE6029}" type="pres">
      <dgm:prSet presAssocID="{DBCF2248-7BCF-430B-ABE8-4066E92F9EA7}" presName="txThree" presStyleLbl="node3" presStyleIdx="1" presStyleCnt="2">
        <dgm:presLayoutVars>
          <dgm:chPref val="3"/>
        </dgm:presLayoutVars>
      </dgm:prSet>
      <dgm:spPr/>
    </dgm:pt>
    <dgm:pt modelId="{329CFA1F-2370-437C-95ED-7790C3DCB077}" type="pres">
      <dgm:prSet presAssocID="{DBCF2248-7BCF-430B-ABE8-4066E92F9EA7}" presName="horzThree" presStyleCnt="0"/>
      <dgm:spPr/>
    </dgm:pt>
  </dgm:ptLst>
  <dgm:cxnLst>
    <dgm:cxn modelId="{C68E6D06-7F68-4EEC-9DC6-785DB5937F77}" srcId="{B0D938DA-BAE0-4C90-8265-CA346F18D40D}" destId="{F18B29CD-0909-44EC-BDDA-87A110B97964}" srcOrd="0" destOrd="0" parTransId="{C7BDF6D1-27FD-405A-AD1D-FAC57F525A09}" sibTransId="{D9F94C9E-8913-486C-84B4-CA109F7920F9}"/>
    <dgm:cxn modelId="{E90FD807-C553-4643-A789-52C24D3C654E}" type="presOf" srcId="{A2D8223A-918C-4D69-AEE1-6EBD20F0EF5D}" destId="{396943F5-BCF7-4A5B-BBC0-A82AF420D249}" srcOrd="0" destOrd="0" presId="urn:microsoft.com/office/officeart/2005/8/layout/hierarchy4"/>
    <dgm:cxn modelId="{6B111D1A-C575-4DAB-A5FE-1A3881A3B27E}" type="presOf" srcId="{DBCF2248-7BCF-430B-ABE8-4066E92F9EA7}" destId="{F425235D-C19B-456F-A574-60A71FFE6029}" srcOrd="0" destOrd="0" presId="urn:microsoft.com/office/officeart/2005/8/layout/hierarchy4"/>
    <dgm:cxn modelId="{CAA5CB33-E254-4C32-98F8-51011F2FCE30}" type="presOf" srcId="{B0D938DA-BAE0-4C90-8265-CA346F18D40D}" destId="{0A6EAD96-AAE6-491C-9AC6-0E9F67540E70}" srcOrd="0" destOrd="0" presId="urn:microsoft.com/office/officeart/2005/8/layout/hierarchy4"/>
    <dgm:cxn modelId="{E123693C-2438-48EB-ADF7-2A01FA240E1B}" srcId="{4901A978-6F78-4559-A4E0-26A0F3BDD199}" destId="{B72B081A-BAB0-4122-873D-304B16DD905F}" srcOrd="0" destOrd="0" parTransId="{A6436DD2-F05B-4690-B6F6-F02351E0E376}" sibTransId="{80A89C79-52E6-4169-AF7A-DCF8A12B40FF}"/>
    <dgm:cxn modelId="{FBACC264-CE09-48BC-BBA3-E2B761E3BBF4}" srcId="{B72B081A-BAB0-4122-873D-304B16DD905F}" destId="{4707FDCC-3862-4BE9-802F-8BEF372BCF27}" srcOrd="0" destOrd="0" parTransId="{ED1620B1-AE88-4D53-85CC-48FB4B39D2AB}" sibTransId="{5BC46D39-9F12-45D8-A8EC-9C487E5DCBA1}"/>
    <dgm:cxn modelId="{DE569C52-2EE6-4134-8219-F0BBD422C948}" type="presOf" srcId="{B72B081A-BAB0-4122-873D-304B16DD905F}" destId="{24460973-2609-423F-8D19-1AF7A3F571D5}" srcOrd="0" destOrd="0" presId="urn:microsoft.com/office/officeart/2005/8/layout/hierarchy4"/>
    <dgm:cxn modelId="{85812F9C-36BF-4195-9689-970E65DF473D}" srcId="{B0D938DA-BAE0-4C90-8265-CA346F18D40D}" destId="{DBCF2248-7BCF-430B-ABE8-4066E92F9EA7}" srcOrd="1" destOrd="0" parTransId="{784B21B5-6290-4280-ADB8-34EEEE086B82}" sibTransId="{5965AB06-1CE6-49D7-8C10-EE73EC234F62}"/>
    <dgm:cxn modelId="{C23BC69E-6A1F-4CEB-A1FF-A28475DDB9C6}" type="presOf" srcId="{4707FDCC-3862-4BE9-802F-8BEF372BCF27}" destId="{74D04B0B-1243-4DF4-970A-7FDCF695D209}" srcOrd="0" destOrd="0" presId="urn:microsoft.com/office/officeart/2005/8/layout/hierarchy4"/>
    <dgm:cxn modelId="{7573E6A1-30AB-46AD-BFEA-74D056A3ED96}" type="presOf" srcId="{F18B29CD-0909-44EC-BDDA-87A110B97964}" destId="{EDD77760-6B94-4945-9934-9FAF4FC6023E}" srcOrd="0" destOrd="0" presId="urn:microsoft.com/office/officeart/2005/8/layout/hierarchy4"/>
    <dgm:cxn modelId="{BEE795B1-AE68-41EA-BE74-5E4CDB36952B}" srcId="{B72B081A-BAB0-4122-873D-304B16DD905F}" destId="{A2D8223A-918C-4D69-AEE1-6EBD20F0EF5D}" srcOrd="1" destOrd="0" parTransId="{4EC93148-4C6F-4FAE-BD41-1B0DCCBA09F0}" sibTransId="{DF356C90-1E24-49A1-A5A4-496A3B870E1F}"/>
    <dgm:cxn modelId="{111F22D9-9C33-44E4-8BFE-8D729EE5D3C5}" type="presOf" srcId="{4901A978-6F78-4559-A4E0-26A0F3BDD199}" destId="{14F0186F-6A6B-4363-B88E-6CFB156ED11A}" srcOrd="0" destOrd="0" presId="urn:microsoft.com/office/officeart/2005/8/layout/hierarchy4"/>
    <dgm:cxn modelId="{3299BEFA-9132-4A41-BB68-744654607BA7}" srcId="{B72B081A-BAB0-4122-873D-304B16DD905F}" destId="{B0D938DA-BAE0-4C90-8265-CA346F18D40D}" srcOrd="2" destOrd="0" parTransId="{6C567B71-B142-4772-BE3E-3018FD8834AD}" sibTransId="{E6F40C4F-E607-4912-96A9-5FE370624E2C}"/>
    <dgm:cxn modelId="{95904851-367F-4CCE-8A71-B57988FEE1CE}" type="presParOf" srcId="{14F0186F-6A6B-4363-B88E-6CFB156ED11A}" destId="{2B1369A0-64A4-4E2B-8B18-5223D4258756}" srcOrd="0" destOrd="0" presId="urn:microsoft.com/office/officeart/2005/8/layout/hierarchy4"/>
    <dgm:cxn modelId="{9E4149A3-BAB7-4F06-A22E-9A4F4F3C792C}" type="presParOf" srcId="{2B1369A0-64A4-4E2B-8B18-5223D4258756}" destId="{24460973-2609-423F-8D19-1AF7A3F571D5}" srcOrd="0" destOrd="0" presId="urn:microsoft.com/office/officeart/2005/8/layout/hierarchy4"/>
    <dgm:cxn modelId="{16D065DF-D34E-4FB4-AA3D-A70D5E87D2F0}" type="presParOf" srcId="{2B1369A0-64A4-4E2B-8B18-5223D4258756}" destId="{A1DA1E81-33F9-4435-B6E5-0F7FE05F3E54}" srcOrd="1" destOrd="0" presId="urn:microsoft.com/office/officeart/2005/8/layout/hierarchy4"/>
    <dgm:cxn modelId="{B19ED43F-5E70-4EAF-A9EE-056BE281FC45}" type="presParOf" srcId="{2B1369A0-64A4-4E2B-8B18-5223D4258756}" destId="{CCE6F228-AC02-4041-A4D7-9E468C7DB9FF}" srcOrd="2" destOrd="0" presId="urn:microsoft.com/office/officeart/2005/8/layout/hierarchy4"/>
    <dgm:cxn modelId="{BA1F492A-BE6B-4015-AE71-A821DC966BC4}" type="presParOf" srcId="{CCE6F228-AC02-4041-A4D7-9E468C7DB9FF}" destId="{2056C4DE-4FF7-414A-817A-DE22CA7F2788}" srcOrd="0" destOrd="0" presId="urn:microsoft.com/office/officeart/2005/8/layout/hierarchy4"/>
    <dgm:cxn modelId="{B57DEFF7-11FF-41F4-87D9-93E13AB5C22B}" type="presParOf" srcId="{2056C4DE-4FF7-414A-817A-DE22CA7F2788}" destId="{74D04B0B-1243-4DF4-970A-7FDCF695D209}" srcOrd="0" destOrd="0" presId="urn:microsoft.com/office/officeart/2005/8/layout/hierarchy4"/>
    <dgm:cxn modelId="{8CBDC9FA-E37F-4D12-B5A3-61FE390B2674}" type="presParOf" srcId="{2056C4DE-4FF7-414A-817A-DE22CA7F2788}" destId="{0D6D7643-184E-4276-ACFB-98FB7CD9FECE}" srcOrd="1" destOrd="0" presId="urn:microsoft.com/office/officeart/2005/8/layout/hierarchy4"/>
    <dgm:cxn modelId="{5A5B2039-FE60-46DA-BA0D-F0EC3089514A}" type="presParOf" srcId="{CCE6F228-AC02-4041-A4D7-9E468C7DB9FF}" destId="{2AFBCA8E-DA39-4C15-A55D-5BFBD01BA731}" srcOrd="1" destOrd="0" presId="urn:microsoft.com/office/officeart/2005/8/layout/hierarchy4"/>
    <dgm:cxn modelId="{ABAEA44B-3722-4FED-8D99-45A400686B84}" type="presParOf" srcId="{CCE6F228-AC02-4041-A4D7-9E468C7DB9FF}" destId="{E93C214C-009D-42D2-A7E5-638B3A6B387E}" srcOrd="2" destOrd="0" presId="urn:microsoft.com/office/officeart/2005/8/layout/hierarchy4"/>
    <dgm:cxn modelId="{3F6575DC-EAAC-4C57-872C-F349A98C4B9E}" type="presParOf" srcId="{E93C214C-009D-42D2-A7E5-638B3A6B387E}" destId="{396943F5-BCF7-4A5B-BBC0-A82AF420D249}" srcOrd="0" destOrd="0" presId="urn:microsoft.com/office/officeart/2005/8/layout/hierarchy4"/>
    <dgm:cxn modelId="{70E84B97-63F8-47DA-A31C-E9DFEA0B6CCE}" type="presParOf" srcId="{E93C214C-009D-42D2-A7E5-638B3A6B387E}" destId="{EEC73F72-5433-43DA-9297-C7A7CE20AA29}" srcOrd="1" destOrd="0" presId="urn:microsoft.com/office/officeart/2005/8/layout/hierarchy4"/>
    <dgm:cxn modelId="{0241BE81-00F6-468F-88FF-3A4F239E0BC3}" type="presParOf" srcId="{CCE6F228-AC02-4041-A4D7-9E468C7DB9FF}" destId="{4F015A8A-FD3A-4B54-BD43-1804B8C8937C}" srcOrd="3" destOrd="0" presId="urn:microsoft.com/office/officeart/2005/8/layout/hierarchy4"/>
    <dgm:cxn modelId="{B3644EB0-5C9F-4222-9408-4961C6BD7016}" type="presParOf" srcId="{CCE6F228-AC02-4041-A4D7-9E468C7DB9FF}" destId="{A13A5101-2338-40DB-A876-E62663CE8A4F}" srcOrd="4" destOrd="0" presId="urn:microsoft.com/office/officeart/2005/8/layout/hierarchy4"/>
    <dgm:cxn modelId="{BE460E67-C216-4AEF-B1A7-7DD677D87AC0}" type="presParOf" srcId="{A13A5101-2338-40DB-A876-E62663CE8A4F}" destId="{0A6EAD96-AAE6-491C-9AC6-0E9F67540E70}" srcOrd="0" destOrd="0" presId="urn:microsoft.com/office/officeart/2005/8/layout/hierarchy4"/>
    <dgm:cxn modelId="{36AE1B95-F016-4D66-A30C-4AEB1AA607BA}" type="presParOf" srcId="{A13A5101-2338-40DB-A876-E62663CE8A4F}" destId="{72370C1A-19F2-4368-86EC-0794B2C40273}" srcOrd="1" destOrd="0" presId="urn:microsoft.com/office/officeart/2005/8/layout/hierarchy4"/>
    <dgm:cxn modelId="{A9A347E8-ECF5-4866-BC27-CE594208BEB4}" type="presParOf" srcId="{A13A5101-2338-40DB-A876-E62663CE8A4F}" destId="{EB650D6F-5EE3-4F1F-9A18-FD8676DF33D7}" srcOrd="2" destOrd="0" presId="urn:microsoft.com/office/officeart/2005/8/layout/hierarchy4"/>
    <dgm:cxn modelId="{C4D93CA0-A621-4178-8D63-C847105C5164}" type="presParOf" srcId="{EB650D6F-5EE3-4F1F-9A18-FD8676DF33D7}" destId="{F53F5BAD-8120-4252-BDA9-307160687573}" srcOrd="0" destOrd="0" presId="urn:microsoft.com/office/officeart/2005/8/layout/hierarchy4"/>
    <dgm:cxn modelId="{C44A23AC-2015-4962-A923-66E68A62F246}" type="presParOf" srcId="{F53F5BAD-8120-4252-BDA9-307160687573}" destId="{EDD77760-6B94-4945-9934-9FAF4FC6023E}" srcOrd="0" destOrd="0" presId="urn:microsoft.com/office/officeart/2005/8/layout/hierarchy4"/>
    <dgm:cxn modelId="{06F844D8-8A6A-4A9B-B363-ECA6550FBD64}" type="presParOf" srcId="{F53F5BAD-8120-4252-BDA9-307160687573}" destId="{264FCE5B-D08F-4292-9CFD-7E90BC3EBDD0}" srcOrd="1" destOrd="0" presId="urn:microsoft.com/office/officeart/2005/8/layout/hierarchy4"/>
    <dgm:cxn modelId="{CAF77F18-BB3B-4474-9032-2D039A3281B6}" type="presParOf" srcId="{EB650D6F-5EE3-4F1F-9A18-FD8676DF33D7}" destId="{09DBAB4E-61AB-4BAC-83A9-152851E8D6B9}" srcOrd="1" destOrd="0" presId="urn:microsoft.com/office/officeart/2005/8/layout/hierarchy4"/>
    <dgm:cxn modelId="{17860CE7-9EC7-46F5-8DB1-960E9B94ADEF}" type="presParOf" srcId="{EB650D6F-5EE3-4F1F-9A18-FD8676DF33D7}" destId="{598DA76E-F9AF-4A04-B229-D84F2493964D}" srcOrd="2" destOrd="0" presId="urn:microsoft.com/office/officeart/2005/8/layout/hierarchy4"/>
    <dgm:cxn modelId="{DCAA1DF8-3509-4FBC-96A2-D008A8914B02}" type="presParOf" srcId="{598DA76E-F9AF-4A04-B229-D84F2493964D}" destId="{F425235D-C19B-456F-A574-60A71FFE6029}" srcOrd="0" destOrd="0" presId="urn:microsoft.com/office/officeart/2005/8/layout/hierarchy4"/>
    <dgm:cxn modelId="{AB1A8179-1EFC-42F8-A847-1FFC72558FAA}" type="presParOf" srcId="{598DA76E-F9AF-4A04-B229-D84F2493964D}" destId="{329CFA1F-2370-437C-95ED-7790C3DCB077}" srcOrd="1" destOrd="0" presId="urn:microsoft.com/office/officeart/2005/8/layout/hierarchy4"/>
  </dgm:cxnLst>
  <dgm:bg>
    <a:noFill/>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B4A8419-854B-4628-823B-9D923EFDBF60}" type="doc">
      <dgm:prSet loTypeId="urn:microsoft.com/office/officeart/2005/8/layout/orgChart1" loCatId="hierarchy" qsTypeId="urn:microsoft.com/office/officeart/2005/8/quickstyle/simple5" qsCatId="simple" csTypeId="urn:microsoft.com/office/officeart/2005/8/colors/accent1_2" csCatId="accent1" phldr="1"/>
      <dgm:spPr/>
      <dgm:t>
        <a:bodyPr/>
        <a:lstStyle/>
        <a:p>
          <a:endParaRPr lang="en-US"/>
        </a:p>
      </dgm:t>
    </dgm:pt>
    <dgm:pt modelId="{7A4477F1-6D7B-4E06-A4B9-BC88B7B8809C}">
      <dgm:prSet phldrT="[Text]" custT="1"/>
      <dgm:spPr>
        <a:solidFill>
          <a:srgbClr val="CC0000"/>
        </a:solidFill>
      </dgm:spPr>
      <dgm:t>
        <a:bodyPr/>
        <a:lstStyle/>
        <a:p>
          <a:r>
            <a:rPr lang="en-US" sz="1100" b="1" dirty="0" err="1"/>
            <a:t>exlibris</a:t>
          </a:r>
          <a:r>
            <a:rPr lang="en-US" sz="1100" b="1" dirty="0"/>
            <a:t>/</a:t>
          </a:r>
          <a:r>
            <a:rPr lang="en-US" sz="1100" b="1" dirty="0" err="1"/>
            <a:t>sfxver</a:t>
          </a:r>
          <a:r>
            <a:rPr lang="en-US" sz="1100" b="1" dirty="0"/>
            <a:t>/sfx4_1</a:t>
          </a:r>
        </a:p>
      </dgm:t>
    </dgm:pt>
    <dgm:pt modelId="{0697C5A5-074D-467F-8BF7-64972D918236}" type="parTrans" cxnId="{B67A5564-DD24-49A3-B562-10064D6FEC5F}">
      <dgm:prSet/>
      <dgm:spPr/>
      <dgm:t>
        <a:bodyPr/>
        <a:lstStyle/>
        <a:p>
          <a:endParaRPr lang="en-US"/>
        </a:p>
      </dgm:t>
    </dgm:pt>
    <dgm:pt modelId="{4E8BC6A1-C88B-4D8C-A483-1402974B3221}" type="sibTrans" cxnId="{B67A5564-DD24-49A3-B562-10064D6FEC5F}">
      <dgm:prSet/>
      <dgm:spPr/>
      <dgm:t>
        <a:bodyPr/>
        <a:lstStyle/>
        <a:p>
          <a:endParaRPr lang="en-US"/>
        </a:p>
      </dgm:t>
    </dgm:pt>
    <dgm:pt modelId="{E940AB94-ABE7-44AF-9A87-6F45302FAB4D}">
      <dgm:prSet phldrT="[Text]" custT="1"/>
      <dgm:spPr>
        <a:solidFill>
          <a:srgbClr val="F36925"/>
        </a:solidFill>
      </dgm:spPr>
      <dgm:t>
        <a:bodyPr/>
        <a:lstStyle/>
        <a:p>
          <a:r>
            <a:rPr lang="en-US" sz="900" b="1" dirty="0"/>
            <a:t>sfxglb41</a:t>
          </a:r>
        </a:p>
      </dgm:t>
    </dgm:pt>
    <dgm:pt modelId="{F2B59AFB-ACA7-4055-B7B5-3E47B51F10D0}" type="parTrans" cxnId="{E9AA12AD-0A5A-4BA3-ACC8-7CE6C21C9552}">
      <dgm:prSet/>
      <dgm:spPr/>
      <dgm:t>
        <a:bodyPr/>
        <a:lstStyle/>
        <a:p>
          <a:endParaRPr lang="en-US" sz="900" b="1"/>
        </a:p>
      </dgm:t>
    </dgm:pt>
    <dgm:pt modelId="{0C967FC1-719B-4187-809A-16D57126622D}" type="sibTrans" cxnId="{E9AA12AD-0A5A-4BA3-ACC8-7CE6C21C9552}">
      <dgm:prSet/>
      <dgm:spPr/>
      <dgm:t>
        <a:bodyPr/>
        <a:lstStyle/>
        <a:p>
          <a:endParaRPr lang="en-US"/>
        </a:p>
      </dgm:t>
    </dgm:pt>
    <dgm:pt modelId="{3E140C18-CE3C-4351-8CA8-C018DCCFA1EB}">
      <dgm:prSet phldrT="[Text]" custT="1"/>
      <dgm:spPr>
        <a:solidFill>
          <a:srgbClr val="FFC000"/>
        </a:solidFill>
      </dgm:spPr>
      <dgm:t>
        <a:bodyPr/>
        <a:lstStyle/>
        <a:p>
          <a:r>
            <a:rPr lang="en-US" sz="900" b="1" dirty="0">
              <a:solidFill>
                <a:srgbClr val="002060"/>
              </a:solidFill>
            </a:rPr>
            <a:t>admin</a:t>
          </a:r>
        </a:p>
      </dgm:t>
    </dgm:pt>
    <dgm:pt modelId="{7B38EC6A-8E03-4F08-9468-AA9C8F7209B8}" type="parTrans" cxnId="{78873F1E-0B07-4517-A349-05BFA3EA78A3}">
      <dgm:prSet/>
      <dgm:spPr/>
      <dgm:t>
        <a:bodyPr/>
        <a:lstStyle/>
        <a:p>
          <a:endParaRPr lang="en-US" sz="900" b="1"/>
        </a:p>
      </dgm:t>
    </dgm:pt>
    <dgm:pt modelId="{81DC521F-FEE9-465C-86A6-5771DD32339A}" type="sibTrans" cxnId="{78873F1E-0B07-4517-A349-05BFA3EA78A3}">
      <dgm:prSet/>
      <dgm:spPr/>
      <dgm:t>
        <a:bodyPr/>
        <a:lstStyle/>
        <a:p>
          <a:endParaRPr lang="en-US"/>
        </a:p>
      </dgm:t>
    </dgm:pt>
    <dgm:pt modelId="{083AB11E-29A0-4E5E-BA00-927DC124A3FC}">
      <dgm:prSet phldrT="[Text]" custT="1"/>
      <dgm:spPr>
        <a:solidFill>
          <a:srgbClr val="FFC000"/>
        </a:solidFill>
      </dgm:spPr>
      <dgm:t>
        <a:bodyPr/>
        <a:lstStyle/>
        <a:p>
          <a:r>
            <a:rPr lang="en-US" sz="900" b="1" dirty="0">
              <a:solidFill>
                <a:srgbClr val="002060"/>
              </a:solidFill>
            </a:rPr>
            <a:t>archive</a:t>
          </a:r>
        </a:p>
      </dgm:t>
    </dgm:pt>
    <dgm:pt modelId="{85A74D7A-3453-41D9-8F72-FF556A624928}" type="parTrans" cxnId="{A7ABCF0E-B71C-4D63-A1CC-EE713D73957F}">
      <dgm:prSet/>
      <dgm:spPr/>
      <dgm:t>
        <a:bodyPr/>
        <a:lstStyle/>
        <a:p>
          <a:endParaRPr lang="en-US" sz="900" b="1"/>
        </a:p>
      </dgm:t>
    </dgm:pt>
    <dgm:pt modelId="{4749AD77-5824-4524-81E3-9BEBA8D1239D}" type="sibTrans" cxnId="{A7ABCF0E-B71C-4D63-A1CC-EE713D73957F}">
      <dgm:prSet/>
      <dgm:spPr/>
      <dgm:t>
        <a:bodyPr/>
        <a:lstStyle/>
        <a:p>
          <a:endParaRPr lang="en-US"/>
        </a:p>
      </dgm:t>
    </dgm:pt>
    <dgm:pt modelId="{E69341FA-F6E1-4352-9B20-72E7B055FB53}">
      <dgm:prSet phldrT="[Text]" custT="1"/>
      <dgm:spPr>
        <a:solidFill>
          <a:srgbClr val="FFC000"/>
        </a:solidFill>
      </dgm:spPr>
      <dgm:t>
        <a:bodyPr/>
        <a:lstStyle/>
        <a:p>
          <a:r>
            <a:rPr lang="en-US" sz="900" b="1" dirty="0">
              <a:solidFill>
                <a:srgbClr val="002060"/>
              </a:solidFill>
            </a:rPr>
            <a:t>cgi/core</a:t>
          </a:r>
        </a:p>
      </dgm:t>
    </dgm:pt>
    <dgm:pt modelId="{447A35A6-FD36-4EA6-9CF9-74F4A1F7DB61}" type="parTrans" cxnId="{944CEA7F-1A1B-426B-A6BB-1025AE077CE9}">
      <dgm:prSet/>
      <dgm:spPr/>
      <dgm:t>
        <a:bodyPr/>
        <a:lstStyle/>
        <a:p>
          <a:endParaRPr lang="en-US" sz="900" b="1"/>
        </a:p>
      </dgm:t>
    </dgm:pt>
    <dgm:pt modelId="{4062FF61-4463-4BFB-B821-E15AA8468493}" type="sibTrans" cxnId="{944CEA7F-1A1B-426B-A6BB-1025AE077CE9}">
      <dgm:prSet/>
      <dgm:spPr/>
      <dgm:t>
        <a:bodyPr/>
        <a:lstStyle/>
        <a:p>
          <a:endParaRPr lang="en-US"/>
        </a:p>
      </dgm:t>
    </dgm:pt>
    <dgm:pt modelId="{6010FD57-B304-4037-9F87-6E28213DE628}">
      <dgm:prSet phldrT="[Text]" custT="1"/>
      <dgm:spPr>
        <a:solidFill>
          <a:srgbClr val="FFC000"/>
        </a:solidFill>
      </dgm:spPr>
      <dgm:t>
        <a:bodyPr/>
        <a:lstStyle/>
        <a:p>
          <a:r>
            <a:rPr lang="en-US" sz="900" b="1" dirty="0">
              <a:solidFill>
                <a:srgbClr val="002060"/>
              </a:solidFill>
            </a:rPr>
            <a:t>cgi/public</a:t>
          </a:r>
        </a:p>
      </dgm:t>
    </dgm:pt>
    <dgm:pt modelId="{04364E83-934A-4074-88B5-35E278A73F95}" type="parTrans" cxnId="{28C1656A-AE4A-49F9-936F-08ECD0F9E3E6}">
      <dgm:prSet/>
      <dgm:spPr/>
      <dgm:t>
        <a:bodyPr/>
        <a:lstStyle/>
        <a:p>
          <a:endParaRPr lang="en-US" sz="900" b="1"/>
        </a:p>
      </dgm:t>
    </dgm:pt>
    <dgm:pt modelId="{BEDECA31-8D09-4BA9-8B5B-D05C1C9091CF}" type="sibTrans" cxnId="{28C1656A-AE4A-49F9-936F-08ECD0F9E3E6}">
      <dgm:prSet/>
      <dgm:spPr/>
      <dgm:t>
        <a:bodyPr/>
        <a:lstStyle/>
        <a:p>
          <a:endParaRPr lang="en-US"/>
        </a:p>
      </dgm:t>
    </dgm:pt>
    <dgm:pt modelId="{FB96D66B-AD64-48B0-9F40-B25E8DA1C34C}">
      <dgm:prSet phldrT="[Text]" custT="1"/>
      <dgm:spPr>
        <a:solidFill>
          <a:srgbClr val="FFC000"/>
        </a:solidFill>
      </dgm:spPr>
      <dgm:t>
        <a:bodyPr/>
        <a:lstStyle/>
        <a:p>
          <a:r>
            <a:rPr lang="en-US" sz="900" b="1" dirty="0">
              <a:solidFill>
                <a:srgbClr val="002060"/>
              </a:solidFill>
            </a:rPr>
            <a:t>config</a:t>
          </a:r>
        </a:p>
      </dgm:t>
    </dgm:pt>
    <dgm:pt modelId="{4AADD205-8395-4E9D-98F9-B3CC3B62A138}" type="parTrans" cxnId="{8B7FD0DA-9F35-4281-9ABF-BF187AD08CEC}">
      <dgm:prSet/>
      <dgm:spPr/>
      <dgm:t>
        <a:bodyPr/>
        <a:lstStyle/>
        <a:p>
          <a:endParaRPr lang="en-US" sz="900" b="1"/>
        </a:p>
      </dgm:t>
    </dgm:pt>
    <dgm:pt modelId="{A303C1EA-FADC-4E96-98FA-AFEC34F43BC7}" type="sibTrans" cxnId="{8B7FD0DA-9F35-4281-9ABF-BF187AD08CEC}">
      <dgm:prSet/>
      <dgm:spPr/>
      <dgm:t>
        <a:bodyPr/>
        <a:lstStyle/>
        <a:p>
          <a:endParaRPr lang="en-US"/>
        </a:p>
      </dgm:t>
    </dgm:pt>
    <dgm:pt modelId="{52E56630-DBC6-41B4-A5A6-5DD876B8C9CA}">
      <dgm:prSet phldrT="[Text]" custT="1"/>
      <dgm:spPr>
        <a:solidFill>
          <a:srgbClr val="FFC000"/>
        </a:solidFill>
      </dgm:spPr>
      <dgm:t>
        <a:bodyPr/>
        <a:lstStyle/>
        <a:p>
          <a:r>
            <a:rPr lang="en-US" sz="900" b="1" dirty="0">
              <a:solidFill>
                <a:srgbClr val="002060"/>
              </a:solidFill>
            </a:rPr>
            <a:t>dbs</a:t>
          </a:r>
        </a:p>
      </dgm:t>
    </dgm:pt>
    <dgm:pt modelId="{95986E19-6B66-4515-9067-BF6390713D33}" type="parTrans" cxnId="{55828A0A-79AD-418F-A093-19EC12792586}">
      <dgm:prSet/>
      <dgm:spPr/>
      <dgm:t>
        <a:bodyPr/>
        <a:lstStyle/>
        <a:p>
          <a:endParaRPr lang="en-US" sz="900" b="1"/>
        </a:p>
      </dgm:t>
    </dgm:pt>
    <dgm:pt modelId="{5F7A694C-EC6C-4DE3-9A28-76F914688BE6}" type="sibTrans" cxnId="{55828A0A-79AD-418F-A093-19EC12792586}">
      <dgm:prSet/>
      <dgm:spPr/>
      <dgm:t>
        <a:bodyPr/>
        <a:lstStyle/>
        <a:p>
          <a:endParaRPr lang="en-US"/>
        </a:p>
      </dgm:t>
    </dgm:pt>
    <dgm:pt modelId="{6EA93087-AAE8-4A0B-B96B-E2249AA2211A}">
      <dgm:prSet phldrT="[Text]" custT="1"/>
      <dgm:spPr>
        <a:solidFill>
          <a:srgbClr val="FFC000"/>
        </a:solidFill>
      </dgm:spPr>
      <dgm:t>
        <a:bodyPr/>
        <a:lstStyle/>
        <a:p>
          <a:r>
            <a:rPr lang="en-US" sz="900" b="1" dirty="0">
              <a:solidFill>
                <a:srgbClr val="002060"/>
              </a:solidFill>
            </a:rPr>
            <a:t>export</a:t>
          </a:r>
        </a:p>
      </dgm:t>
    </dgm:pt>
    <dgm:pt modelId="{AA04688A-3815-4CAF-9B8D-A1DE6ADB6132}" type="parTrans" cxnId="{C49663CA-D65A-49A4-A1BB-C5C5306D0F32}">
      <dgm:prSet/>
      <dgm:spPr/>
      <dgm:t>
        <a:bodyPr/>
        <a:lstStyle/>
        <a:p>
          <a:endParaRPr lang="en-US" sz="900" b="1"/>
        </a:p>
      </dgm:t>
    </dgm:pt>
    <dgm:pt modelId="{DEE29391-C03F-440A-BF98-CA5E1D62E991}" type="sibTrans" cxnId="{C49663CA-D65A-49A4-A1BB-C5C5306D0F32}">
      <dgm:prSet/>
      <dgm:spPr/>
      <dgm:t>
        <a:bodyPr/>
        <a:lstStyle/>
        <a:p>
          <a:endParaRPr lang="en-US"/>
        </a:p>
      </dgm:t>
    </dgm:pt>
    <dgm:pt modelId="{2BC51B88-7D2D-4BB2-A4A2-616F26322AF6}">
      <dgm:prSet phldrT="[Text]" custT="1"/>
      <dgm:spPr>
        <a:solidFill>
          <a:srgbClr val="FFC000"/>
        </a:solidFill>
      </dgm:spPr>
      <dgm:t>
        <a:bodyPr/>
        <a:lstStyle/>
        <a:p>
          <a:r>
            <a:rPr lang="en-US" sz="900" b="1" dirty="0">
              <a:solidFill>
                <a:srgbClr val="002060"/>
              </a:solidFill>
            </a:rPr>
            <a:t>home</a:t>
          </a:r>
        </a:p>
      </dgm:t>
    </dgm:pt>
    <dgm:pt modelId="{E2C35705-CF4D-41DC-8877-3271C88178BE}" type="parTrans" cxnId="{7C3C69DA-365A-41E3-AD90-42E6A7C66CE1}">
      <dgm:prSet/>
      <dgm:spPr/>
      <dgm:t>
        <a:bodyPr/>
        <a:lstStyle/>
        <a:p>
          <a:endParaRPr lang="en-US" sz="900" b="1"/>
        </a:p>
      </dgm:t>
    </dgm:pt>
    <dgm:pt modelId="{CD1F4F12-A028-4240-93D6-88C18F53BD4D}" type="sibTrans" cxnId="{7C3C69DA-365A-41E3-AD90-42E6A7C66CE1}">
      <dgm:prSet/>
      <dgm:spPr/>
      <dgm:t>
        <a:bodyPr/>
        <a:lstStyle/>
        <a:p>
          <a:endParaRPr lang="en-US"/>
        </a:p>
      </dgm:t>
    </dgm:pt>
    <dgm:pt modelId="{9B2AF723-963D-4E88-9AFD-4E5B209F97C8}">
      <dgm:prSet phldrT="[Text]" custT="1"/>
      <dgm:spPr>
        <a:solidFill>
          <a:srgbClr val="FFC000"/>
        </a:solidFill>
      </dgm:spPr>
      <dgm:t>
        <a:bodyPr/>
        <a:lstStyle/>
        <a:p>
          <a:r>
            <a:rPr lang="en-US" sz="900" b="1" dirty="0">
              <a:solidFill>
                <a:srgbClr val="002060"/>
              </a:solidFill>
            </a:rPr>
            <a:t>lib</a:t>
          </a:r>
        </a:p>
      </dgm:t>
    </dgm:pt>
    <dgm:pt modelId="{F7C80EF5-1B61-490D-B21D-5736FA197431}" type="parTrans" cxnId="{A0223396-6F23-44ED-BFFF-E7B1378A6385}">
      <dgm:prSet/>
      <dgm:spPr/>
      <dgm:t>
        <a:bodyPr/>
        <a:lstStyle/>
        <a:p>
          <a:endParaRPr lang="en-US" sz="900" b="1"/>
        </a:p>
      </dgm:t>
    </dgm:pt>
    <dgm:pt modelId="{EE74626F-1107-4180-AD10-10692520CB23}" type="sibTrans" cxnId="{A0223396-6F23-44ED-BFFF-E7B1378A6385}">
      <dgm:prSet/>
      <dgm:spPr/>
      <dgm:t>
        <a:bodyPr/>
        <a:lstStyle/>
        <a:p>
          <a:endParaRPr lang="en-US"/>
        </a:p>
      </dgm:t>
    </dgm:pt>
    <dgm:pt modelId="{69BDEC5C-440B-4D9F-9730-261131549A29}">
      <dgm:prSet phldrT="[Text]" custT="1"/>
      <dgm:spPr>
        <a:solidFill>
          <a:srgbClr val="FFC000"/>
        </a:solidFill>
      </dgm:spPr>
      <dgm:t>
        <a:bodyPr/>
        <a:lstStyle/>
        <a:p>
          <a:r>
            <a:rPr lang="en-US" sz="900" b="1" dirty="0">
              <a:solidFill>
                <a:srgbClr val="002060"/>
              </a:solidFill>
            </a:rPr>
            <a:t>logs</a:t>
          </a:r>
        </a:p>
      </dgm:t>
    </dgm:pt>
    <dgm:pt modelId="{A182A7F1-9841-4586-A589-C1D73A4EEAD3}" type="parTrans" cxnId="{A97C7D33-3C7D-41E1-A51B-1FD5D387424E}">
      <dgm:prSet/>
      <dgm:spPr/>
      <dgm:t>
        <a:bodyPr/>
        <a:lstStyle/>
        <a:p>
          <a:endParaRPr lang="en-US" sz="900" b="1"/>
        </a:p>
      </dgm:t>
    </dgm:pt>
    <dgm:pt modelId="{9B82F7EC-E408-4590-91DB-B4C9F8CABD67}" type="sibTrans" cxnId="{A97C7D33-3C7D-41E1-A51B-1FD5D387424E}">
      <dgm:prSet/>
      <dgm:spPr/>
      <dgm:t>
        <a:bodyPr/>
        <a:lstStyle/>
        <a:p>
          <a:endParaRPr lang="en-US"/>
        </a:p>
      </dgm:t>
    </dgm:pt>
    <dgm:pt modelId="{D0C5C4D2-D665-4723-9FCB-F8E18E74DA24}">
      <dgm:prSet phldrT="[Text]" custT="1"/>
      <dgm:spPr>
        <a:solidFill>
          <a:srgbClr val="FFC000"/>
        </a:solidFill>
      </dgm:spPr>
      <dgm:t>
        <a:bodyPr/>
        <a:lstStyle/>
        <a:p>
          <a:r>
            <a:rPr lang="en-US" sz="900" b="1" dirty="0">
              <a:solidFill>
                <a:srgbClr val="002060"/>
              </a:solidFill>
            </a:rPr>
            <a:t>sfxadmin</a:t>
          </a:r>
        </a:p>
      </dgm:t>
    </dgm:pt>
    <dgm:pt modelId="{3C044BFA-7B97-4E00-9EF1-3250A2516223}" type="parTrans" cxnId="{E96B458E-87AB-4BF6-ABD8-A4D1310E719D}">
      <dgm:prSet/>
      <dgm:spPr/>
      <dgm:t>
        <a:bodyPr/>
        <a:lstStyle/>
        <a:p>
          <a:endParaRPr lang="en-US" sz="900" b="1"/>
        </a:p>
      </dgm:t>
    </dgm:pt>
    <dgm:pt modelId="{1254B773-8464-4200-8A38-02690EF14CB9}" type="sibTrans" cxnId="{E96B458E-87AB-4BF6-ABD8-A4D1310E719D}">
      <dgm:prSet/>
      <dgm:spPr/>
      <dgm:t>
        <a:bodyPr/>
        <a:lstStyle/>
        <a:p>
          <a:endParaRPr lang="en-US"/>
        </a:p>
      </dgm:t>
    </dgm:pt>
    <dgm:pt modelId="{7772B11E-95B3-43BC-A070-7E76A62B5740}">
      <dgm:prSet phldrT="[Text]" custT="1"/>
      <dgm:spPr>
        <a:solidFill>
          <a:srgbClr val="FFC000"/>
        </a:solidFill>
      </dgm:spPr>
      <dgm:t>
        <a:bodyPr/>
        <a:lstStyle/>
        <a:p>
          <a:r>
            <a:rPr lang="en-US" sz="900" b="1" dirty="0">
              <a:solidFill>
                <a:srgbClr val="002060"/>
              </a:solidFill>
            </a:rPr>
            <a:t>templates</a:t>
          </a:r>
        </a:p>
      </dgm:t>
    </dgm:pt>
    <dgm:pt modelId="{23D3BF9B-FF98-41EA-96D5-53CBE681F301}" type="parTrans" cxnId="{5E4744D5-37A7-4300-AF16-ED6EBC696C7D}">
      <dgm:prSet/>
      <dgm:spPr/>
      <dgm:t>
        <a:bodyPr/>
        <a:lstStyle/>
        <a:p>
          <a:endParaRPr lang="en-US" sz="900" b="1"/>
        </a:p>
      </dgm:t>
    </dgm:pt>
    <dgm:pt modelId="{4ECF5A40-CEAB-48B6-AE82-0FB77DBA8CB8}" type="sibTrans" cxnId="{5E4744D5-37A7-4300-AF16-ED6EBC696C7D}">
      <dgm:prSet/>
      <dgm:spPr/>
      <dgm:t>
        <a:bodyPr/>
        <a:lstStyle/>
        <a:p>
          <a:endParaRPr lang="en-US"/>
        </a:p>
      </dgm:t>
    </dgm:pt>
    <dgm:pt modelId="{C8011335-52F0-4F79-B07A-EB48C00E496F}">
      <dgm:prSet phldrT="[Text]" custT="1"/>
      <dgm:spPr>
        <a:solidFill>
          <a:srgbClr val="F36925"/>
        </a:solidFill>
      </dgm:spPr>
      <dgm:t>
        <a:bodyPr/>
        <a:lstStyle/>
        <a:p>
          <a:r>
            <a:rPr lang="en-US" sz="900" b="1" dirty="0"/>
            <a:t>sfxtst41</a:t>
          </a:r>
        </a:p>
      </dgm:t>
    </dgm:pt>
    <dgm:pt modelId="{D1DDC9B9-A940-4BF2-95C5-DFD436604E78}" type="parTrans" cxnId="{5C7B2CDD-721F-4347-BD86-71DD59F4A785}">
      <dgm:prSet/>
      <dgm:spPr/>
      <dgm:t>
        <a:bodyPr/>
        <a:lstStyle/>
        <a:p>
          <a:endParaRPr lang="en-US" sz="900"/>
        </a:p>
      </dgm:t>
    </dgm:pt>
    <dgm:pt modelId="{76B9386F-C1AF-476C-AC9F-6C8116427583}" type="sibTrans" cxnId="{5C7B2CDD-721F-4347-BD86-71DD59F4A785}">
      <dgm:prSet/>
      <dgm:spPr/>
      <dgm:t>
        <a:bodyPr/>
        <a:lstStyle/>
        <a:p>
          <a:endParaRPr lang="en-US"/>
        </a:p>
      </dgm:t>
    </dgm:pt>
    <dgm:pt modelId="{8404CAC8-856B-46EE-9A14-357B332FF9CC}">
      <dgm:prSet phldrT="[Text]" custT="1"/>
      <dgm:spPr>
        <a:solidFill>
          <a:srgbClr val="FFC000"/>
        </a:solidFill>
      </dgm:spPr>
      <dgm:t>
        <a:bodyPr/>
        <a:lstStyle/>
        <a:p>
          <a:r>
            <a:rPr lang="en-US" sz="900" b="1" dirty="0">
              <a:solidFill>
                <a:srgbClr val="002060"/>
              </a:solidFill>
            </a:rPr>
            <a:t>admin</a:t>
          </a:r>
        </a:p>
      </dgm:t>
    </dgm:pt>
    <dgm:pt modelId="{8D04A97B-2010-4FA1-8C9C-FE9FCDCDEB82}" type="parTrans" cxnId="{34A6B522-D737-409B-8D25-FAE6C81DD82A}">
      <dgm:prSet/>
      <dgm:spPr/>
      <dgm:t>
        <a:bodyPr/>
        <a:lstStyle/>
        <a:p>
          <a:endParaRPr lang="en-US" sz="900"/>
        </a:p>
      </dgm:t>
    </dgm:pt>
    <dgm:pt modelId="{42D12F0B-1F6F-4FC9-8187-E0D6C571AE49}" type="sibTrans" cxnId="{34A6B522-D737-409B-8D25-FAE6C81DD82A}">
      <dgm:prSet/>
      <dgm:spPr/>
      <dgm:t>
        <a:bodyPr/>
        <a:lstStyle/>
        <a:p>
          <a:endParaRPr lang="en-US"/>
        </a:p>
      </dgm:t>
    </dgm:pt>
    <dgm:pt modelId="{AF3D693B-7893-4B62-BA22-8F0E832A3248}">
      <dgm:prSet phldrT="[Text]" custT="1"/>
      <dgm:spPr>
        <a:solidFill>
          <a:srgbClr val="FFC000"/>
        </a:solidFill>
      </dgm:spPr>
      <dgm:t>
        <a:bodyPr/>
        <a:lstStyle/>
        <a:p>
          <a:r>
            <a:rPr lang="en-US" sz="900" b="1" dirty="0">
              <a:solidFill>
                <a:srgbClr val="002060"/>
              </a:solidFill>
            </a:rPr>
            <a:t>archive</a:t>
          </a:r>
        </a:p>
      </dgm:t>
    </dgm:pt>
    <dgm:pt modelId="{C4281704-978D-43D2-948D-F90A7F500E83}" type="parTrans" cxnId="{8FEA119A-1995-4CB6-B3E7-62CC7F922A02}">
      <dgm:prSet/>
      <dgm:spPr/>
      <dgm:t>
        <a:bodyPr/>
        <a:lstStyle/>
        <a:p>
          <a:endParaRPr lang="en-US" sz="900"/>
        </a:p>
      </dgm:t>
    </dgm:pt>
    <dgm:pt modelId="{7D6A60E5-5B48-44EB-B8D2-E2E566F9DB9E}" type="sibTrans" cxnId="{8FEA119A-1995-4CB6-B3E7-62CC7F922A02}">
      <dgm:prSet/>
      <dgm:spPr/>
      <dgm:t>
        <a:bodyPr/>
        <a:lstStyle/>
        <a:p>
          <a:endParaRPr lang="en-US"/>
        </a:p>
      </dgm:t>
    </dgm:pt>
    <dgm:pt modelId="{81828908-220A-4406-8309-29A75B645CBD}">
      <dgm:prSet phldrT="[Text]" custT="1"/>
      <dgm:spPr>
        <a:solidFill>
          <a:srgbClr val="FFC000"/>
        </a:solidFill>
      </dgm:spPr>
      <dgm:t>
        <a:bodyPr/>
        <a:lstStyle/>
        <a:p>
          <a:r>
            <a:rPr lang="en-US" sz="900" b="1" dirty="0">
              <a:solidFill>
                <a:srgbClr val="002060"/>
              </a:solidFill>
            </a:rPr>
            <a:t>cgi/core</a:t>
          </a:r>
        </a:p>
      </dgm:t>
    </dgm:pt>
    <dgm:pt modelId="{ABC3D7DA-D711-42D3-B3C8-FC5E6D0E80C8}" type="parTrans" cxnId="{A693D610-846D-4960-B8E1-2D0201777753}">
      <dgm:prSet/>
      <dgm:spPr/>
      <dgm:t>
        <a:bodyPr/>
        <a:lstStyle/>
        <a:p>
          <a:endParaRPr lang="en-US" sz="900"/>
        </a:p>
      </dgm:t>
    </dgm:pt>
    <dgm:pt modelId="{7BC2F7B2-A7B0-41FB-B04F-AFCA62373575}" type="sibTrans" cxnId="{A693D610-846D-4960-B8E1-2D0201777753}">
      <dgm:prSet/>
      <dgm:spPr/>
      <dgm:t>
        <a:bodyPr/>
        <a:lstStyle/>
        <a:p>
          <a:endParaRPr lang="en-US"/>
        </a:p>
      </dgm:t>
    </dgm:pt>
    <dgm:pt modelId="{1B171527-7DFE-4E7E-9AE4-3C9DCD87A59E}">
      <dgm:prSet phldrT="[Text]" custT="1"/>
      <dgm:spPr>
        <a:solidFill>
          <a:srgbClr val="FFC000"/>
        </a:solidFill>
      </dgm:spPr>
      <dgm:t>
        <a:bodyPr/>
        <a:lstStyle/>
        <a:p>
          <a:r>
            <a:rPr lang="en-US" sz="900" b="1" dirty="0">
              <a:solidFill>
                <a:srgbClr val="002060"/>
              </a:solidFill>
            </a:rPr>
            <a:t>cgi/public</a:t>
          </a:r>
        </a:p>
      </dgm:t>
    </dgm:pt>
    <dgm:pt modelId="{FE2F22B7-676F-4E1E-9E62-F472A2EBF4D7}" type="parTrans" cxnId="{9CDC791B-1635-4A6C-8974-19804687CC26}">
      <dgm:prSet/>
      <dgm:spPr/>
      <dgm:t>
        <a:bodyPr/>
        <a:lstStyle/>
        <a:p>
          <a:endParaRPr lang="en-US" sz="900"/>
        </a:p>
      </dgm:t>
    </dgm:pt>
    <dgm:pt modelId="{A3409701-7AAD-4F3E-8029-79A29FFE2FDC}" type="sibTrans" cxnId="{9CDC791B-1635-4A6C-8974-19804687CC26}">
      <dgm:prSet/>
      <dgm:spPr/>
      <dgm:t>
        <a:bodyPr/>
        <a:lstStyle/>
        <a:p>
          <a:endParaRPr lang="en-US"/>
        </a:p>
      </dgm:t>
    </dgm:pt>
    <dgm:pt modelId="{C2631F09-511D-4F36-A775-0009E6ACEF4F}">
      <dgm:prSet phldrT="[Text]" custT="1"/>
      <dgm:spPr>
        <a:solidFill>
          <a:srgbClr val="FFC000"/>
        </a:solidFill>
      </dgm:spPr>
      <dgm:t>
        <a:bodyPr/>
        <a:lstStyle/>
        <a:p>
          <a:r>
            <a:rPr lang="en-US" sz="900" b="1" dirty="0">
              <a:solidFill>
                <a:srgbClr val="002060"/>
              </a:solidFill>
            </a:rPr>
            <a:t>config</a:t>
          </a:r>
        </a:p>
      </dgm:t>
    </dgm:pt>
    <dgm:pt modelId="{9D260C61-F885-42D7-AC8A-6FC5D2B32F05}" type="parTrans" cxnId="{70B7F56C-566C-4019-B7F3-2F97E8120BD6}">
      <dgm:prSet/>
      <dgm:spPr/>
      <dgm:t>
        <a:bodyPr/>
        <a:lstStyle/>
        <a:p>
          <a:endParaRPr lang="en-US" sz="900"/>
        </a:p>
      </dgm:t>
    </dgm:pt>
    <dgm:pt modelId="{E5A4ACC0-08A6-46C4-B7A2-2C5DC8251D71}" type="sibTrans" cxnId="{70B7F56C-566C-4019-B7F3-2F97E8120BD6}">
      <dgm:prSet/>
      <dgm:spPr/>
      <dgm:t>
        <a:bodyPr/>
        <a:lstStyle/>
        <a:p>
          <a:endParaRPr lang="en-US"/>
        </a:p>
      </dgm:t>
    </dgm:pt>
    <dgm:pt modelId="{51B2BDD9-E209-4EE3-9FAE-BE6D0374BC0B}">
      <dgm:prSet phldrT="[Text]" custT="1"/>
      <dgm:spPr>
        <a:solidFill>
          <a:srgbClr val="FFC000"/>
        </a:solidFill>
      </dgm:spPr>
      <dgm:t>
        <a:bodyPr/>
        <a:lstStyle/>
        <a:p>
          <a:r>
            <a:rPr lang="en-US" sz="900" b="1" dirty="0">
              <a:solidFill>
                <a:srgbClr val="002060"/>
              </a:solidFill>
            </a:rPr>
            <a:t>dbs</a:t>
          </a:r>
        </a:p>
      </dgm:t>
    </dgm:pt>
    <dgm:pt modelId="{10986950-0210-4C8E-8097-B1B754821BAC}" type="parTrans" cxnId="{8C00F2DB-A20B-4DC7-A8AB-C44D81AB4499}">
      <dgm:prSet/>
      <dgm:spPr/>
      <dgm:t>
        <a:bodyPr/>
        <a:lstStyle/>
        <a:p>
          <a:endParaRPr lang="en-US" sz="900"/>
        </a:p>
      </dgm:t>
    </dgm:pt>
    <dgm:pt modelId="{B2394BBE-A1AE-4455-8540-178616A0ABD2}" type="sibTrans" cxnId="{8C00F2DB-A20B-4DC7-A8AB-C44D81AB4499}">
      <dgm:prSet/>
      <dgm:spPr/>
      <dgm:t>
        <a:bodyPr/>
        <a:lstStyle/>
        <a:p>
          <a:endParaRPr lang="en-US"/>
        </a:p>
      </dgm:t>
    </dgm:pt>
    <dgm:pt modelId="{B14A8D65-EEBE-4983-BEEA-3DA8C4609C18}">
      <dgm:prSet phldrT="[Text]" custT="1"/>
      <dgm:spPr>
        <a:solidFill>
          <a:srgbClr val="FFC000"/>
        </a:solidFill>
      </dgm:spPr>
      <dgm:t>
        <a:bodyPr/>
        <a:lstStyle/>
        <a:p>
          <a:r>
            <a:rPr lang="en-US" sz="900" b="1" dirty="0">
              <a:solidFill>
                <a:srgbClr val="002060"/>
              </a:solidFill>
            </a:rPr>
            <a:t>export</a:t>
          </a:r>
        </a:p>
      </dgm:t>
    </dgm:pt>
    <dgm:pt modelId="{3A4BA254-6C1E-488D-8E8B-58AAF70E9F6B}" type="parTrans" cxnId="{2DC3FDBC-9E7D-4D4D-8529-C4706DD4D986}">
      <dgm:prSet/>
      <dgm:spPr/>
      <dgm:t>
        <a:bodyPr/>
        <a:lstStyle/>
        <a:p>
          <a:endParaRPr lang="en-US" sz="900"/>
        </a:p>
      </dgm:t>
    </dgm:pt>
    <dgm:pt modelId="{F0589840-5C2B-4E9E-ACC0-F12058107C8A}" type="sibTrans" cxnId="{2DC3FDBC-9E7D-4D4D-8529-C4706DD4D986}">
      <dgm:prSet/>
      <dgm:spPr/>
      <dgm:t>
        <a:bodyPr/>
        <a:lstStyle/>
        <a:p>
          <a:endParaRPr lang="en-US"/>
        </a:p>
      </dgm:t>
    </dgm:pt>
    <dgm:pt modelId="{80CA1E20-F423-4120-AFCF-77BB273EE3BB}">
      <dgm:prSet phldrT="[Text]" custT="1"/>
      <dgm:spPr>
        <a:solidFill>
          <a:srgbClr val="FFC000"/>
        </a:solidFill>
      </dgm:spPr>
      <dgm:t>
        <a:bodyPr/>
        <a:lstStyle/>
        <a:p>
          <a:r>
            <a:rPr lang="en-US" sz="900" b="1" dirty="0">
              <a:solidFill>
                <a:srgbClr val="002060"/>
              </a:solidFill>
            </a:rPr>
            <a:t>home</a:t>
          </a:r>
        </a:p>
      </dgm:t>
    </dgm:pt>
    <dgm:pt modelId="{58BF53AD-64DD-46CA-9171-61750A68326C}" type="parTrans" cxnId="{7A872403-C60C-4188-AC49-D96CCFC8A886}">
      <dgm:prSet/>
      <dgm:spPr/>
      <dgm:t>
        <a:bodyPr/>
        <a:lstStyle/>
        <a:p>
          <a:endParaRPr lang="en-US" sz="900"/>
        </a:p>
      </dgm:t>
    </dgm:pt>
    <dgm:pt modelId="{7E72E401-3654-4F60-BC83-13BEEE90BF5A}" type="sibTrans" cxnId="{7A872403-C60C-4188-AC49-D96CCFC8A886}">
      <dgm:prSet/>
      <dgm:spPr/>
      <dgm:t>
        <a:bodyPr/>
        <a:lstStyle/>
        <a:p>
          <a:endParaRPr lang="en-US"/>
        </a:p>
      </dgm:t>
    </dgm:pt>
    <dgm:pt modelId="{EA136E13-9D37-461B-95EF-20CCB89498E6}">
      <dgm:prSet phldrT="[Text]" custT="1"/>
      <dgm:spPr>
        <a:solidFill>
          <a:srgbClr val="FFC000"/>
        </a:solidFill>
      </dgm:spPr>
      <dgm:t>
        <a:bodyPr/>
        <a:lstStyle/>
        <a:p>
          <a:r>
            <a:rPr lang="en-US" sz="900" b="1" dirty="0">
              <a:solidFill>
                <a:srgbClr val="002060"/>
              </a:solidFill>
            </a:rPr>
            <a:t>lib</a:t>
          </a:r>
        </a:p>
      </dgm:t>
    </dgm:pt>
    <dgm:pt modelId="{EFC98096-4FD7-4CDB-93A3-3F9910AC6A04}" type="parTrans" cxnId="{C260452E-95CB-4923-8D4A-2F30A95664F3}">
      <dgm:prSet/>
      <dgm:spPr/>
      <dgm:t>
        <a:bodyPr/>
        <a:lstStyle/>
        <a:p>
          <a:endParaRPr lang="en-US" sz="900"/>
        </a:p>
      </dgm:t>
    </dgm:pt>
    <dgm:pt modelId="{D01BF37C-5DDA-41C0-B779-4822EA592764}" type="sibTrans" cxnId="{C260452E-95CB-4923-8D4A-2F30A95664F3}">
      <dgm:prSet/>
      <dgm:spPr/>
      <dgm:t>
        <a:bodyPr/>
        <a:lstStyle/>
        <a:p>
          <a:endParaRPr lang="en-US"/>
        </a:p>
      </dgm:t>
    </dgm:pt>
    <dgm:pt modelId="{9A0DA542-7003-4102-9202-2FD48513A5CF}">
      <dgm:prSet phldrT="[Text]" custT="1"/>
      <dgm:spPr>
        <a:solidFill>
          <a:srgbClr val="FFC000"/>
        </a:solidFill>
      </dgm:spPr>
      <dgm:t>
        <a:bodyPr/>
        <a:lstStyle/>
        <a:p>
          <a:r>
            <a:rPr lang="en-US" sz="900" b="1" dirty="0">
              <a:solidFill>
                <a:srgbClr val="002060"/>
              </a:solidFill>
            </a:rPr>
            <a:t>logs</a:t>
          </a:r>
        </a:p>
      </dgm:t>
    </dgm:pt>
    <dgm:pt modelId="{06A1E98E-F346-4093-A4D8-7C7B881A93EE}" type="parTrans" cxnId="{7E0EF96D-75F2-4680-80B5-12B844E8C2F3}">
      <dgm:prSet/>
      <dgm:spPr/>
      <dgm:t>
        <a:bodyPr/>
        <a:lstStyle/>
        <a:p>
          <a:endParaRPr lang="en-US" sz="900"/>
        </a:p>
      </dgm:t>
    </dgm:pt>
    <dgm:pt modelId="{2A1D5A03-D310-41E9-9629-379ABAFD8581}" type="sibTrans" cxnId="{7E0EF96D-75F2-4680-80B5-12B844E8C2F3}">
      <dgm:prSet/>
      <dgm:spPr/>
      <dgm:t>
        <a:bodyPr/>
        <a:lstStyle/>
        <a:p>
          <a:endParaRPr lang="en-US"/>
        </a:p>
      </dgm:t>
    </dgm:pt>
    <dgm:pt modelId="{6D7D4AAF-EB2C-479B-A41B-C7748214062F}">
      <dgm:prSet phldrT="[Text]" custT="1"/>
      <dgm:spPr>
        <a:solidFill>
          <a:srgbClr val="FFC000"/>
        </a:solidFill>
      </dgm:spPr>
      <dgm:t>
        <a:bodyPr/>
        <a:lstStyle/>
        <a:p>
          <a:r>
            <a:rPr lang="en-US" sz="900" b="1" dirty="0">
              <a:solidFill>
                <a:srgbClr val="002060"/>
              </a:solidFill>
            </a:rPr>
            <a:t>sfxadmin</a:t>
          </a:r>
        </a:p>
      </dgm:t>
    </dgm:pt>
    <dgm:pt modelId="{4A47839A-349C-4E84-9710-A19AD3A9D192}" type="parTrans" cxnId="{4342317D-36B2-4FFB-AB8A-893FD52E0F3D}">
      <dgm:prSet/>
      <dgm:spPr/>
      <dgm:t>
        <a:bodyPr/>
        <a:lstStyle/>
        <a:p>
          <a:endParaRPr lang="en-US" sz="900"/>
        </a:p>
      </dgm:t>
    </dgm:pt>
    <dgm:pt modelId="{2FB4A367-174A-4593-A9EA-6670757753F2}" type="sibTrans" cxnId="{4342317D-36B2-4FFB-AB8A-893FD52E0F3D}">
      <dgm:prSet/>
      <dgm:spPr/>
      <dgm:t>
        <a:bodyPr/>
        <a:lstStyle/>
        <a:p>
          <a:endParaRPr lang="en-US"/>
        </a:p>
      </dgm:t>
    </dgm:pt>
    <dgm:pt modelId="{8C0FB133-D666-49EF-9A62-E7A08BFEF8C5}">
      <dgm:prSet phldrT="[Text]" custT="1"/>
      <dgm:spPr>
        <a:solidFill>
          <a:srgbClr val="FFC000"/>
        </a:solidFill>
      </dgm:spPr>
      <dgm:t>
        <a:bodyPr/>
        <a:lstStyle/>
        <a:p>
          <a:r>
            <a:rPr lang="en-US" sz="900" b="1" dirty="0">
              <a:solidFill>
                <a:srgbClr val="002060"/>
              </a:solidFill>
            </a:rPr>
            <a:t>templates</a:t>
          </a:r>
        </a:p>
      </dgm:t>
    </dgm:pt>
    <dgm:pt modelId="{AAAAC3CF-D27B-44E0-9891-E1734CDFC006}" type="parTrans" cxnId="{8BE961D8-82CE-4310-8C6F-39FEB093454F}">
      <dgm:prSet/>
      <dgm:spPr/>
      <dgm:t>
        <a:bodyPr/>
        <a:lstStyle/>
        <a:p>
          <a:endParaRPr lang="en-US" sz="900"/>
        </a:p>
      </dgm:t>
    </dgm:pt>
    <dgm:pt modelId="{A781E8C5-092B-42AF-B6C9-872518A7D14F}" type="sibTrans" cxnId="{8BE961D8-82CE-4310-8C6F-39FEB093454F}">
      <dgm:prSet/>
      <dgm:spPr/>
      <dgm:t>
        <a:bodyPr/>
        <a:lstStyle/>
        <a:p>
          <a:endParaRPr lang="en-US"/>
        </a:p>
      </dgm:t>
    </dgm:pt>
    <dgm:pt modelId="{64138568-321D-4A80-8C9F-0E5B4C06E8AF}">
      <dgm:prSet phldrT="[Text]" custT="1"/>
      <dgm:spPr>
        <a:solidFill>
          <a:srgbClr val="F36925"/>
        </a:solidFill>
      </dgm:spPr>
      <dgm:t>
        <a:bodyPr/>
        <a:lstStyle/>
        <a:p>
          <a:r>
            <a:rPr lang="en-US" sz="900" b="1" dirty="0"/>
            <a:t>sfxlcl41</a:t>
          </a:r>
        </a:p>
      </dgm:t>
    </dgm:pt>
    <dgm:pt modelId="{AC1F769E-9832-4C38-9C77-08631031A14A}" type="parTrans" cxnId="{E670E1C6-FFE5-4563-9C73-6B867FE8EA37}">
      <dgm:prSet/>
      <dgm:spPr/>
      <dgm:t>
        <a:bodyPr/>
        <a:lstStyle/>
        <a:p>
          <a:endParaRPr lang="en-US" sz="900"/>
        </a:p>
      </dgm:t>
    </dgm:pt>
    <dgm:pt modelId="{FC345F29-5691-4871-9049-960A55CDFBD8}" type="sibTrans" cxnId="{E670E1C6-FFE5-4563-9C73-6B867FE8EA37}">
      <dgm:prSet/>
      <dgm:spPr/>
      <dgm:t>
        <a:bodyPr/>
        <a:lstStyle/>
        <a:p>
          <a:endParaRPr lang="en-US"/>
        </a:p>
      </dgm:t>
    </dgm:pt>
    <dgm:pt modelId="{61C40B4E-194D-45F9-B70B-CF1B75E69C2F}">
      <dgm:prSet phldrT="[Text]" custT="1"/>
      <dgm:spPr>
        <a:solidFill>
          <a:srgbClr val="FFC000"/>
        </a:solidFill>
      </dgm:spPr>
      <dgm:t>
        <a:bodyPr/>
        <a:lstStyle/>
        <a:p>
          <a:r>
            <a:rPr lang="en-US" sz="900" b="1" dirty="0">
              <a:solidFill>
                <a:srgbClr val="002060"/>
              </a:solidFill>
            </a:rPr>
            <a:t>admin</a:t>
          </a:r>
        </a:p>
      </dgm:t>
    </dgm:pt>
    <dgm:pt modelId="{2E6984CF-9302-4048-BBF7-96AC06F2D3D8}" type="parTrans" cxnId="{77EFD8CE-CD35-4052-8E2C-6BFA5BDD737A}">
      <dgm:prSet/>
      <dgm:spPr/>
      <dgm:t>
        <a:bodyPr/>
        <a:lstStyle/>
        <a:p>
          <a:endParaRPr lang="en-US" sz="900"/>
        </a:p>
      </dgm:t>
    </dgm:pt>
    <dgm:pt modelId="{8B042712-573E-4E6D-B49B-2B0CFA2D6E6D}" type="sibTrans" cxnId="{77EFD8CE-CD35-4052-8E2C-6BFA5BDD737A}">
      <dgm:prSet/>
      <dgm:spPr/>
      <dgm:t>
        <a:bodyPr/>
        <a:lstStyle/>
        <a:p>
          <a:endParaRPr lang="en-US"/>
        </a:p>
      </dgm:t>
    </dgm:pt>
    <dgm:pt modelId="{AC5A4A52-27E3-43D6-AF25-B7A2E37EED83}">
      <dgm:prSet phldrT="[Text]" custT="1"/>
      <dgm:spPr>
        <a:solidFill>
          <a:srgbClr val="FFC000"/>
        </a:solidFill>
      </dgm:spPr>
      <dgm:t>
        <a:bodyPr/>
        <a:lstStyle/>
        <a:p>
          <a:r>
            <a:rPr lang="en-US" sz="900" b="1" dirty="0">
              <a:solidFill>
                <a:srgbClr val="002060"/>
              </a:solidFill>
            </a:rPr>
            <a:t>archive</a:t>
          </a:r>
        </a:p>
      </dgm:t>
    </dgm:pt>
    <dgm:pt modelId="{A6FD0B86-E49E-4B1B-90AA-7CC8D0EAC1A9}" type="parTrans" cxnId="{A5A6F8A8-D939-47D8-9490-54903B7F1418}">
      <dgm:prSet/>
      <dgm:spPr/>
      <dgm:t>
        <a:bodyPr/>
        <a:lstStyle/>
        <a:p>
          <a:endParaRPr lang="en-US" sz="900"/>
        </a:p>
      </dgm:t>
    </dgm:pt>
    <dgm:pt modelId="{937D6A78-F6F6-4FF3-A464-B3EC04B42F86}" type="sibTrans" cxnId="{A5A6F8A8-D939-47D8-9490-54903B7F1418}">
      <dgm:prSet/>
      <dgm:spPr/>
      <dgm:t>
        <a:bodyPr/>
        <a:lstStyle/>
        <a:p>
          <a:endParaRPr lang="en-US"/>
        </a:p>
      </dgm:t>
    </dgm:pt>
    <dgm:pt modelId="{FA4C4B42-DF56-4D67-9898-476DA4B006BC}">
      <dgm:prSet phldrT="[Text]" custT="1"/>
      <dgm:spPr>
        <a:solidFill>
          <a:srgbClr val="FFC000"/>
        </a:solidFill>
      </dgm:spPr>
      <dgm:t>
        <a:bodyPr/>
        <a:lstStyle/>
        <a:p>
          <a:r>
            <a:rPr lang="en-US" sz="900" b="1" dirty="0">
              <a:solidFill>
                <a:srgbClr val="002060"/>
              </a:solidFill>
            </a:rPr>
            <a:t>cgi/core</a:t>
          </a:r>
        </a:p>
      </dgm:t>
    </dgm:pt>
    <dgm:pt modelId="{C5344404-F5BF-4983-A89F-EFBBC0CB765E}" type="parTrans" cxnId="{CE5078F6-0B24-41CB-AB10-24545DFC993A}">
      <dgm:prSet/>
      <dgm:spPr/>
      <dgm:t>
        <a:bodyPr/>
        <a:lstStyle/>
        <a:p>
          <a:endParaRPr lang="en-US" sz="900"/>
        </a:p>
      </dgm:t>
    </dgm:pt>
    <dgm:pt modelId="{0496ED4F-31A4-4F06-B045-EF81C448AB2E}" type="sibTrans" cxnId="{CE5078F6-0B24-41CB-AB10-24545DFC993A}">
      <dgm:prSet/>
      <dgm:spPr/>
      <dgm:t>
        <a:bodyPr/>
        <a:lstStyle/>
        <a:p>
          <a:endParaRPr lang="en-US"/>
        </a:p>
      </dgm:t>
    </dgm:pt>
    <dgm:pt modelId="{626C2E55-F8B6-4490-A9F4-A616D769DC7E}">
      <dgm:prSet phldrT="[Text]" custT="1"/>
      <dgm:spPr>
        <a:solidFill>
          <a:srgbClr val="FFC000"/>
        </a:solidFill>
      </dgm:spPr>
      <dgm:t>
        <a:bodyPr/>
        <a:lstStyle/>
        <a:p>
          <a:r>
            <a:rPr lang="en-US" sz="900" b="1" dirty="0">
              <a:solidFill>
                <a:srgbClr val="002060"/>
              </a:solidFill>
            </a:rPr>
            <a:t>cgi/public</a:t>
          </a:r>
        </a:p>
      </dgm:t>
    </dgm:pt>
    <dgm:pt modelId="{9D5CA5B7-1E49-4751-A679-166A365EA201}" type="parTrans" cxnId="{F0FB76C0-3016-4859-B61C-92A549B07EA9}">
      <dgm:prSet/>
      <dgm:spPr/>
      <dgm:t>
        <a:bodyPr/>
        <a:lstStyle/>
        <a:p>
          <a:endParaRPr lang="en-US" sz="900"/>
        </a:p>
      </dgm:t>
    </dgm:pt>
    <dgm:pt modelId="{9CE5BF60-B1F1-4D97-9054-BB65C24D2960}" type="sibTrans" cxnId="{F0FB76C0-3016-4859-B61C-92A549B07EA9}">
      <dgm:prSet/>
      <dgm:spPr/>
      <dgm:t>
        <a:bodyPr/>
        <a:lstStyle/>
        <a:p>
          <a:endParaRPr lang="en-US"/>
        </a:p>
      </dgm:t>
    </dgm:pt>
    <dgm:pt modelId="{C73EC2AE-1404-4994-A6BD-3C5542F3567C}">
      <dgm:prSet phldrT="[Text]" custT="1"/>
      <dgm:spPr>
        <a:solidFill>
          <a:srgbClr val="FFC000"/>
        </a:solidFill>
      </dgm:spPr>
      <dgm:t>
        <a:bodyPr/>
        <a:lstStyle/>
        <a:p>
          <a:r>
            <a:rPr lang="en-US" sz="900" b="1" dirty="0">
              <a:solidFill>
                <a:srgbClr val="002060"/>
              </a:solidFill>
            </a:rPr>
            <a:t>config</a:t>
          </a:r>
        </a:p>
      </dgm:t>
    </dgm:pt>
    <dgm:pt modelId="{A199026F-90AC-486D-A23D-E3D84602C336}" type="parTrans" cxnId="{7B570F46-EF8C-46D3-A2BB-22467F7F9B16}">
      <dgm:prSet/>
      <dgm:spPr/>
      <dgm:t>
        <a:bodyPr/>
        <a:lstStyle/>
        <a:p>
          <a:endParaRPr lang="en-US" sz="900"/>
        </a:p>
      </dgm:t>
    </dgm:pt>
    <dgm:pt modelId="{2AF60E55-BF61-4B28-A998-79148C015010}" type="sibTrans" cxnId="{7B570F46-EF8C-46D3-A2BB-22467F7F9B16}">
      <dgm:prSet/>
      <dgm:spPr/>
      <dgm:t>
        <a:bodyPr/>
        <a:lstStyle/>
        <a:p>
          <a:endParaRPr lang="en-US"/>
        </a:p>
      </dgm:t>
    </dgm:pt>
    <dgm:pt modelId="{CD510186-3D8A-4F7F-AC61-5730C7531816}">
      <dgm:prSet phldrT="[Text]" custT="1"/>
      <dgm:spPr>
        <a:solidFill>
          <a:srgbClr val="FFC000"/>
        </a:solidFill>
      </dgm:spPr>
      <dgm:t>
        <a:bodyPr/>
        <a:lstStyle/>
        <a:p>
          <a:r>
            <a:rPr lang="en-US" sz="900" b="1" dirty="0">
              <a:solidFill>
                <a:srgbClr val="002060"/>
              </a:solidFill>
            </a:rPr>
            <a:t>dbs</a:t>
          </a:r>
        </a:p>
      </dgm:t>
    </dgm:pt>
    <dgm:pt modelId="{9B559F6D-9485-46F9-8ACF-07FE872D6022}" type="parTrans" cxnId="{5AB95024-924C-4303-8959-A2F3001679AE}">
      <dgm:prSet/>
      <dgm:spPr/>
      <dgm:t>
        <a:bodyPr/>
        <a:lstStyle/>
        <a:p>
          <a:endParaRPr lang="en-US" sz="900"/>
        </a:p>
      </dgm:t>
    </dgm:pt>
    <dgm:pt modelId="{4BFA547B-EC0D-40AD-A6F4-D9271D6C4A23}" type="sibTrans" cxnId="{5AB95024-924C-4303-8959-A2F3001679AE}">
      <dgm:prSet/>
      <dgm:spPr/>
      <dgm:t>
        <a:bodyPr/>
        <a:lstStyle/>
        <a:p>
          <a:endParaRPr lang="en-US"/>
        </a:p>
      </dgm:t>
    </dgm:pt>
    <dgm:pt modelId="{E408D398-68F9-41BC-AA45-EA81CF2A9891}">
      <dgm:prSet phldrT="[Text]" custT="1"/>
      <dgm:spPr>
        <a:solidFill>
          <a:srgbClr val="FFC000"/>
        </a:solidFill>
      </dgm:spPr>
      <dgm:t>
        <a:bodyPr/>
        <a:lstStyle/>
        <a:p>
          <a:r>
            <a:rPr lang="en-US" sz="900" b="1" dirty="0">
              <a:solidFill>
                <a:srgbClr val="002060"/>
              </a:solidFill>
            </a:rPr>
            <a:t>export</a:t>
          </a:r>
        </a:p>
      </dgm:t>
    </dgm:pt>
    <dgm:pt modelId="{1D57C69C-DAA4-49B1-92AC-6D80CD9F593D}" type="parTrans" cxnId="{6A87BA26-9B4C-413C-ACE1-C3FFD64A2AAE}">
      <dgm:prSet/>
      <dgm:spPr/>
      <dgm:t>
        <a:bodyPr/>
        <a:lstStyle/>
        <a:p>
          <a:endParaRPr lang="en-US" sz="900"/>
        </a:p>
      </dgm:t>
    </dgm:pt>
    <dgm:pt modelId="{8946B8F0-7BDF-411A-BDBD-FF946C82BBDA}" type="sibTrans" cxnId="{6A87BA26-9B4C-413C-ACE1-C3FFD64A2AAE}">
      <dgm:prSet/>
      <dgm:spPr/>
      <dgm:t>
        <a:bodyPr/>
        <a:lstStyle/>
        <a:p>
          <a:endParaRPr lang="en-US"/>
        </a:p>
      </dgm:t>
    </dgm:pt>
    <dgm:pt modelId="{3A58484D-2A47-4B48-9A36-57C489F8B688}">
      <dgm:prSet phldrT="[Text]" custT="1"/>
      <dgm:spPr>
        <a:solidFill>
          <a:srgbClr val="FFC000"/>
        </a:solidFill>
      </dgm:spPr>
      <dgm:t>
        <a:bodyPr/>
        <a:lstStyle/>
        <a:p>
          <a:r>
            <a:rPr lang="en-US" sz="900" b="1" dirty="0">
              <a:solidFill>
                <a:srgbClr val="002060"/>
              </a:solidFill>
            </a:rPr>
            <a:t>home</a:t>
          </a:r>
        </a:p>
      </dgm:t>
    </dgm:pt>
    <dgm:pt modelId="{87E9E02D-5F3F-44F6-9E88-D791856CC076}" type="parTrans" cxnId="{13423912-B2D5-4788-B12A-3C7F74A6F302}">
      <dgm:prSet/>
      <dgm:spPr/>
      <dgm:t>
        <a:bodyPr/>
        <a:lstStyle/>
        <a:p>
          <a:endParaRPr lang="en-US" sz="900"/>
        </a:p>
      </dgm:t>
    </dgm:pt>
    <dgm:pt modelId="{D2A04D83-4DAB-49F9-BD6A-C5D510E7C698}" type="sibTrans" cxnId="{13423912-B2D5-4788-B12A-3C7F74A6F302}">
      <dgm:prSet/>
      <dgm:spPr/>
      <dgm:t>
        <a:bodyPr/>
        <a:lstStyle/>
        <a:p>
          <a:endParaRPr lang="en-US"/>
        </a:p>
      </dgm:t>
    </dgm:pt>
    <dgm:pt modelId="{BDB67BBA-7894-434A-9089-BA9F7C27F343}">
      <dgm:prSet phldrT="[Text]" custT="1"/>
      <dgm:spPr>
        <a:solidFill>
          <a:srgbClr val="FFC000"/>
        </a:solidFill>
      </dgm:spPr>
      <dgm:t>
        <a:bodyPr/>
        <a:lstStyle/>
        <a:p>
          <a:r>
            <a:rPr lang="en-US" sz="900" b="1" dirty="0">
              <a:solidFill>
                <a:srgbClr val="002060"/>
              </a:solidFill>
            </a:rPr>
            <a:t>lib</a:t>
          </a:r>
        </a:p>
      </dgm:t>
    </dgm:pt>
    <dgm:pt modelId="{1D57CF7E-0B53-4B59-9B2B-711B3592F6A6}" type="parTrans" cxnId="{51C1F138-1D10-4408-9365-FB06A9D77848}">
      <dgm:prSet/>
      <dgm:spPr/>
      <dgm:t>
        <a:bodyPr/>
        <a:lstStyle/>
        <a:p>
          <a:endParaRPr lang="en-US" sz="900"/>
        </a:p>
      </dgm:t>
    </dgm:pt>
    <dgm:pt modelId="{0288F186-DB5A-4FEB-B542-6CB40E0239F8}" type="sibTrans" cxnId="{51C1F138-1D10-4408-9365-FB06A9D77848}">
      <dgm:prSet/>
      <dgm:spPr/>
      <dgm:t>
        <a:bodyPr/>
        <a:lstStyle/>
        <a:p>
          <a:endParaRPr lang="en-US"/>
        </a:p>
      </dgm:t>
    </dgm:pt>
    <dgm:pt modelId="{6F7320BF-DD80-4D3D-837B-ED362B12B561}">
      <dgm:prSet phldrT="[Text]" custT="1"/>
      <dgm:spPr>
        <a:solidFill>
          <a:srgbClr val="FFC000"/>
        </a:solidFill>
      </dgm:spPr>
      <dgm:t>
        <a:bodyPr/>
        <a:lstStyle/>
        <a:p>
          <a:r>
            <a:rPr lang="en-US" sz="900" b="1" dirty="0">
              <a:solidFill>
                <a:srgbClr val="002060"/>
              </a:solidFill>
            </a:rPr>
            <a:t>logs</a:t>
          </a:r>
        </a:p>
      </dgm:t>
    </dgm:pt>
    <dgm:pt modelId="{7FE74582-0A79-43D8-9E09-F800588F26E5}" type="parTrans" cxnId="{B98FF9F1-FB83-4C8A-BBB2-DE110F4C8B5A}">
      <dgm:prSet/>
      <dgm:spPr/>
      <dgm:t>
        <a:bodyPr/>
        <a:lstStyle/>
        <a:p>
          <a:endParaRPr lang="en-US" sz="900"/>
        </a:p>
      </dgm:t>
    </dgm:pt>
    <dgm:pt modelId="{3F6E0670-2861-4188-9BB0-9537016CCB89}" type="sibTrans" cxnId="{B98FF9F1-FB83-4C8A-BBB2-DE110F4C8B5A}">
      <dgm:prSet/>
      <dgm:spPr/>
      <dgm:t>
        <a:bodyPr/>
        <a:lstStyle/>
        <a:p>
          <a:endParaRPr lang="en-US"/>
        </a:p>
      </dgm:t>
    </dgm:pt>
    <dgm:pt modelId="{C14D8DD3-769D-4763-80FB-CA96631C9D8F}">
      <dgm:prSet phldrT="[Text]" custT="1"/>
      <dgm:spPr>
        <a:solidFill>
          <a:srgbClr val="FFC000"/>
        </a:solidFill>
      </dgm:spPr>
      <dgm:t>
        <a:bodyPr/>
        <a:lstStyle/>
        <a:p>
          <a:r>
            <a:rPr lang="en-US" sz="900" b="1" dirty="0">
              <a:solidFill>
                <a:srgbClr val="002060"/>
              </a:solidFill>
            </a:rPr>
            <a:t>sfxadmin</a:t>
          </a:r>
        </a:p>
      </dgm:t>
    </dgm:pt>
    <dgm:pt modelId="{870198A3-C3D6-45CE-A205-43F909B803E7}" type="parTrans" cxnId="{03696A14-A8CA-4E26-82BA-DD9B2399A79C}">
      <dgm:prSet/>
      <dgm:spPr/>
      <dgm:t>
        <a:bodyPr/>
        <a:lstStyle/>
        <a:p>
          <a:endParaRPr lang="en-US" sz="900"/>
        </a:p>
      </dgm:t>
    </dgm:pt>
    <dgm:pt modelId="{B7076A3D-BD34-4C8F-8E4D-7A874961582E}" type="sibTrans" cxnId="{03696A14-A8CA-4E26-82BA-DD9B2399A79C}">
      <dgm:prSet/>
      <dgm:spPr/>
      <dgm:t>
        <a:bodyPr/>
        <a:lstStyle/>
        <a:p>
          <a:endParaRPr lang="en-US"/>
        </a:p>
      </dgm:t>
    </dgm:pt>
    <dgm:pt modelId="{A50B9DC6-FB77-409B-AADB-A1FC98838D38}">
      <dgm:prSet phldrT="[Text]" custT="1"/>
      <dgm:spPr>
        <a:solidFill>
          <a:srgbClr val="FFC000"/>
        </a:solidFill>
      </dgm:spPr>
      <dgm:t>
        <a:bodyPr/>
        <a:lstStyle/>
        <a:p>
          <a:r>
            <a:rPr lang="en-US" sz="900" b="1" dirty="0">
              <a:solidFill>
                <a:srgbClr val="002060"/>
              </a:solidFill>
            </a:rPr>
            <a:t>templates</a:t>
          </a:r>
        </a:p>
      </dgm:t>
    </dgm:pt>
    <dgm:pt modelId="{9221D34E-FC04-480D-A029-503D707C7332}" type="parTrans" cxnId="{619D31FA-D366-4825-BC06-EA8E046B26E7}">
      <dgm:prSet/>
      <dgm:spPr/>
      <dgm:t>
        <a:bodyPr/>
        <a:lstStyle/>
        <a:p>
          <a:endParaRPr lang="en-US" sz="900"/>
        </a:p>
      </dgm:t>
    </dgm:pt>
    <dgm:pt modelId="{A2452533-6A2A-4B26-AD65-D456DAD79967}" type="sibTrans" cxnId="{619D31FA-D366-4825-BC06-EA8E046B26E7}">
      <dgm:prSet/>
      <dgm:spPr/>
      <dgm:t>
        <a:bodyPr/>
        <a:lstStyle/>
        <a:p>
          <a:endParaRPr lang="en-US"/>
        </a:p>
      </dgm:t>
    </dgm:pt>
    <dgm:pt modelId="{51587AAA-B094-4610-AEDC-D2313DDD8BE8}">
      <dgm:prSet phldrT="[Text]" custT="1"/>
      <dgm:spPr>
        <a:solidFill>
          <a:srgbClr val="F36925"/>
        </a:solidFill>
      </dgm:spPr>
      <dgm:t>
        <a:bodyPr/>
        <a:lstStyle/>
        <a:p>
          <a:r>
            <a:rPr lang="en-US" sz="900" b="1" dirty="0"/>
            <a:t>app</a:t>
          </a:r>
        </a:p>
      </dgm:t>
    </dgm:pt>
    <dgm:pt modelId="{E462550E-FAB0-4DF9-AADC-8D74C73E72C4}" type="parTrans" cxnId="{2A66B041-349E-4AB4-B564-F258E8776B28}">
      <dgm:prSet/>
      <dgm:spPr/>
      <dgm:t>
        <a:bodyPr/>
        <a:lstStyle/>
        <a:p>
          <a:endParaRPr lang="en-US" sz="900"/>
        </a:p>
      </dgm:t>
    </dgm:pt>
    <dgm:pt modelId="{CFEF2374-FC35-448B-9B4A-1B4621C95D83}" type="sibTrans" cxnId="{2A66B041-349E-4AB4-B564-F258E8776B28}">
      <dgm:prSet/>
      <dgm:spPr/>
      <dgm:t>
        <a:bodyPr/>
        <a:lstStyle/>
        <a:p>
          <a:endParaRPr lang="en-US"/>
        </a:p>
      </dgm:t>
    </dgm:pt>
    <dgm:pt modelId="{1C57228A-BF98-45A2-9382-70D5D31239C8}">
      <dgm:prSet phldrT="[Text]" custT="1"/>
      <dgm:spPr>
        <a:solidFill>
          <a:srgbClr val="F36925"/>
        </a:solidFill>
      </dgm:spPr>
      <dgm:t>
        <a:bodyPr/>
        <a:lstStyle/>
        <a:p>
          <a:r>
            <a:rPr lang="en-US" sz="900" b="1" dirty="0"/>
            <a:t>data</a:t>
          </a:r>
        </a:p>
      </dgm:t>
    </dgm:pt>
    <dgm:pt modelId="{D0F581D1-771E-48AA-A26D-B22787B470FC}" type="parTrans" cxnId="{807D6207-F9FB-4059-8E26-43275D5F0AED}">
      <dgm:prSet/>
      <dgm:spPr/>
      <dgm:t>
        <a:bodyPr/>
        <a:lstStyle/>
        <a:p>
          <a:endParaRPr lang="en-US" sz="900"/>
        </a:p>
      </dgm:t>
    </dgm:pt>
    <dgm:pt modelId="{4C7A8293-D8DF-44B9-BF44-E77BF785DCFB}" type="sibTrans" cxnId="{807D6207-F9FB-4059-8E26-43275D5F0AED}">
      <dgm:prSet/>
      <dgm:spPr/>
      <dgm:t>
        <a:bodyPr/>
        <a:lstStyle/>
        <a:p>
          <a:endParaRPr lang="en-US"/>
        </a:p>
      </dgm:t>
    </dgm:pt>
    <dgm:pt modelId="{5951CA38-E4CC-49D4-9E92-0233D814321F}">
      <dgm:prSet phldrT="[Text]" custT="1"/>
      <dgm:spPr>
        <a:solidFill>
          <a:srgbClr val="F36925"/>
        </a:solidFill>
      </dgm:spPr>
      <dgm:t>
        <a:bodyPr/>
        <a:lstStyle/>
        <a:p>
          <a:r>
            <a:rPr lang="en-US" sz="900" b="1" dirty="0"/>
            <a:t>proxy</a:t>
          </a:r>
        </a:p>
      </dgm:t>
    </dgm:pt>
    <dgm:pt modelId="{5AD503A2-276A-4C37-A754-327E07900204}" type="parTrans" cxnId="{71FC6931-1D37-4735-8210-FE81B574FF62}">
      <dgm:prSet/>
      <dgm:spPr/>
      <dgm:t>
        <a:bodyPr/>
        <a:lstStyle/>
        <a:p>
          <a:endParaRPr lang="en-US" sz="900"/>
        </a:p>
      </dgm:t>
    </dgm:pt>
    <dgm:pt modelId="{99554FB0-24AD-4EA5-B6D4-782B612617EF}" type="sibTrans" cxnId="{71FC6931-1D37-4735-8210-FE81B574FF62}">
      <dgm:prSet/>
      <dgm:spPr/>
      <dgm:t>
        <a:bodyPr/>
        <a:lstStyle/>
        <a:p>
          <a:endParaRPr lang="en-US"/>
        </a:p>
      </dgm:t>
    </dgm:pt>
    <dgm:pt modelId="{16530F63-C736-4540-9724-C4681792473E}" type="pres">
      <dgm:prSet presAssocID="{0B4A8419-854B-4628-823B-9D923EFDBF60}" presName="hierChild1" presStyleCnt="0">
        <dgm:presLayoutVars>
          <dgm:orgChart val="1"/>
          <dgm:chPref val="1"/>
          <dgm:dir/>
          <dgm:animOne val="branch"/>
          <dgm:animLvl val="lvl"/>
          <dgm:resizeHandles/>
        </dgm:presLayoutVars>
      </dgm:prSet>
      <dgm:spPr/>
    </dgm:pt>
    <dgm:pt modelId="{34300FEB-5995-4E91-9C71-BA02E2CD895F}" type="pres">
      <dgm:prSet presAssocID="{7A4477F1-6D7B-4E06-A4B9-BC88B7B8809C}" presName="hierRoot1" presStyleCnt="0">
        <dgm:presLayoutVars>
          <dgm:hierBranch val="init"/>
        </dgm:presLayoutVars>
      </dgm:prSet>
      <dgm:spPr/>
    </dgm:pt>
    <dgm:pt modelId="{98938484-312D-475B-A295-16E97069C6AE}" type="pres">
      <dgm:prSet presAssocID="{7A4477F1-6D7B-4E06-A4B9-BC88B7B8809C}" presName="rootComposite1" presStyleCnt="0"/>
      <dgm:spPr/>
    </dgm:pt>
    <dgm:pt modelId="{C6836F0C-ABE3-4EC6-96DE-60933F60BE08}" type="pres">
      <dgm:prSet presAssocID="{7A4477F1-6D7B-4E06-A4B9-BC88B7B8809C}" presName="rootText1" presStyleLbl="node0" presStyleIdx="0" presStyleCnt="1" custScaleX="480454">
        <dgm:presLayoutVars>
          <dgm:chPref val="3"/>
        </dgm:presLayoutVars>
      </dgm:prSet>
      <dgm:spPr/>
    </dgm:pt>
    <dgm:pt modelId="{48D9FD9C-2D02-487C-A7F2-5ACE2B251B95}" type="pres">
      <dgm:prSet presAssocID="{7A4477F1-6D7B-4E06-A4B9-BC88B7B8809C}" presName="rootConnector1" presStyleLbl="node1" presStyleIdx="0" presStyleCnt="0"/>
      <dgm:spPr/>
    </dgm:pt>
    <dgm:pt modelId="{6B629C68-7034-474D-A484-F6416DF895BF}" type="pres">
      <dgm:prSet presAssocID="{7A4477F1-6D7B-4E06-A4B9-BC88B7B8809C}" presName="hierChild2" presStyleCnt="0"/>
      <dgm:spPr/>
    </dgm:pt>
    <dgm:pt modelId="{3095F3F0-4BFF-4F0E-991D-6F66B60ED971}" type="pres">
      <dgm:prSet presAssocID="{E462550E-FAB0-4DF9-AADC-8D74C73E72C4}" presName="Name37" presStyleLbl="parChTrans1D2" presStyleIdx="0" presStyleCnt="6"/>
      <dgm:spPr/>
    </dgm:pt>
    <dgm:pt modelId="{906CA1BA-D1CA-41AA-8470-0CF33BBCA25F}" type="pres">
      <dgm:prSet presAssocID="{51587AAA-B094-4610-AEDC-D2313DDD8BE8}" presName="hierRoot2" presStyleCnt="0">
        <dgm:presLayoutVars>
          <dgm:hierBranch val="init"/>
        </dgm:presLayoutVars>
      </dgm:prSet>
      <dgm:spPr/>
    </dgm:pt>
    <dgm:pt modelId="{01C1462E-239F-4E35-B728-66B2136642DE}" type="pres">
      <dgm:prSet presAssocID="{51587AAA-B094-4610-AEDC-D2313DDD8BE8}" presName="rootComposite" presStyleCnt="0"/>
      <dgm:spPr/>
    </dgm:pt>
    <dgm:pt modelId="{BBD3929E-3B4B-43A5-A167-F98465AB3361}" type="pres">
      <dgm:prSet presAssocID="{51587AAA-B094-4610-AEDC-D2313DDD8BE8}" presName="rootText" presStyleLbl="node2" presStyleIdx="0" presStyleCnt="6">
        <dgm:presLayoutVars>
          <dgm:chPref val="3"/>
        </dgm:presLayoutVars>
      </dgm:prSet>
      <dgm:spPr/>
    </dgm:pt>
    <dgm:pt modelId="{C507A70D-EE8F-43A8-9DA1-BDD5CEEC08B0}" type="pres">
      <dgm:prSet presAssocID="{51587AAA-B094-4610-AEDC-D2313DDD8BE8}" presName="rootConnector" presStyleLbl="node2" presStyleIdx="0" presStyleCnt="6"/>
      <dgm:spPr/>
    </dgm:pt>
    <dgm:pt modelId="{AF120DA5-7E54-419C-87B1-05E1AAB2E753}" type="pres">
      <dgm:prSet presAssocID="{51587AAA-B094-4610-AEDC-D2313DDD8BE8}" presName="hierChild4" presStyleCnt="0"/>
      <dgm:spPr/>
    </dgm:pt>
    <dgm:pt modelId="{EE8AF0BB-5250-467A-86F9-097116F13462}" type="pres">
      <dgm:prSet presAssocID="{51587AAA-B094-4610-AEDC-D2313DDD8BE8}" presName="hierChild5" presStyleCnt="0"/>
      <dgm:spPr/>
    </dgm:pt>
    <dgm:pt modelId="{44CB8B04-8E71-48FB-BAB3-BD40F9105615}" type="pres">
      <dgm:prSet presAssocID="{D0F581D1-771E-48AA-A26D-B22787B470FC}" presName="Name37" presStyleLbl="parChTrans1D2" presStyleIdx="1" presStyleCnt="6"/>
      <dgm:spPr/>
    </dgm:pt>
    <dgm:pt modelId="{477A2B58-DABA-421D-8D08-81B5BB89ECB8}" type="pres">
      <dgm:prSet presAssocID="{1C57228A-BF98-45A2-9382-70D5D31239C8}" presName="hierRoot2" presStyleCnt="0">
        <dgm:presLayoutVars>
          <dgm:hierBranch val="init"/>
        </dgm:presLayoutVars>
      </dgm:prSet>
      <dgm:spPr/>
    </dgm:pt>
    <dgm:pt modelId="{ADD38181-AFA6-4BF3-93D2-9421FBDD006B}" type="pres">
      <dgm:prSet presAssocID="{1C57228A-BF98-45A2-9382-70D5D31239C8}" presName="rootComposite" presStyleCnt="0"/>
      <dgm:spPr/>
    </dgm:pt>
    <dgm:pt modelId="{C65D4B57-E99A-4410-894E-D20DCCF0042D}" type="pres">
      <dgm:prSet presAssocID="{1C57228A-BF98-45A2-9382-70D5D31239C8}" presName="rootText" presStyleLbl="node2" presStyleIdx="1" presStyleCnt="6">
        <dgm:presLayoutVars>
          <dgm:chPref val="3"/>
        </dgm:presLayoutVars>
      </dgm:prSet>
      <dgm:spPr/>
    </dgm:pt>
    <dgm:pt modelId="{8AEBDFC9-E60D-481C-85DC-357FD4277084}" type="pres">
      <dgm:prSet presAssocID="{1C57228A-BF98-45A2-9382-70D5D31239C8}" presName="rootConnector" presStyleLbl="node2" presStyleIdx="1" presStyleCnt="6"/>
      <dgm:spPr/>
    </dgm:pt>
    <dgm:pt modelId="{2918C7AB-C7D5-4F75-910C-B3B423E15E62}" type="pres">
      <dgm:prSet presAssocID="{1C57228A-BF98-45A2-9382-70D5D31239C8}" presName="hierChild4" presStyleCnt="0"/>
      <dgm:spPr/>
    </dgm:pt>
    <dgm:pt modelId="{ADE23B7D-23A5-4184-89F7-A5DC77A6B480}" type="pres">
      <dgm:prSet presAssocID="{1C57228A-BF98-45A2-9382-70D5D31239C8}" presName="hierChild5" presStyleCnt="0"/>
      <dgm:spPr/>
    </dgm:pt>
    <dgm:pt modelId="{91D670C4-CC62-41FA-9774-00C01F220FB2}" type="pres">
      <dgm:prSet presAssocID="{5AD503A2-276A-4C37-A754-327E07900204}" presName="Name37" presStyleLbl="parChTrans1D2" presStyleIdx="2" presStyleCnt="6"/>
      <dgm:spPr/>
    </dgm:pt>
    <dgm:pt modelId="{0F1DD1F5-FBEB-4BCE-B0D3-1AE4AEAC1633}" type="pres">
      <dgm:prSet presAssocID="{5951CA38-E4CC-49D4-9E92-0233D814321F}" presName="hierRoot2" presStyleCnt="0">
        <dgm:presLayoutVars>
          <dgm:hierBranch val="init"/>
        </dgm:presLayoutVars>
      </dgm:prSet>
      <dgm:spPr/>
    </dgm:pt>
    <dgm:pt modelId="{B3A6E9FD-DEAC-4CA1-87EB-D8C5174B421A}" type="pres">
      <dgm:prSet presAssocID="{5951CA38-E4CC-49D4-9E92-0233D814321F}" presName="rootComposite" presStyleCnt="0"/>
      <dgm:spPr/>
    </dgm:pt>
    <dgm:pt modelId="{83C4E5C4-8309-4C8E-BE8E-29E62B00042D}" type="pres">
      <dgm:prSet presAssocID="{5951CA38-E4CC-49D4-9E92-0233D814321F}" presName="rootText" presStyleLbl="node2" presStyleIdx="2" presStyleCnt="6">
        <dgm:presLayoutVars>
          <dgm:chPref val="3"/>
        </dgm:presLayoutVars>
      </dgm:prSet>
      <dgm:spPr/>
    </dgm:pt>
    <dgm:pt modelId="{B595D617-4136-4F9A-8C39-FE6D350C4B8B}" type="pres">
      <dgm:prSet presAssocID="{5951CA38-E4CC-49D4-9E92-0233D814321F}" presName="rootConnector" presStyleLbl="node2" presStyleIdx="2" presStyleCnt="6"/>
      <dgm:spPr/>
    </dgm:pt>
    <dgm:pt modelId="{9990F9D3-ABCC-45D0-8F38-88A21CD0A5B5}" type="pres">
      <dgm:prSet presAssocID="{5951CA38-E4CC-49D4-9E92-0233D814321F}" presName="hierChild4" presStyleCnt="0"/>
      <dgm:spPr/>
    </dgm:pt>
    <dgm:pt modelId="{457CFA08-FE6D-4A4A-8A8D-B65CAF72CCBB}" type="pres">
      <dgm:prSet presAssocID="{5951CA38-E4CC-49D4-9E92-0233D814321F}" presName="hierChild5" presStyleCnt="0"/>
      <dgm:spPr/>
    </dgm:pt>
    <dgm:pt modelId="{C52FDA36-ABB2-4BCB-8CAC-5949804B29B5}" type="pres">
      <dgm:prSet presAssocID="{F2B59AFB-ACA7-4055-B7B5-3E47B51F10D0}" presName="Name37" presStyleLbl="parChTrans1D2" presStyleIdx="3" presStyleCnt="6"/>
      <dgm:spPr/>
    </dgm:pt>
    <dgm:pt modelId="{3C75A987-34C7-4CE8-9B71-9BDB81CEC850}" type="pres">
      <dgm:prSet presAssocID="{E940AB94-ABE7-44AF-9A87-6F45302FAB4D}" presName="hierRoot2" presStyleCnt="0">
        <dgm:presLayoutVars>
          <dgm:hierBranch val="init"/>
        </dgm:presLayoutVars>
      </dgm:prSet>
      <dgm:spPr/>
    </dgm:pt>
    <dgm:pt modelId="{EB9DD0F3-E2AA-48DD-8CBA-28B1CD87088A}" type="pres">
      <dgm:prSet presAssocID="{E940AB94-ABE7-44AF-9A87-6F45302FAB4D}" presName="rootComposite" presStyleCnt="0"/>
      <dgm:spPr/>
    </dgm:pt>
    <dgm:pt modelId="{57EDCC79-13A2-4B38-81D0-3AA3294A8703}" type="pres">
      <dgm:prSet presAssocID="{E940AB94-ABE7-44AF-9A87-6F45302FAB4D}" presName="rootText" presStyleLbl="node2" presStyleIdx="3" presStyleCnt="6" custScaleX="237817" custScaleY="88631">
        <dgm:presLayoutVars>
          <dgm:chPref val="3"/>
        </dgm:presLayoutVars>
      </dgm:prSet>
      <dgm:spPr/>
    </dgm:pt>
    <dgm:pt modelId="{19B126AD-C103-481F-BC32-33A92F13045C}" type="pres">
      <dgm:prSet presAssocID="{E940AB94-ABE7-44AF-9A87-6F45302FAB4D}" presName="rootConnector" presStyleLbl="node2" presStyleIdx="3" presStyleCnt="6"/>
      <dgm:spPr/>
    </dgm:pt>
    <dgm:pt modelId="{DC0F9D1A-F9E8-4FC0-AE2B-157029798D55}" type="pres">
      <dgm:prSet presAssocID="{E940AB94-ABE7-44AF-9A87-6F45302FAB4D}" presName="hierChild4" presStyleCnt="0"/>
      <dgm:spPr/>
    </dgm:pt>
    <dgm:pt modelId="{E268EAB8-95EB-48B7-BEA2-6BE47A839755}" type="pres">
      <dgm:prSet presAssocID="{7B38EC6A-8E03-4F08-9468-AA9C8F7209B8}" presName="Name37" presStyleLbl="parChTrans1D3" presStyleIdx="0" presStyleCnt="36"/>
      <dgm:spPr/>
    </dgm:pt>
    <dgm:pt modelId="{0DA97875-5DB1-4042-8CD7-F3C16FBBAECE}" type="pres">
      <dgm:prSet presAssocID="{3E140C18-CE3C-4351-8CA8-C018DCCFA1EB}" presName="hierRoot2" presStyleCnt="0">
        <dgm:presLayoutVars>
          <dgm:hierBranch val="init"/>
        </dgm:presLayoutVars>
      </dgm:prSet>
      <dgm:spPr/>
    </dgm:pt>
    <dgm:pt modelId="{2E290BEE-3185-427E-A06B-2631D0DC4DF0}" type="pres">
      <dgm:prSet presAssocID="{3E140C18-CE3C-4351-8CA8-C018DCCFA1EB}" presName="rootComposite" presStyleCnt="0"/>
      <dgm:spPr/>
    </dgm:pt>
    <dgm:pt modelId="{41C17CE3-43B1-460B-AA50-6A1F3443028B}" type="pres">
      <dgm:prSet presAssocID="{3E140C18-CE3C-4351-8CA8-C018DCCFA1EB}" presName="rootText" presStyleLbl="node3" presStyleIdx="0" presStyleCnt="36" custLinFactX="-51317" custLinFactNeighborX="-100000" custLinFactNeighborY="16305">
        <dgm:presLayoutVars>
          <dgm:chPref val="3"/>
        </dgm:presLayoutVars>
      </dgm:prSet>
      <dgm:spPr/>
    </dgm:pt>
    <dgm:pt modelId="{F397B947-9818-478B-8320-3C263CFAA271}" type="pres">
      <dgm:prSet presAssocID="{3E140C18-CE3C-4351-8CA8-C018DCCFA1EB}" presName="rootConnector" presStyleLbl="node3" presStyleIdx="0" presStyleCnt="36"/>
      <dgm:spPr/>
    </dgm:pt>
    <dgm:pt modelId="{463C06A6-76AC-4BF2-B51E-C8F6F645750C}" type="pres">
      <dgm:prSet presAssocID="{3E140C18-CE3C-4351-8CA8-C018DCCFA1EB}" presName="hierChild4" presStyleCnt="0"/>
      <dgm:spPr/>
    </dgm:pt>
    <dgm:pt modelId="{0A41508F-7930-42F7-9B4F-647E80CCDDA1}" type="pres">
      <dgm:prSet presAssocID="{3E140C18-CE3C-4351-8CA8-C018DCCFA1EB}" presName="hierChild5" presStyleCnt="0"/>
      <dgm:spPr/>
    </dgm:pt>
    <dgm:pt modelId="{B74DE735-6897-40BB-8DC5-056BC0D4ABA6}" type="pres">
      <dgm:prSet presAssocID="{85A74D7A-3453-41D9-8F72-FF556A624928}" presName="Name37" presStyleLbl="parChTrans1D3" presStyleIdx="1" presStyleCnt="36"/>
      <dgm:spPr/>
    </dgm:pt>
    <dgm:pt modelId="{41568415-077A-4A2F-89C8-64462FACA667}" type="pres">
      <dgm:prSet presAssocID="{083AB11E-29A0-4E5E-BA00-927DC124A3FC}" presName="hierRoot2" presStyleCnt="0">
        <dgm:presLayoutVars>
          <dgm:hierBranch val="init"/>
        </dgm:presLayoutVars>
      </dgm:prSet>
      <dgm:spPr/>
    </dgm:pt>
    <dgm:pt modelId="{1FF9ABEA-764D-4A6A-A748-AE28E15E16EF}" type="pres">
      <dgm:prSet presAssocID="{083AB11E-29A0-4E5E-BA00-927DC124A3FC}" presName="rootComposite" presStyleCnt="0"/>
      <dgm:spPr/>
    </dgm:pt>
    <dgm:pt modelId="{5E85FC7E-D02D-4548-8DE1-C7C6A539E8AA}" type="pres">
      <dgm:prSet presAssocID="{083AB11E-29A0-4E5E-BA00-927DC124A3FC}" presName="rootText" presStyleLbl="node3" presStyleIdx="1" presStyleCnt="36" custLinFactX="-51317" custLinFactNeighborX="-100000" custLinFactNeighborY="5856">
        <dgm:presLayoutVars>
          <dgm:chPref val="3"/>
        </dgm:presLayoutVars>
      </dgm:prSet>
      <dgm:spPr/>
    </dgm:pt>
    <dgm:pt modelId="{5FEA2061-F5E4-4E31-8784-B0F7C7E15DEC}" type="pres">
      <dgm:prSet presAssocID="{083AB11E-29A0-4E5E-BA00-927DC124A3FC}" presName="rootConnector" presStyleLbl="node3" presStyleIdx="1" presStyleCnt="36"/>
      <dgm:spPr/>
    </dgm:pt>
    <dgm:pt modelId="{93512A02-FC6C-4549-AF2A-80FE01D446F3}" type="pres">
      <dgm:prSet presAssocID="{083AB11E-29A0-4E5E-BA00-927DC124A3FC}" presName="hierChild4" presStyleCnt="0"/>
      <dgm:spPr/>
    </dgm:pt>
    <dgm:pt modelId="{AA18E1C9-C782-451F-A110-428742661376}" type="pres">
      <dgm:prSet presAssocID="{083AB11E-29A0-4E5E-BA00-927DC124A3FC}" presName="hierChild5" presStyleCnt="0"/>
      <dgm:spPr/>
    </dgm:pt>
    <dgm:pt modelId="{3DF5A1CC-2062-4946-A425-B0C52A241A2F}" type="pres">
      <dgm:prSet presAssocID="{447A35A6-FD36-4EA6-9CF9-74F4A1F7DB61}" presName="Name37" presStyleLbl="parChTrans1D3" presStyleIdx="2" presStyleCnt="36"/>
      <dgm:spPr/>
    </dgm:pt>
    <dgm:pt modelId="{8DD22AD2-1F48-4554-B884-7767ED8BD1C2}" type="pres">
      <dgm:prSet presAssocID="{E69341FA-F6E1-4352-9B20-72E7B055FB53}" presName="hierRoot2" presStyleCnt="0">
        <dgm:presLayoutVars>
          <dgm:hierBranch val="init"/>
        </dgm:presLayoutVars>
      </dgm:prSet>
      <dgm:spPr/>
    </dgm:pt>
    <dgm:pt modelId="{E386DB14-DCD9-4F5A-95C6-3704617BAFB1}" type="pres">
      <dgm:prSet presAssocID="{E69341FA-F6E1-4352-9B20-72E7B055FB53}" presName="rootComposite" presStyleCnt="0"/>
      <dgm:spPr/>
    </dgm:pt>
    <dgm:pt modelId="{2671A7A8-1B46-4BD0-B247-837AA9F06EED}" type="pres">
      <dgm:prSet presAssocID="{E69341FA-F6E1-4352-9B20-72E7B055FB53}" presName="rootText" presStyleLbl="node3" presStyleIdx="2" presStyleCnt="36" custLinFactX="-51317" custLinFactNeighborX="-100000" custLinFactNeighborY="-4594">
        <dgm:presLayoutVars>
          <dgm:chPref val="3"/>
        </dgm:presLayoutVars>
      </dgm:prSet>
      <dgm:spPr/>
    </dgm:pt>
    <dgm:pt modelId="{FFC55A8E-C3EA-4AD1-B94D-F0070F66F434}" type="pres">
      <dgm:prSet presAssocID="{E69341FA-F6E1-4352-9B20-72E7B055FB53}" presName="rootConnector" presStyleLbl="node3" presStyleIdx="2" presStyleCnt="36"/>
      <dgm:spPr/>
    </dgm:pt>
    <dgm:pt modelId="{33343F6D-7207-41D5-ADF8-3096E2864F51}" type="pres">
      <dgm:prSet presAssocID="{E69341FA-F6E1-4352-9B20-72E7B055FB53}" presName="hierChild4" presStyleCnt="0"/>
      <dgm:spPr/>
    </dgm:pt>
    <dgm:pt modelId="{523A15A5-1506-4BB1-B22D-30AF1E3240D5}" type="pres">
      <dgm:prSet presAssocID="{E69341FA-F6E1-4352-9B20-72E7B055FB53}" presName="hierChild5" presStyleCnt="0"/>
      <dgm:spPr/>
    </dgm:pt>
    <dgm:pt modelId="{5F0D5FFF-FB12-4729-91C0-39F5601E4D53}" type="pres">
      <dgm:prSet presAssocID="{04364E83-934A-4074-88B5-35E278A73F95}" presName="Name37" presStyleLbl="parChTrans1D3" presStyleIdx="3" presStyleCnt="36"/>
      <dgm:spPr/>
    </dgm:pt>
    <dgm:pt modelId="{91467DBF-F56A-46CA-AFD9-A13A829A7CF1}" type="pres">
      <dgm:prSet presAssocID="{6010FD57-B304-4037-9F87-6E28213DE628}" presName="hierRoot2" presStyleCnt="0">
        <dgm:presLayoutVars>
          <dgm:hierBranch val="init"/>
        </dgm:presLayoutVars>
      </dgm:prSet>
      <dgm:spPr/>
    </dgm:pt>
    <dgm:pt modelId="{A5BAC83C-5E8C-4DE1-97F5-F1DA2A95D073}" type="pres">
      <dgm:prSet presAssocID="{6010FD57-B304-4037-9F87-6E28213DE628}" presName="rootComposite" presStyleCnt="0"/>
      <dgm:spPr/>
    </dgm:pt>
    <dgm:pt modelId="{DA53BD2C-E715-48C7-B2F1-87C1FAB30D0F}" type="pres">
      <dgm:prSet presAssocID="{6010FD57-B304-4037-9F87-6E28213DE628}" presName="rootText" presStyleLbl="node3" presStyleIdx="3" presStyleCnt="36" custLinFactX="-51317" custLinFactNeighborX="-100000" custLinFactNeighborY="-15043">
        <dgm:presLayoutVars>
          <dgm:chPref val="3"/>
        </dgm:presLayoutVars>
      </dgm:prSet>
      <dgm:spPr/>
    </dgm:pt>
    <dgm:pt modelId="{3AFEBBDE-A1C5-45E4-995D-30CAB10C94A5}" type="pres">
      <dgm:prSet presAssocID="{6010FD57-B304-4037-9F87-6E28213DE628}" presName="rootConnector" presStyleLbl="node3" presStyleIdx="3" presStyleCnt="36"/>
      <dgm:spPr/>
    </dgm:pt>
    <dgm:pt modelId="{C4F62B3E-75BD-4813-A5C6-5A6D8B8D34EF}" type="pres">
      <dgm:prSet presAssocID="{6010FD57-B304-4037-9F87-6E28213DE628}" presName="hierChild4" presStyleCnt="0"/>
      <dgm:spPr/>
    </dgm:pt>
    <dgm:pt modelId="{F9B98A1B-5756-4D78-ABE8-D10E1133E628}" type="pres">
      <dgm:prSet presAssocID="{6010FD57-B304-4037-9F87-6E28213DE628}" presName="hierChild5" presStyleCnt="0"/>
      <dgm:spPr/>
    </dgm:pt>
    <dgm:pt modelId="{ED2CCBD6-E066-4992-AE11-5D6C80EC26A7}" type="pres">
      <dgm:prSet presAssocID="{4AADD205-8395-4E9D-98F9-B3CC3B62A138}" presName="Name37" presStyleLbl="parChTrans1D3" presStyleIdx="4" presStyleCnt="36"/>
      <dgm:spPr/>
    </dgm:pt>
    <dgm:pt modelId="{29FC14F9-8DE3-4B32-AFDC-935C9A20B896}" type="pres">
      <dgm:prSet presAssocID="{FB96D66B-AD64-48B0-9F40-B25E8DA1C34C}" presName="hierRoot2" presStyleCnt="0">
        <dgm:presLayoutVars>
          <dgm:hierBranch val="init"/>
        </dgm:presLayoutVars>
      </dgm:prSet>
      <dgm:spPr/>
    </dgm:pt>
    <dgm:pt modelId="{0454A799-2022-4EA9-BE6F-87D089160BC4}" type="pres">
      <dgm:prSet presAssocID="{FB96D66B-AD64-48B0-9F40-B25E8DA1C34C}" presName="rootComposite" presStyleCnt="0"/>
      <dgm:spPr/>
    </dgm:pt>
    <dgm:pt modelId="{1DD2514C-632A-4343-BF21-E1AD02F7F2A7}" type="pres">
      <dgm:prSet presAssocID="{FB96D66B-AD64-48B0-9F40-B25E8DA1C34C}" presName="rootText" presStyleLbl="node3" presStyleIdx="4" presStyleCnt="36" custLinFactX="-51317" custLinFactNeighborX="-100000" custLinFactNeighborY="-25492">
        <dgm:presLayoutVars>
          <dgm:chPref val="3"/>
        </dgm:presLayoutVars>
      </dgm:prSet>
      <dgm:spPr/>
    </dgm:pt>
    <dgm:pt modelId="{1F2B6C50-67E6-4DE2-9859-534FAAF10800}" type="pres">
      <dgm:prSet presAssocID="{FB96D66B-AD64-48B0-9F40-B25E8DA1C34C}" presName="rootConnector" presStyleLbl="node3" presStyleIdx="4" presStyleCnt="36"/>
      <dgm:spPr/>
    </dgm:pt>
    <dgm:pt modelId="{192B2720-BC65-4DF9-8202-3FDA310DE9F6}" type="pres">
      <dgm:prSet presAssocID="{FB96D66B-AD64-48B0-9F40-B25E8DA1C34C}" presName="hierChild4" presStyleCnt="0"/>
      <dgm:spPr/>
    </dgm:pt>
    <dgm:pt modelId="{687615FF-207A-4072-9A68-2B32266C120C}" type="pres">
      <dgm:prSet presAssocID="{FB96D66B-AD64-48B0-9F40-B25E8DA1C34C}" presName="hierChild5" presStyleCnt="0"/>
      <dgm:spPr/>
    </dgm:pt>
    <dgm:pt modelId="{9DF15A81-0AEA-438C-A16C-680DD65413E8}" type="pres">
      <dgm:prSet presAssocID="{95986E19-6B66-4515-9067-BF6390713D33}" presName="Name37" presStyleLbl="parChTrans1D3" presStyleIdx="5" presStyleCnt="36"/>
      <dgm:spPr/>
    </dgm:pt>
    <dgm:pt modelId="{000F6B31-1D26-4EEC-BF7D-63BE6E6A0990}" type="pres">
      <dgm:prSet presAssocID="{52E56630-DBC6-41B4-A5A6-5DD876B8C9CA}" presName="hierRoot2" presStyleCnt="0">
        <dgm:presLayoutVars>
          <dgm:hierBranch val="init"/>
        </dgm:presLayoutVars>
      </dgm:prSet>
      <dgm:spPr/>
    </dgm:pt>
    <dgm:pt modelId="{CC5D0808-D987-484C-9A51-782C222F429F}" type="pres">
      <dgm:prSet presAssocID="{52E56630-DBC6-41B4-A5A6-5DD876B8C9CA}" presName="rootComposite" presStyleCnt="0"/>
      <dgm:spPr/>
    </dgm:pt>
    <dgm:pt modelId="{DC4A2D43-0D06-4F4B-973E-100C5E28D611}" type="pres">
      <dgm:prSet presAssocID="{52E56630-DBC6-41B4-A5A6-5DD876B8C9CA}" presName="rootText" presStyleLbl="node3" presStyleIdx="5" presStyleCnt="36" custLinFactX="-51317" custLinFactNeighborX="-100000" custLinFactNeighborY="-35941">
        <dgm:presLayoutVars>
          <dgm:chPref val="3"/>
        </dgm:presLayoutVars>
      </dgm:prSet>
      <dgm:spPr/>
    </dgm:pt>
    <dgm:pt modelId="{38809D5F-422D-465A-A978-7B1898E62035}" type="pres">
      <dgm:prSet presAssocID="{52E56630-DBC6-41B4-A5A6-5DD876B8C9CA}" presName="rootConnector" presStyleLbl="node3" presStyleIdx="5" presStyleCnt="36"/>
      <dgm:spPr/>
    </dgm:pt>
    <dgm:pt modelId="{918CCDEB-2FD2-435E-B082-C917E95F0D37}" type="pres">
      <dgm:prSet presAssocID="{52E56630-DBC6-41B4-A5A6-5DD876B8C9CA}" presName="hierChild4" presStyleCnt="0"/>
      <dgm:spPr/>
    </dgm:pt>
    <dgm:pt modelId="{01726BBC-B8E8-427D-8F5F-AEEB0274E675}" type="pres">
      <dgm:prSet presAssocID="{52E56630-DBC6-41B4-A5A6-5DD876B8C9CA}" presName="hierChild5" presStyleCnt="0"/>
      <dgm:spPr/>
    </dgm:pt>
    <dgm:pt modelId="{6C8CB11A-ECA4-41D1-B0D9-31C4779A30BA}" type="pres">
      <dgm:prSet presAssocID="{AA04688A-3815-4CAF-9B8D-A1DE6ADB6132}" presName="Name37" presStyleLbl="parChTrans1D3" presStyleIdx="6" presStyleCnt="36"/>
      <dgm:spPr/>
    </dgm:pt>
    <dgm:pt modelId="{989A3CFA-F1C6-43F0-A53D-6BC0826DB873}" type="pres">
      <dgm:prSet presAssocID="{6EA93087-AAE8-4A0B-B96B-E2249AA2211A}" presName="hierRoot2" presStyleCnt="0">
        <dgm:presLayoutVars>
          <dgm:hierBranch val="init"/>
        </dgm:presLayoutVars>
      </dgm:prSet>
      <dgm:spPr/>
    </dgm:pt>
    <dgm:pt modelId="{AD9FFCBE-97AD-42D3-9172-2F001BF81CEB}" type="pres">
      <dgm:prSet presAssocID="{6EA93087-AAE8-4A0B-B96B-E2249AA2211A}" presName="rootComposite" presStyleCnt="0"/>
      <dgm:spPr/>
    </dgm:pt>
    <dgm:pt modelId="{83CA40B1-2AB2-4261-934F-831458F2BCFF}" type="pres">
      <dgm:prSet presAssocID="{6EA93087-AAE8-4A0B-B96B-E2249AA2211A}" presName="rootText" presStyleLbl="node3" presStyleIdx="6" presStyleCnt="36" custLinFactY="-400000" custLinFactNeighborX="-19766" custLinFactNeighborY="-435695">
        <dgm:presLayoutVars>
          <dgm:chPref val="3"/>
        </dgm:presLayoutVars>
      </dgm:prSet>
      <dgm:spPr/>
    </dgm:pt>
    <dgm:pt modelId="{63F2DE3D-1ACA-4D9A-8B22-5F0FF3954F48}" type="pres">
      <dgm:prSet presAssocID="{6EA93087-AAE8-4A0B-B96B-E2249AA2211A}" presName="rootConnector" presStyleLbl="node3" presStyleIdx="6" presStyleCnt="36"/>
      <dgm:spPr/>
    </dgm:pt>
    <dgm:pt modelId="{292F00FF-5B0D-48A9-892C-99AAD9FCAB0C}" type="pres">
      <dgm:prSet presAssocID="{6EA93087-AAE8-4A0B-B96B-E2249AA2211A}" presName="hierChild4" presStyleCnt="0"/>
      <dgm:spPr/>
    </dgm:pt>
    <dgm:pt modelId="{E581A09C-7A0A-4917-8C4C-9A054C4F3795}" type="pres">
      <dgm:prSet presAssocID="{6EA93087-AAE8-4A0B-B96B-E2249AA2211A}" presName="hierChild5" presStyleCnt="0"/>
      <dgm:spPr/>
    </dgm:pt>
    <dgm:pt modelId="{42A96DDA-C9DA-41A7-9FF9-B2F973A70A62}" type="pres">
      <dgm:prSet presAssocID="{E2C35705-CF4D-41DC-8877-3271C88178BE}" presName="Name37" presStyleLbl="parChTrans1D3" presStyleIdx="7" presStyleCnt="36"/>
      <dgm:spPr/>
    </dgm:pt>
    <dgm:pt modelId="{47876B8A-F34C-4352-B95B-2E88B0A5FE85}" type="pres">
      <dgm:prSet presAssocID="{2BC51B88-7D2D-4BB2-A4A2-616F26322AF6}" presName="hierRoot2" presStyleCnt="0">
        <dgm:presLayoutVars>
          <dgm:hierBranch val="init"/>
        </dgm:presLayoutVars>
      </dgm:prSet>
      <dgm:spPr/>
    </dgm:pt>
    <dgm:pt modelId="{31318B4A-3AC8-4936-8598-7B352C026E42}" type="pres">
      <dgm:prSet presAssocID="{2BC51B88-7D2D-4BB2-A4A2-616F26322AF6}" presName="rootComposite" presStyleCnt="0"/>
      <dgm:spPr/>
    </dgm:pt>
    <dgm:pt modelId="{8A913781-0C2C-48E5-B803-C14A633E089C}" type="pres">
      <dgm:prSet presAssocID="{2BC51B88-7D2D-4BB2-A4A2-616F26322AF6}" presName="rootText" presStyleLbl="node3" presStyleIdx="7" presStyleCnt="36" custLinFactY="-400000" custLinFactNeighborX="-19766" custLinFactNeighborY="-446144">
        <dgm:presLayoutVars>
          <dgm:chPref val="3"/>
        </dgm:presLayoutVars>
      </dgm:prSet>
      <dgm:spPr/>
    </dgm:pt>
    <dgm:pt modelId="{70B959A4-746B-4511-B0F4-737AE8693173}" type="pres">
      <dgm:prSet presAssocID="{2BC51B88-7D2D-4BB2-A4A2-616F26322AF6}" presName="rootConnector" presStyleLbl="node3" presStyleIdx="7" presStyleCnt="36"/>
      <dgm:spPr/>
    </dgm:pt>
    <dgm:pt modelId="{CA4D8342-22B7-4EE2-82FE-2B08BD67EA20}" type="pres">
      <dgm:prSet presAssocID="{2BC51B88-7D2D-4BB2-A4A2-616F26322AF6}" presName="hierChild4" presStyleCnt="0"/>
      <dgm:spPr/>
    </dgm:pt>
    <dgm:pt modelId="{FD283441-6CC8-49C5-AEA7-789882CB2741}" type="pres">
      <dgm:prSet presAssocID="{2BC51B88-7D2D-4BB2-A4A2-616F26322AF6}" presName="hierChild5" presStyleCnt="0"/>
      <dgm:spPr/>
    </dgm:pt>
    <dgm:pt modelId="{6C478A5B-FE88-45B8-8FC3-8A6B272A2353}" type="pres">
      <dgm:prSet presAssocID="{F7C80EF5-1B61-490D-B21D-5736FA197431}" presName="Name37" presStyleLbl="parChTrans1D3" presStyleIdx="8" presStyleCnt="36"/>
      <dgm:spPr/>
    </dgm:pt>
    <dgm:pt modelId="{4F0C5FFC-D52F-41B8-A4F9-9261577AD4B6}" type="pres">
      <dgm:prSet presAssocID="{9B2AF723-963D-4E88-9AFD-4E5B209F97C8}" presName="hierRoot2" presStyleCnt="0">
        <dgm:presLayoutVars>
          <dgm:hierBranch val="init"/>
        </dgm:presLayoutVars>
      </dgm:prSet>
      <dgm:spPr/>
    </dgm:pt>
    <dgm:pt modelId="{D8E81CB0-A814-403C-B3E3-DA6697AA7A76}" type="pres">
      <dgm:prSet presAssocID="{9B2AF723-963D-4E88-9AFD-4E5B209F97C8}" presName="rootComposite" presStyleCnt="0"/>
      <dgm:spPr/>
    </dgm:pt>
    <dgm:pt modelId="{11F3897B-84FE-4583-AFD6-CDC326DE31CC}" type="pres">
      <dgm:prSet presAssocID="{9B2AF723-963D-4E88-9AFD-4E5B209F97C8}" presName="rootText" presStyleLbl="node3" presStyleIdx="8" presStyleCnt="36" custLinFactY="-400000" custLinFactNeighborX="-19766" custLinFactNeighborY="-456594">
        <dgm:presLayoutVars>
          <dgm:chPref val="3"/>
        </dgm:presLayoutVars>
      </dgm:prSet>
      <dgm:spPr/>
    </dgm:pt>
    <dgm:pt modelId="{35F97D4C-EDD3-4C4E-84CF-C2124CED15EF}" type="pres">
      <dgm:prSet presAssocID="{9B2AF723-963D-4E88-9AFD-4E5B209F97C8}" presName="rootConnector" presStyleLbl="node3" presStyleIdx="8" presStyleCnt="36"/>
      <dgm:spPr/>
    </dgm:pt>
    <dgm:pt modelId="{7AA02571-9895-47E8-AF0A-D72647C9D69E}" type="pres">
      <dgm:prSet presAssocID="{9B2AF723-963D-4E88-9AFD-4E5B209F97C8}" presName="hierChild4" presStyleCnt="0"/>
      <dgm:spPr/>
    </dgm:pt>
    <dgm:pt modelId="{B7088FF8-7C65-4386-A949-D99FB4101E6A}" type="pres">
      <dgm:prSet presAssocID="{9B2AF723-963D-4E88-9AFD-4E5B209F97C8}" presName="hierChild5" presStyleCnt="0"/>
      <dgm:spPr/>
    </dgm:pt>
    <dgm:pt modelId="{C86A6263-FE3D-48A8-B65D-EFD22C5D633E}" type="pres">
      <dgm:prSet presAssocID="{A182A7F1-9841-4586-A589-C1D73A4EEAD3}" presName="Name37" presStyleLbl="parChTrans1D3" presStyleIdx="9" presStyleCnt="36"/>
      <dgm:spPr/>
    </dgm:pt>
    <dgm:pt modelId="{F3EFDCC2-F167-4637-AA21-9AAD71171E3D}" type="pres">
      <dgm:prSet presAssocID="{69BDEC5C-440B-4D9F-9730-261131549A29}" presName="hierRoot2" presStyleCnt="0">
        <dgm:presLayoutVars>
          <dgm:hierBranch val="init"/>
        </dgm:presLayoutVars>
      </dgm:prSet>
      <dgm:spPr/>
    </dgm:pt>
    <dgm:pt modelId="{4928D60C-756E-4F83-957A-3FE4D0FADCFC}" type="pres">
      <dgm:prSet presAssocID="{69BDEC5C-440B-4D9F-9730-261131549A29}" presName="rootComposite" presStyleCnt="0"/>
      <dgm:spPr/>
    </dgm:pt>
    <dgm:pt modelId="{7DC0CCE9-AC2D-447D-AB7E-70C5A137511D}" type="pres">
      <dgm:prSet presAssocID="{69BDEC5C-440B-4D9F-9730-261131549A29}" presName="rootText" presStyleLbl="node3" presStyleIdx="9" presStyleCnt="36" custLinFactY="-400000" custLinFactNeighborX="-19766" custLinFactNeighborY="-467043">
        <dgm:presLayoutVars>
          <dgm:chPref val="3"/>
        </dgm:presLayoutVars>
      </dgm:prSet>
      <dgm:spPr/>
    </dgm:pt>
    <dgm:pt modelId="{DC1397F2-4C9F-4620-A0CE-F05AAE72BA2F}" type="pres">
      <dgm:prSet presAssocID="{69BDEC5C-440B-4D9F-9730-261131549A29}" presName="rootConnector" presStyleLbl="node3" presStyleIdx="9" presStyleCnt="36"/>
      <dgm:spPr/>
    </dgm:pt>
    <dgm:pt modelId="{C604778A-F608-4FF8-95CD-2DB62472BC01}" type="pres">
      <dgm:prSet presAssocID="{69BDEC5C-440B-4D9F-9730-261131549A29}" presName="hierChild4" presStyleCnt="0"/>
      <dgm:spPr/>
    </dgm:pt>
    <dgm:pt modelId="{BEB47096-742F-4DDB-80ED-ABF0FA65A78F}" type="pres">
      <dgm:prSet presAssocID="{69BDEC5C-440B-4D9F-9730-261131549A29}" presName="hierChild5" presStyleCnt="0"/>
      <dgm:spPr/>
    </dgm:pt>
    <dgm:pt modelId="{376A2E3E-197A-4E2E-AD78-001169F26F31}" type="pres">
      <dgm:prSet presAssocID="{3C044BFA-7B97-4E00-9EF1-3250A2516223}" presName="Name37" presStyleLbl="parChTrans1D3" presStyleIdx="10" presStyleCnt="36"/>
      <dgm:spPr/>
    </dgm:pt>
    <dgm:pt modelId="{4CB6E509-EA83-4B04-86AC-E999F2560171}" type="pres">
      <dgm:prSet presAssocID="{D0C5C4D2-D665-4723-9FCB-F8E18E74DA24}" presName="hierRoot2" presStyleCnt="0">
        <dgm:presLayoutVars>
          <dgm:hierBranch val="init"/>
        </dgm:presLayoutVars>
      </dgm:prSet>
      <dgm:spPr/>
    </dgm:pt>
    <dgm:pt modelId="{069EEC6E-B7EE-4DE3-9012-EF5A25C40BA4}" type="pres">
      <dgm:prSet presAssocID="{D0C5C4D2-D665-4723-9FCB-F8E18E74DA24}" presName="rootComposite" presStyleCnt="0"/>
      <dgm:spPr/>
    </dgm:pt>
    <dgm:pt modelId="{F7D48124-73A0-42C5-85AF-2095D69A2FF4}" type="pres">
      <dgm:prSet presAssocID="{D0C5C4D2-D665-4723-9FCB-F8E18E74DA24}" presName="rootText" presStyleLbl="node3" presStyleIdx="10" presStyleCnt="36" custLinFactY="-400000" custLinFactNeighborX="-19766" custLinFactNeighborY="-477492">
        <dgm:presLayoutVars>
          <dgm:chPref val="3"/>
        </dgm:presLayoutVars>
      </dgm:prSet>
      <dgm:spPr/>
    </dgm:pt>
    <dgm:pt modelId="{74E4AB45-634C-40CD-8521-92A17D570C8A}" type="pres">
      <dgm:prSet presAssocID="{D0C5C4D2-D665-4723-9FCB-F8E18E74DA24}" presName="rootConnector" presStyleLbl="node3" presStyleIdx="10" presStyleCnt="36"/>
      <dgm:spPr/>
    </dgm:pt>
    <dgm:pt modelId="{55CB1A8B-F0A1-4C75-BC7A-734D310094A4}" type="pres">
      <dgm:prSet presAssocID="{D0C5C4D2-D665-4723-9FCB-F8E18E74DA24}" presName="hierChild4" presStyleCnt="0"/>
      <dgm:spPr/>
    </dgm:pt>
    <dgm:pt modelId="{CC15179C-EC35-427D-B668-4F9C60977BE8}" type="pres">
      <dgm:prSet presAssocID="{D0C5C4D2-D665-4723-9FCB-F8E18E74DA24}" presName="hierChild5" presStyleCnt="0"/>
      <dgm:spPr/>
    </dgm:pt>
    <dgm:pt modelId="{C8A27BE1-9839-4376-BC9A-E071656A47CD}" type="pres">
      <dgm:prSet presAssocID="{23D3BF9B-FF98-41EA-96D5-53CBE681F301}" presName="Name37" presStyleLbl="parChTrans1D3" presStyleIdx="11" presStyleCnt="36"/>
      <dgm:spPr/>
    </dgm:pt>
    <dgm:pt modelId="{B9E9B33C-1E1E-456C-A83A-98AD6237DC4B}" type="pres">
      <dgm:prSet presAssocID="{7772B11E-95B3-43BC-A070-7E76A62B5740}" presName="hierRoot2" presStyleCnt="0">
        <dgm:presLayoutVars>
          <dgm:hierBranch val="init"/>
        </dgm:presLayoutVars>
      </dgm:prSet>
      <dgm:spPr/>
    </dgm:pt>
    <dgm:pt modelId="{20A9C92A-26C5-4F72-9DF6-E10AA3B1F74F}" type="pres">
      <dgm:prSet presAssocID="{7772B11E-95B3-43BC-A070-7E76A62B5740}" presName="rootComposite" presStyleCnt="0"/>
      <dgm:spPr/>
    </dgm:pt>
    <dgm:pt modelId="{7B6DDECA-C268-4DA6-AF51-D429767CC74A}" type="pres">
      <dgm:prSet presAssocID="{7772B11E-95B3-43BC-A070-7E76A62B5740}" presName="rootText" presStyleLbl="node3" presStyleIdx="11" presStyleCnt="36" custLinFactY="-400000" custLinFactNeighborX="-19766" custLinFactNeighborY="-487941">
        <dgm:presLayoutVars>
          <dgm:chPref val="3"/>
        </dgm:presLayoutVars>
      </dgm:prSet>
      <dgm:spPr/>
    </dgm:pt>
    <dgm:pt modelId="{32915455-0660-40D0-9418-B94E261C987E}" type="pres">
      <dgm:prSet presAssocID="{7772B11E-95B3-43BC-A070-7E76A62B5740}" presName="rootConnector" presStyleLbl="node3" presStyleIdx="11" presStyleCnt="36"/>
      <dgm:spPr/>
    </dgm:pt>
    <dgm:pt modelId="{36B26C42-A16E-4876-9DF6-B9C1CBF867F6}" type="pres">
      <dgm:prSet presAssocID="{7772B11E-95B3-43BC-A070-7E76A62B5740}" presName="hierChild4" presStyleCnt="0"/>
      <dgm:spPr/>
    </dgm:pt>
    <dgm:pt modelId="{420522EF-14BC-40A9-BB7F-4B399DD2E25A}" type="pres">
      <dgm:prSet presAssocID="{7772B11E-95B3-43BC-A070-7E76A62B5740}" presName="hierChild5" presStyleCnt="0"/>
      <dgm:spPr/>
    </dgm:pt>
    <dgm:pt modelId="{E40E5CF5-7B1E-4DAA-8E19-BD554B523279}" type="pres">
      <dgm:prSet presAssocID="{E940AB94-ABE7-44AF-9A87-6F45302FAB4D}" presName="hierChild5" presStyleCnt="0"/>
      <dgm:spPr/>
    </dgm:pt>
    <dgm:pt modelId="{ABC5AE83-BAC2-4EEF-99CA-D14306CBF661}" type="pres">
      <dgm:prSet presAssocID="{AC1F769E-9832-4C38-9C77-08631031A14A}" presName="Name37" presStyleLbl="parChTrans1D2" presStyleIdx="4" presStyleCnt="6"/>
      <dgm:spPr/>
    </dgm:pt>
    <dgm:pt modelId="{BE9B2022-07D7-4EDC-997F-2B5B43894195}" type="pres">
      <dgm:prSet presAssocID="{64138568-321D-4A80-8C9F-0E5B4C06E8AF}" presName="hierRoot2" presStyleCnt="0">
        <dgm:presLayoutVars>
          <dgm:hierBranch val="init"/>
        </dgm:presLayoutVars>
      </dgm:prSet>
      <dgm:spPr/>
    </dgm:pt>
    <dgm:pt modelId="{544B8EBB-72AC-4D5B-A1C7-FC221D24E9EE}" type="pres">
      <dgm:prSet presAssocID="{64138568-321D-4A80-8C9F-0E5B4C06E8AF}" presName="rootComposite" presStyleCnt="0"/>
      <dgm:spPr/>
    </dgm:pt>
    <dgm:pt modelId="{A92C9689-291D-402A-9032-90B101310ED3}" type="pres">
      <dgm:prSet presAssocID="{64138568-321D-4A80-8C9F-0E5B4C06E8AF}" presName="rootText" presStyleLbl="node2" presStyleIdx="4" presStyleCnt="6" custScaleX="237817" custScaleY="88631">
        <dgm:presLayoutVars>
          <dgm:chPref val="3"/>
        </dgm:presLayoutVars>
      </dgm:prSet>
      <dgm:spPr/>
    </dgm:pt>
    <dgm:pt modelId="{B6154B77-0FB4-4DEB-A373-4B109A84388C}" type="pres">
      <dgm:prSet presAssocID="{64138568-321D-4A80-8C9F-0E5B4C06E8AF}" presName="rootConnector" presStyleLbl="node2" presStyleIdx="4" presStyleCnt="6"/>
      <dgm:spPr/>
    </dgm:pt>
    <dgm:pt modelId="{746F2DA0-7995-4917-A4E2-D5D21B94C859}" type="pres">
      <dgm:prSet presAssocID="{64138568-321D-4A80-8C9F-0E5B4C06E8AF}" presName="hierChild4" presStyleCnt="0"/>
      <dgm:spPr/>
    </dgm:pt>
    <dgm:pt modelId="{DD94D2F2-BC4D-47D5-B527-8A0340041A23}" type="pres">
      <dgm:prSet presAssocID="{2E6984CF-9302-4048-BBF7-96AC06F2D3D8}" presName="Name37" presStyleLbl="parChTrans1D3" presStyleIdx="12" presStyleCnt="36"/>
      <dgm:spPr/>
    </dgm:pt>
    <dgm:pt modelId="{E425C064-4740-4C08-A1C6-B5E872AAE770}" type="pres">
      <dgm:prSet presAssocID="{61C40B4E-194D-45F9-B70B-CF1B75E69C2F}" presName="hierRoot2" presStyleCnt="0">
        <dgm:presLayoutVars>
          <dgm:hierBranch val="init"/>
        </dgm:presLayoutVars>
      </dgm:prSet>
      <dgm:spPr/>
    </dgm:pt>
    <dgm:pt modelId="{8CE67DAF-A637-42A9-80D4-5F700F93A0C4}" type="pres">
      <dgm:prSet presAssocID="{61C40B4E-194D-45F9-B70B-CF1B75E69C2F}" presName="rootComposite" presStyleCnt="0"/>
      <dgm:spPr/>
    </dgm:pt>
    <dgm:pt modelId="{5E89E717-8367-497C-B4FF-B9F3CF56A6C9}" type="pres">
      <dgm:prSet presAssocID="{61C40B4E-194D-45F9-B70B-CF1B75E69C2F}" presName="rootText" presStyleLbl="node3" presStyleIdx="12" presStyleCnt="36" custLinFactX="-51317" custLinFactNeighborX="-100000" custLinFactNeighborY="16305">
        <dgm:presLayoutVars>
          <dgm:chPref val="3"/>
        </dgm:presLayoutVars>
      </dgm:prSet>
      <dgm:spPr/>
    </dgm:pt>
    <dgm:pt modelId="{197262F3-7B6A-4238-8097-2590EBF92B9B}" type="pres">
      <dgm:prSet presAssocID="{61C40B4E-194D-45F9-B70B-CF1B75E69C2F}" presName="rootConnector" presStyleLbl="node3" presStyleIdx="12" presStyleCnt="36"/>
      <dgm:spPr/>
    </dgm:pt>
    <dgm:pt modelId="{0B170E80-DFE3-481D-8204-E0DED0912DD0}" type="pres">
      <dgm:prSet presAssocID="{61C40B4E-194D-45F9-B70B-CF1B75E69C2F}" presName="hierChild4" presStyleCnt="0"/>
      <dgm:spPr/>
    </dgm:pt>
    <dgm:pt modelId="{CE27295D-0A18-4F38-A4D7-5FAA67C661F8}" type="pres">
      <dgm:prSet presAssocID="{61C40B4E-194D-45F9-B70B-CF1B75E69C2F}" presName="hierChild5" presStyleCnt="0"/>
      <dgm:spPr/>
    </dgm:pt>
    <dgm:pt modelId="{B10D264E-99E2-4C8D-8703-A07E8A98610B}" type="pres">
      <dgm:prSet presAssocID="{A6FD0B86-E49E-4B1B-90AA-7CC8D0EAC1A9}" presName="Name37" presStyleLbl="parChTrans1D3" presStyleIdx="13" presStyleCnt="36"/>
      <dgm:spPr/>
    </dgm:pt>
    <dgm:pt modelId="{E96AB83B-5F3F-49E1-9706-110E60BFFFBF}" type="pres">
      <dgm:prSet presAssocID="{AC5A4A52-27E3-43D6-AF25-B7A2E37EED83}" presName="hierRoot2" presStyleCnt="0">
        <dgm:presLayoutVars>
          <dgm:hierBranch val="init"/>
        </dgm:presLayoutVars>
      </dgm:prSet>
      <dgm:spPr/>
    </dgm:pt>
    <dgm:pt modelId="{60974257-DC08-4C43-9557-8CA4EBA37F3B}" type="pres">
      <dgm:prSet presAssocID="{AC5A4A52-27E3-43D6-AF25-B7A2E37EED83}" presName="rootComposite" presStyleCnt="0"/>
      <dgm:spPr/>
    </dgm:pt>
    <dgm:pt modelId="{5A138A61-941B-445C-85E6-599BBC6C73DD}" type="pres">
      <dgm:prSet presAssocID="{AC5A4A52-27E3-43D6-AF25-B7A2E37EED83}" presName="rootText" presStyleLbl="node3" presStyleIdx="13" presStyleCnt="36" custLinFactX="-51317" custLinFactNeighborX="-100000" custLinFactNeighborY="5856">
        <dgm:presLayoutVars>
          <dgm:chPref val="3"/>
        </dgm:presLayoutVars>
      </dgm:prSet>
      <dgm:spPr/>
    </dgm:pt>
    <dgm:pt modelId="{54F8FED7-4C08-47B4-903C-E48BF1B3A7A6}" type="pres">
      <dgm:prSet presAssocID="{AC5A4A52-27E3-43D6-AF25-B7A2E37EED83}" presName="rootConnector" presStyleLbl="node3" presStyleIdx="13" presStyleCnt="36"/>
      <dgm:spPr/>
    </dgm:pt>
    <dgm:pt modelId="{2D699EC7-07AA-4574-B41A-B84F180B621E}" type="pres">
      <dgm:prSet presAssocID="{AC5A4A52-27E3-43D6-AF25-B7A2E37EED83}" presName="hierChild4" presStyleCnt="0"/>
      <dgm:spPr/>
    </dgm:pt>
    <dgm:pt modelId="{59748201-AB61-490C-AA31-6676FE323338}" type="pres">
      <dgm:prSet presAssocID="{AC5A4A52-27E3-43D6-AF25-B7A2E37EED83}" presName="hierChild5" presStyleCnt="0"/>
      <dgm:spPr/>
    </dgm:pt>
    <dgm:pt modelId="{DC3D2D5D-DC15-4D8F-971A-F501A9055C94}" type="pres">
      <dgm:prSet presAssocID="{C5344404-F5BF-4983-A89F-EFBBC0CB765E}" presName="Name37" presStyleLbl="parChTrans1D3" presStyleIdx="14" presStyleCnt="36"/>
      <dgm:spPr/>
    </dgm:pt>
    <dgm:pt modelId="{190D2922-58F4-4942-BACF-9B582B7388DE}" type="pres">
      <dgm:prSet presAssocID="{FA4C4B42-DF56-4D67-9898-476DA4B006BC}" presName="hierRoot2" presStyleCnt="0">
        <dgm:presLayoutVars>
          <dgm:hierBranch val="init"/>
        </dgm:presLayoutVars>
      </dgm:prSet>
      <dgm:spPr/>
    </dgm:pt>
    <dgm:pt modelId="{00F09571-EAA4-4F95-8568-62CF9A8A2982}" type="pres">
      <dgm:prSet presAssocID="{FA4C4B42-DF56-4D67-9898-476DA4B006BC}" presName="rootComposite" presStyleCnt="0"/>
      <dgm:spPr/>
    </dgm:pt>
    <dgm:pt modelId="{3FD8DFB7-267D-4B77-B1EC-763C84A81375}" type="pres">
      <dgm:prSet presAssocID="{FA4C4B42-DF56-4D67-9898-476DA4B006BC}" presName="rootText" presStyleLbl="node3" presStyleIdx="14" presStyleCnt="36" custLinFactX="-51317" custLinFactNeighborX="-100000" custLinFactNeighborY="-4594">
        <dgm:presLayoutVars>
          <dgm:chPref val="3"/>
        </dgm:presLayoutVars>
      </dgm:prSet>
      <dgm:spPr/>
    </dgm:pt>
    <dgm:pt modelId="{147CEEB9-DF46-455D-B9C0-70F9DCA65828}" type="pres">
      <dgm:prSet presAssocID="{FA4C4B42-DF56-4D67-9898-476DA4B006BC}" presName="rootConnector" presStyleLbl="node3" presStyleIdx="14" presStyleCnt="36"/>
      <dgm:spPr/>
    </dgm:pt>
    <dgm:pt modelId="{73E387CD-88B0-467A-B1D0-82AD5357AA9F}" type="pres">
      <dgm:prSet presAssocID="{FA4C4B42-DF56-4D67-9898-476DA4B006BC}" presName="hierChild4" presStyleCnt="0"/>
      <dgm:spPr/>
    </dgm:pt>
    <dgm:pt modelId="{54C28635-0A70-452F-853C-B53F18B2F381}" type="pres">
      <dgm:prSet presAssocID="{FA4C4B42-DF56-4D67-9898-476DA4B006BC}" presName="hierChild5" presStyleCnt="0"/>
      <dgm:spPr/>
    </dgm:pt>
    <dgm:pt modelId="{3506B343-D277-443E-8C05-64AD9A199590}" type="pres">
      <dgm:prSet presAssocID="{9D5CA5B7-1E49-4751-A679-166A365EA201}" presName="Name37" presStyleLbl="parChTrans1D3" presStyleIdx="15" presStyleCnt="36"/>
      <dgm:spPr/>
    </dgm:pt>
    <dgm:pt modelId="{753880EA-B919-48A6-9BFB-D1ADEB3A156F}" type="pres">
      <dgm:prSet presAssocID="{626C2E55-F8B6-4490-A9F4-A616D769DC7E}" presName="hierRoot2" presStyleCnt="0">
        <dgm:presLayoutVars>
          <dgm:hierBranch val="init"/>
        </dgm:presLayoutVars>
      </dgm:prSet>
      <dgm:spPr/>
    </dgm:pt>
    <dgm:pt modelId="{443D52FF-753D-41B5-B7EA-9252F7ECE662}" type="pres">
      <dgm:prSet presAssocID="{626C2E55-F8B6-4490-A9F4-A616D769DC7E}" presName="rootComposite" presStyleCnt="0"/>
      <dgm:spPr/>
    </dgm:pt>
    <dgm:pt modelId="{436620B6-4011-4F68-82F9-B57088D3CF28}" type="pres">
      <dgm:prSet presAssocID="{626C2E55-F8B6-4490-A9F4-A616D769DC7E}" presName="rootText" presStyleLbl="node3" presStyleIdx="15" presStyleCnt="36" custLinFactX="-51317" custLinFactNeighborX="-100000" custLinFactNeighborY="-15043">
        <dgm:presLayoutVars>
          <dgm:chPref val="3"/>
        </dgm:presLayoutVars>
      </dgm:prSet>
      <dgm:spPr/>
    </dgm:pt>
    <dgm:pt modelId="{E2317354-02C2-4466-941F-04199C4384F4}" type="pres">
      <dgm:prSet presAssocID="{626C2E55-F8B6-4490-A9F4-A616D769DC7E}" presName="rootConnector" presStyleLbl="node3" presStyleIdx="15" presStyleCnt="36"/>
      <dgm:spPr/>
    </dgm:pt>
    <dgm:pt modelId="{999DFC1F-4952-48E0-944A-5C34482E43EE}" type="pres">
      <dgm:prSet presAssocID="{626C2E55-F8B6-4490-A9F4-A616D769DC7E}" presName="hierChild4" presStyleCnt="0"/>
      <dgm:spPr/>
    </dgm:pt>
    <dgm:pt modelId="{02FBA5C8-DBC5-4F44-9A53-F45402EF7395}" type="pres">
      <dgm:prSet presAssocID="{626C2E55-F8B6-4490-A9F4-A616D769DC7E}" presName="hierChild5" presStyleCnt="0"/>
      <dgm:spPr/>
    </dgm:pt>
    <dgm:pt modelId="{68CBF4A0-E2C2-4007-A038-DEA1C2C97BB1}" type="pres">
      <dgm:prSet presAssocID="{A199026F-90AC-486D-A23D-E3D84602C336}" presName="Name37" presStyleLbl="parChTrans1D3" presStyleIdx="16" presStyleCnt="36"/>
      <dgm:spPr/>
    </dgm:pt>
    <dgm:pt modelId="{D85C0C1A-81D9-4CA3-AC06-DBE18E829432}" type="pres">
      <dgm:prSet presAssocID="{C73EC2AE-1404-4994-A6BD-3C5542F3567C}" presName="hierRoot2" presStyleCnt="0">
        <dgm:presLayoutVars>
          <dgm:hierBranch val="init"/>
        </dgm:presLayoutVars>
      </dgm:prSet>
      <dgm:spPr/>
    </dgm:pt>
    <dgm:pt modelId="{FBF3C0AA-B795-4495-842D-FDD84C932E4A}" type="pres">
      <dgm:prSet presAssocID="{C73EC2AE-1404-4994-A6BD-3C5542F3567C}" presName="rootComposite" presStyleCnt="0"/>
      <dgm:spPr/>
    </dgm:pt>
    <dgm:pt modelId="{D8DBCB7E-71C6-490D-97FF-67A026EBCCAD}" type="pres">
      <dgm:prSet presAssocID="{C73EC2AE-1404-4994-A6BD-3C5542F3567C}" presName="rootText" presStyleLbl="node3" presStyleIdx="16" presStyleCnt="36" custLinFactX="-51317" custLinFactNeighborX="-100000" custLinFactNeighborY="-25492">
        <dgm:presLayoutVars>
          <dgm:chPref val="3"/>
        </dgm:presLayoutVars>
      </dgm:prSet>
      <dgm:spPr/>
    </dgm:pt>
    <dgm:pt modelId="{E4D11004-12F4-42E1-88E9-4958788486AD}" type="pres">
      <dgm:prSet presAssocID="{C73EC2AE-1404-4994-A6BD-3C5542F3567C}" presName="rootConnector" presStyleLbl="node3" presStyleIdx="16" presStyleCnt="36"/>
      <dgm:spPr/>
    </dgm:pt>
    <dgm:pt modelId="{4D52C712-6C79-4683-AF24-45208276252A}" type="pres">
      <dgm:prSet presAssocID="{C73EC2AE-1404-4994-A6BD-3C5542F3567C}" presName="hierChild4" presStyleCnt="0"/>
      <dgm:spPr/>
    </dgm:pt>
    <dgm:pt modelId="{0298A90B-C5F2-4E9A-8DB2-0D4D8BF8D768}" type="pres">
      <dgm:prSet presAssocID="{C73EC2AE-1404-4994-A6BD-3C5542F3567C}" presName="hierChild5" presStyleCnt="0"/>
      <dgm:spPr/>
    </dgm:pt>
    <dgm:pt modelId="{BC7E7C88-DE37-45E7-B342-AAF5CCD75152}" type="pres">
      <dgm:prSet presAssocID="{9B559F6D-9485-46F9-8ACF-07FE872D6022}" presName="Name37" presStyleLbl="parChTrans1D3" presStyleIdx="17" presStyleCnt="36"/>
      <dgm:spPr/>
    </dgm:pt>
    <dgm:pt modelId="{8F111DE2-F2D0-4F2A-B9CE-5C2F0EC74487}" type="pres">
      <dgm:prSet presAssocID="{CD510186-3D8A-4F7F-AC61-5730C7531816}" presName="hierRoot2" presStyleCnt="0">
        <dgm:presLayoutVars>
          <dgm:hierBranch val="init"/>
        </dgm:presLayoutVars>
      </dgm:prSet>
      <dgm:spPr/>
    </dgm:pt>
    <dgm:pt modelId="{1875B8FC-06A1-4083-84CC-B0056BE3DC04}" type="pres">
      <dgm:prSet presAssocID="{CD510186-3D8A-4F7F-AC61-5730C7531816}" presName="rootComposite" presStyleCnt="0"/>
      <dgm:spPr/>
    </dgm:pt>
    <dgm:pt modelId="{76D6C54D-D24F-4306-A1E4-DD3FB1B0A742}" type="pres">
      <dgm:prSet presAssocID="{CD510186-3D8A-4F7F-AC61-5730C7531816}" presName="rootText" presStyleLbl="node3" presStyleIdx="17" presStyleCnt="36" custLinFactX="-51317" custLinFactNeighborX="-100000" custLinFactNeighborY="-35941">
        <dgm:presLayoutVars>
          <dgm:chPref val="3"/>
        </dgm:presLayoutVars>
      </dgm:prSet>
      <dgm:spPr/>
    </dgm:pt>
    <dgm:pt modelId="{1093C774-5B56-4CA3-914C-509F8E87B04E}" type="pres">
      <dgm:prSet presAssocID="{CD510186-3D8A-4F7F-AC61-5730C7531816}" presName="rootConnector" presStyleLbl="node3" presStyleIdx="17" presStyleCnt="36"/>
      <dgm:spPr/>
    </dgm:pt>
    <dgm:pt modelId="{B456A5F1-8A06-4A71-8F96-A0CA3D657B73}" type="pres">
      <dgm:prSet presAssocID="{CD510186-3D8A-4F7F-AC61-5730C7531816}" presName="hierChild4" presStyleCnt="0"/>
      <dgm:spPr/>
    </dgm:pt>
    <dgm:pt modelId="{AC80F451-E67F-4CD8-80B9-9BC3B52A5F7C}" type="pres">
      <dgm:prSet presAssocID="{CD510186-3D8A-4F7F-AC61-5730C7531816}" presName="hierChild5" presStyleCnt="0"/>
      <dgm:spPr/>
    </dgm:pt>
    <dgm:pt modelId="{9BE22C27-ACC1-46DB-BF20-2BB55978D7BA}" type="pres">
      <dgm:prSet presAssocID="{1D57C69C-DAA4-49B1-92AC-6D80CD9F593D}" presName="Name37" presStyleLbl="parChTrans1D3" presStyleIdx="18" presStyleCnt="36"/>
      <dgm:spPr/>
    </dgm:pt>
    <dgm:pt modelId="{E16794C8-BDF8-48E0-8B7B-80C0080A627C}" type="pres">
      <dgm:prSet presAssocID="{E408D398-68F9-41BC-AA45-EA81CF2A9891}" presName="hierRoot2" presStyleCnt="0">
        <dgm:presLayoutVars>
          <dgm:hierBranch val="init"/>
        </dgm:presLayoutVars>
      </dgm:prSet>
      <dgm:spPr/>
    </dgm:pt>
    <dgm:pt modelId="{752A41FA-7997-44A2-9C9D-13D938CD40D5}" type="pres">
      <dgm:prSet presAssocID="{E408D398-68F9-41BC-AA45-EA81CF2A9891}" presName="rootComposite" presStyleCnt="0"/>
      <dgm:spPr/>
    </dgm:pt>
    <dgm:pt modelId="{B071ED8E-C562-4FC4-8A14-3A655BB75328}" type="pres">
      <dgm:prSet presAssocID="{E408D398-68F9-41BC-AA45-EA81CF2A9891}" presName="rootText" presStyleLbl="node3" presStyleIdx="18" presStyleCnt="36" custLinFactY="-400000" custLinFactNeighborX="-19766" custLinFactNeighborY="-435695">
        <dgm:presLayoutVars>
          <dgm:chPref val="3"/>
        </dgm:presLayoutVars>
      </dgm:prSet>
      <dgm:spPr/>
    </dgm:pt>
    <dgm:pt modelId="{9ECB44EB-415D-4F2D-ACE9-BAEE61EECE06}" type="pres">
      <dgm:prSet presAssocID="{E408D398-68F9-41BC-AA45-EA81CF2A9891}" presName="rootConnector" presStyleLbl="node3" presStyleIdx="18" presStyleCnt="36"/>
      <dgm:spPr/>
    </dgm:pt>
    <dgm:pt modelId="{A28270D3-601E-4A95-A922-DCDF37167A5D}" type="pres">
      <dgm:prSet presAssocID="{E408D398-68F9-41BC-AA45-EA81CF2A9891}" presName="hierChild4" presStyleCnt="0"/>
      <dgm:spPr/>
    </dgm:pt>
    <dgm:pt modelId="{0BCB5CD1-A569-4322-AE22-67A5ECCB3E8D}" type="pres">
      <dgm:prSet presAssocID="{E408D398-68F9-41BC-AA45-EA81CF2A9891}" presName="hierChild5" presStyleCnt="0"/>
      <dgm:spPr/>
    </dgm:pt>
    <dgm:pt modelId="{4B411FB0-F612-4811-9E30-B306CFF0CE1E}" type="pres">
      <dgm:prSet presAssocID="{87E9E02D-5F3F-44F6-9E88-D791856CC076}" presName="Name37" presStyleLbl="parChTrans1D3" presStyleIdx="19" presStyleCnt="36"/>
      <dgm:spPr/>
    </dgm:pt>
    <dgm:pt modelId="{3CE472BF-4BBB-4C58-95D8-92154A59A15F}" type="pres">
      <dgm:prSet presAssocID="{3A58484D-2A47-4B48-9A36-57C489F8B688}" presName="hierRoot2" presStyleCnt="0">
        <dgm:presLayoutVars>
          <dgm:hierBranch val="init"/>
        </dgm:presLayoutVars>
      </dgm:prSet>
      <dgm:spPr/>
    </dgm:pt>
    <dgm:pt modelId="{C6EB8C19-1C79-4FF2-A385-FA0721E84BC8}" type="pres">
      <dgm:prSet presAssocID="{3A58484D-2A47-4B48-9A36-57C489F8B688}" presName="rootComposite" presStyleCnt="0"/>
      <dgm:spPr/>
    </dgm:pt>
    <dgm:pt modelId="{013DD0A3-0588-44D7-AD0B-C3732920AEC1}" type="pres">
      <dgm:prSet presAssocID="{3A58484D-2A47-4B48-9A36-57C489F8B688}" presName="rootText" presStyleLbl="node3" presStyleIdx="19" presStyleCnt="36" custLinFactY="-400000" custLinFactNeighborX="-19766" custLinFactNeighborY="-446144">
        <dgm:presLayoutVars>
          <dgm:chPref val="3"/>
        </dgm:presLayoutVars>
      </dgm:prSet>
      <dgm:spPr/>
    </dgm:pt>
    <dgm:pt modelId="{B494DF90-7E5B-495A-8C03-C4BF0CDC9742}" type="pres">
      <dgm:prSet presAssocID="{3A58484D-2A47-4B48-9A36-57C489F8B688}" presName="rootConnector" presStyleLbl="node3" presStyleIdx="19" presStyleCnt="36"/>
      <dgm:spPr/>
    </dgm:pt>
    <dgm:pt modelId="{D851A9DB-9249-4AD1-BEC8-20906D3A1542}" type="pres">
      <dgm:prSet presAssocID="{3A58484D-2A47-4B48-9A36-57C489F8B688}" presName="hierChild4" presStyleCnt="0"/>
      <dgm:spPr/>
    </dgm:pt>
    <dgm:pt modelId="{4B774DB7-7556-4D92-BF33-F98DA24EF7D5}" type="pres">
      <dgm:prSet presAssocID="{3A58484D-2A47-4B48-9A36-57C489F8B688}" presName="hierChild5" presStyleCnt="0"/>
      <dgm:spPr/>
    </dgm:pt>
    <dgm:pt modelId="{F50A721A-5DBA-4BF5-87BC-064BD848ABDA}" type="pres">
      <dgm:prSet presAssocID="{1D57CF7E-0B53-4B59-9B2B-711B3592F6A6}" presName="Name37" presStyleLbl="parChTrans1D3" presStyleIdx="20" presStyleCnt="36"/>
      <dgm:spPr/>
    </dgm:pt>
    <dgm:pt modelId="{7AC5F08A-69BC-4509-BAF8-A6AD4008683C}" type="pres">
      <dgm:prSet presAssocID="{BDB67BBA-7894-434A-9089-BA9F7C27F343}" presName="hierRoot2" presStyleCnt="0">
        <dgm:presLayoutVars>
          <dgm:hierBranch val="init"/>
        </dgm:presLayoutVars>
      </dgm:prSet>
      <dgm:spPr/>
    </dgm:pt>
    <dgm:pt modelId="{7B81C456-837E-4109-9F17-AA1666592219}" type="pres">
      <dgm:prSet presAssocID="{BDB67BBA-7894-434A-9089-BA9F7C27F343}" presName="rootComposite" presStyleCnt="0"/>
      <dgm:spPr/>
    </dgm:pt>
    <dgm:pt modelId="{1B83EB7A-C7EB-45A5-80B7-5A669BE3BDB3}" type="pres">
      <dgm:prSet presAssocID="{BDB67BBA-7894-434A-9089-BA9F7C27F343}" presName="rootText" presStyleLbl="node3" presStyleIdx="20" presStyleCnt="36" custLinFactY="-400000" custLinFactNeighborX="-19766" custLinFactNeighborY="-456594">
        <dgm:presLayoutVars>
          <dgm:chPref val="3"/>
        </dgm:presLayoutVars>
      </dgm:prSet>
      <dgm:spPr/>
    </dgm:pt>
    <dgm:pt modelId="{E35B2186-5486-4A54-9616-DB6E366764E4}" type="pres">
      <dgm:prSet presAssocID="{BDB67BBA-7894-434A-9089-BA9F7C27F343}" presName="rootConnector" presStyleLbl="node3" presStyleIdx="20" presStyleCnt="36"/>
      <dgm:spPr/>
    </dgm:pt>
    <dgm:pt modelId="{756B70F4-FBC9-41DE-A1D6-2CD5BE4DDA3D}" type="pres">
      <dgm:prSet presAssocID="{BDB67BBA-7894-434A-9089-BA9F7C27F343}" presName="hierChild4" presStyleCnt="0"/>
      <dgm:spPr/>
    </dgm:pt>
    <dgm:pt modelId="{EE614522-5906-4D7F-94D8-E55C036712B4}" type="pres">
      <dgm:prSet presAssocID="{BDB67BBA-7894-434A-9089-BA9F7C27F343}" presName="hierChild5" presStyleCnt="0"/>
      <dgm:spPr/>
    </dgm:pt>
    <dgm:pt modelId="{F75DA673-0520-443C-A41A-FF8FFA6BDF50}" type="pres">
      <dgm:prSet presAssocID="{7FE74582-0A79-43D8-9E09-F800588F26E5}" presName="Name37" presStyleLbl="parChTrans1D3" presStyleIdx="21" presStyleCnt="36"/>
      <dgm:spPr/>
    </dgm:pt>
    <dgm:pt modelId="{DA413DBC-8E60-413E-8B76-7D110BD51BC3}" type="pres">
      <dgm:prSet presAssocID="{6F7320BF-DD80-4D3D-837B-ED362B12B561}" presName="hierRoot2" presStyleCnt="0">
        <dgm:presLayoutVars>
          <dgm:hierBranch val="init"/>
        </dgm:presLayoutVars>
      </dgm:prSet>
      <dgm:spPr/>
    </dgm:pt>
    <dgm:pt modelId="{56DABD0F-0F97-4ED4-89E4-A6974242B902}" type="pres">
      <dgm:prSet presAssocID="{6F7320BF-DD80-4D3D-837B-ED362B12B561}" presName="rootComposite" presStyleCnt="0"/>
      <dgm:spPr/>
    </dgm:pt>
    <dgm:pt modelId="{4452916C-7CD3-4E2D-B348-AD57F47C84DA}" type="pres">
      <dgm:prSet presAssocID="{6F7320BF-DD80-4D3D-837B-ED362B12B561}" presName="rootText" presStyleLbl="node3" presStyleIdx="21" presStyleCnt="36" custLinFactY="-400000" custLinFactNeighborX="-19766" custLinFactNeighborY="-467043">
        <dgm:presLayoutVars>
          <dgm:chPref val="3"/>
        </dgm:presLayoutVars>
      </dgm:prSet>
      <dgm:spPr/>
    </dgm:pt>
    <dgm:pt modelId="{12617AED-3A0F-4C1F-8D69-6B87ED21ABA7}" type="pres">
      <dgm:prSet presAssocID="{6F7320BF-DD80-4D3D-837B-ED362B12B561}" presName="rootConnector" presStyleLbl="node3" presStyleIdx="21" presStyleCnt="36"/>
      <dgm:spPr/>
    </dgm:pt>
    <dgm:pt modelId="{AD60FC2E-10CC-46DD-8DBF-9FC9279497D7}" type="pres">
      <dgm:prSet presAssocID="{6F7320BF-DD80-4D3D-837B-ED362B12B561}" presName="hierChild4" presStyleCnt="0"/>
      <dgm:spPr/>
    </dgm:pt>
    <dgm:pt modelId="{47359FBF-5DD5-479A-9D68-84B19305F996}" type="pres">
      <dgm:prSet presAssocID="{6F7320BF-DD80-4D3D-837B-ED362B12B561}" presName="hierChild5" presStyleCnt="0"/>
      <dgm:spPr/>
    </dgm:pt>
    <dgm:pt modelId="{B84F6C67-083D-4F5F-977E-CE3CFFD19E44}" type="pres">
      <dgm:prSet presAssocID="{870198A3-C3D6-45CE-A205-43F909B803E7}" presName="Name37" presStyleLbl="parChTrans1D3" presStyleIdx="22" presStyleCnt="36"/>
      <dgm:spPr/>
    </dgm:pt>
    <dgm:pt modelId="{B3D22A77-409F-4E8D-BE32-404CA621D237}" type="pres">
      <dgm:prSet presAssocID="{C14D8DD3-769D-4763-80FB-CA96631C9D8F}" presName="hierRoot2" presStyleCnt="0">
        <dgm:presLayoutVars>
          <dgm:hierBranch val="init"/>
        </dgm:presLayoutVars>
      </dgm:prSet>
      <dgm:spPr/>
    </dgm:pt>
    <dgm:pt modelId="{02A14D09-3314-41B7-9F3E-AA262554ADF7}" type="pres">
      <dgm:prSet presAssocID="{C14D8DD3-769D-4763-80FB-CA96631C9D8F}" presName="rootComposite" presStyleCnt="0"/>
      <dgm:spPr/>
    </dgm:pt>
    <dgm:pt modelId="{A303BACF-4423-4243-9CE5-A08D750F8482}" type="pres">
      <dgm:prSet presAssocID="{C14D8DD3-769D-4763-80FB-CA96631C9D8F}" presName="rootText" presStyleLbl="node3" presStyleIdx="22" presStyleCnt="36" custLinFactY="-400000" custLinFactNeighborX="-19766" custLinFactNeighborY="-477492">
        <dgm:presLayoutVars>
          <dgm:chPref val="3"/>
        </dgm:presLayoutVars>
      </dgm:prSet>
      <dgm:spPr/>
    </dgm:pt>
    <dgm:pt modelId="{BAF8D3BF-B94D-4C2F-AFBE-039D199F582C}" type="pres">
      <dgm:prSet presAssocID="{C14D8DD3-769D-4763-80FB-CA96631C9D8F}" presName="rootConnector" presStyleLbl="node3" presStyleIdx="22" presStyleCnt="36"/>
      <dgm:spPr/>
    </dgm:pt>
    <dgm:pt modelId="{2444C752-4BDB-48EC-9184-FE71C1778692}" type="pres">
      <dgm:prSet presAssocID="{C14D8DD3-769D-4763-80FB-CA96631C9D8F}" presName="hierChild4" presStyleCnt="0"/>
      <dgm:spPr/>
    </dgm:pt>
    <dgm:pt modelId="{EE7E5948-F450-4BF5-B261-CDAFEEAA4F29}" type="pres">
      <dgm:prSet presAssocID="{C14D8DD3-769D-4763-80FB-CA96631C9D8F}" presName="hierChild5" presStyleCnt="0"/>
      <dgm:spPr/>
    </dgm:pt>
    <dgm:pt modelId="{9EDB1703-1BC4-4056-A9AB-BA2342641788}" type="pres">
      <dgm:prSet presAssocID="{9221D34E-FC04-480D-A029-503D707C7332}" presName="Name37" presStyleLbl="parChTrans1D3" presStyleIdx="23" presStyleCnt="36"/>
      <dgm:spPr/>
    </dgm:pt>
    <dgm:pt modelId="{3FA32810-952B-4090-AB43-6DD77F6205F1}" type="pres">
      <dgm:prSet presAssocID="{A50B9DC6-FB77-409B-AADB-A1FC98838D38}" presName="hierRoot2" presStyleCnt="0">
        <dgm:presLayoutVars>
          <dgm:hierBranch val="init"/>
        </dgm:presLayoutVars>
      </dgm:prSet>
      <dgm:spPr/>
    </dgm:pt>
    <dgm:pt modelId="{B4FF9DFA-F6B6-47D9-A828-594259E1874F}" type="pres">
      <dgm:prSet presAssocID="{A50B9DC6-FB77-409B-AADB-A1FC98838D38}" presName="rootComposite" presStyleCnt="0"/>
      <dgm:spPr/>
    </dgm:pt>
    <dgm:pt modelId="{1C260630-B4FC-499B-A5D2-D94452949678}" type="pres">
      <dgm:prSet presAssocID="{A50B9DC6-FB77-409B-AADB-A1FC98838D38}" presName="rootText" presStyleLbl="node3" presStyleIdx="23" presStyleCnt="36" custLinFactY="-400000" custLinFactNeighborX="-19766" custLinFactNeighborY="-487941">
        <dgm:presLayoutVars>
          <dgm:chPref val="3"/>
        </dgm:presLayoutVars>
      </dgm:prSet>
      <dgm:spPr/>
    </dgm:pt>
    <dgm:pt modelId="{EDEBFD99-1A8A-4109-8976-013C032B6CD3}" type="pres">
      <dgm:prSet presAssocID="{A50B9DC6-FB77-409B-AADB-A1FC98838D38}" presName="rootConnector" presStyleLbl="node3" presStyleIdx="23" presStyleCnt="36"/>
      <dgm:spPr/>
    </dgm:pt>
    <dgm:pt modelId="{2E9328E2-5F4B-4792-BDBF-FB51013F8727}" type="pres">
      <dgm:prSet presAssocID="{A50B9DC6-FB77-409B-AADB-A1FC98838D38}" presName="hierChild4" presStyleCnt="0"/>
      <dgm:spPr/>
    </dgm:pt>
    <dgm:pt modelId="{A9B3A61E-00D4-4D1C-BF49-5B4B50182BE7}" type="pres">
      <dgm:prSet presAssocID="{A50B9DC6-FB77-409B-AADB-A1FC98838D38}" presName="hierChild5" presStyleCnt="0"/>
      <dgm:spPr/>
    </dgm:pt>
    <dgm:pt modelId="{C541ED7E-A5FD-4203-9792-17A722A1949B}" type="pres">
      <dgm:prSet presAssocID="{64138568-321D-4A80-8C9F-0E5B4C06E8AF}" presName="hierChild5" presStyleCnt="0"/>
      <dgm:spPr/>
    </dgm:pt>
    <dgm:pt modelId="{EBDB0996-DBA9-424F-B120-C7D4F43F9B6C}" type="pres">
      <dgm:prSet presAssocID="{D1DDC9B9-A940-4BF2-95C5-DFD436604E78}" presName="Name37" presStyleLbl="parChTrans1D2" presStyleIdx="5" presStyleCnt="6"/>
      <dgm:spPr/>
    </dgm:pt>
    <dgm:pt modelId="{E2A91FA7-A865-435E-8EA5-37B9A4FFF683}" type="pres">
      <dgm:prSet presAssocID="{C8011335-52F0-4F79-B07A-EB48C00E496F}" presName="hierRoot2" presStyleCnt="0">
        <dgm:presLayoutVars>
          <dgm:hierBranch val="init"/>
        </dgm:presLayoutVars>
      </dgm:prSet>
      <dgm:spPr/>
    </dgm:pt>
    <dgm:pt modelId="{7871E75A-2A0D-48B5-87EE-0A1BD01B3E8B}" type="pres">
      <dgm:prSet presAssocID="{C8011335-52F0-4F79-B07A-EB48C00E496F}" presName="rootComposite" presStyleCnt="0"/>
      <dgm:spPr/>
    </dgm:pt>
    <dgm:pt modelId="{55DC1624-E881-4A45-B19F-E61F32D2E3EC}" type="pres">
      <dgm:prSet presAssocID="{C8011335-52F0-4F79-B07A-EB48C00E496F}" presName="rootText" presStyleLbl="node2" presStyleIdx="5" presStyleCnt="6" custScaleX="233776" custLinFactNeighborX="565" custLinFactNeighborY="2426">
        <dgm:presLayoutVars>
          <dgm:chPref val="3"/>
        </dgm:presLayoutVars>
      </dgm:prSet>
      <dgm:spPr/>
    </dgm:pt>
    <dgm:pt modelId="{A47F8C55-0BA5-4569-969C-630B127B979F}" type="pres">
      <dgm:prSet presAssocID="{C8011335-52F0-4F79-B07A-EB48C00E496F}" presName="rootConnector" presStyleLbl="node2" presStyleIdx="5" presStyleCnt="6"/>
      <dgm:spPr/>
    </dgm:pt>
    <dgm:pt modelId="{C96E4247-991D-4CB3-9177-78146AAC3E2D}" type="pres">
      <dgm:prSet presAssocID="{C8011335-52F0-4F79-B07A-EB48C00E496F}" presName="hierChild4" presStyleCnt="0"/>
      <dgm:spPr/>
    </dgm:pt>
    <dgm:pt modelId="{6E54D2A4-690D-4198-9F14-8CEFC49155B9}" type="pres">
      <dgm:prSet presAssocID="{8D04A97B-2010-4FA1-8C9C-FE9FCDCDEB82}" presName="Name37" presStyleLbl="parChTrans1D3" presStyleIdx="24" presStyleCnt="36"/>
      <dgm:spPr/>
    </dgm:pt>
    <dgm:pt modelId="{DBF57926-7CF2-4315-8AB4-2912B05D5FAD}" type="pres">
      <dgm:prSet presAssocID="{8404CAC8-856B-46EE-9A14-357B332FF9CC}" presName="hierRoot2" presStyleCnt="0">
        <dgm:presLayoutVars>
          <dgm:hierBranch val="init"/>
        </dgm:presLayoutVars>
      </dgm:prSet>
      <dgm:spPr/>
    </dgm:pt>
    <dgm:pt modelId="{125226A0-E11D-406D-9347-9571691581B2}" type="pres">
      <dgm:prSet presAssocID="{8404CAC8-856B-46EE-9A14-357B332FF9CC}" presName="rootComposite" presStyleCnt="0"/>
      <dgm:spPr/>
    </dgm:pt>
    <dgm:pt modelId="{E6674900-FFEE-44DE-9FD6-98532381ED4B}" type="pres">
      <dgm:prSet presAssocID="{8404CAC8-856B-46EE-9A14-357B332FF9CC}" presName="rootText" presStyleLbl="node3" presStyleIdx="24" presStyleCnt="36" custLinFactX="-51317" custLinFactNeighborX="-100000" custLinFactNeighborY="16305">
        <dgm:presLayoutVars>
          <dgm:chPref val="3"/>
        </dgm:presLayoutVars>
      </dgm:prSet>
      <dgm:spPr/>
    </dgm:pt>
    <dgm:pt modelId="{1DBFA56F-7225-47B2-BA75-B271FDA41C0D}" type="pres">
      <dgm:prSet presAssocID="{8404CAC8-856B-46EE-9A14-357B332FF9CC}" presName="rootConnector" presStyleLbl="node3" presStyleIdx="24" presStyleCnt="36"/>
      <dgm:spPr/>
    </dgm:pt>
    <dgm:pt modelId="{F824CC7D-1BBB-4429-B08E-6D35E2798BC8}" type="pres">
      <dgm:prSet presAssocID="{8404CAC8-856B-46EE-9A14-357B332FF9CC}" presName="hierChild4" presStyleCnt="0"/>
      <dgm:spPr/>
    </dgm:pt>
    <dgm:pt modelId="{E1524C73-00A0-4A6D-8877-11AAA48BD2C7}" type="pres">
      <dgm:prSet presAssocID="{8404CAC8-856B-46EE-9A14-357B332FF9CC}" presName="hierChild5" presStyleCnt="0"/>
      <dgm:spPr/>
    </dgm:pt>
    <dgm:pt modelId="{01416529-40E9-487C-B191-04E056338ABA}" type="pres">
      <dgm:prSet presAssocID="{C4281704-978D-43D2-948D-F90A7F500E83}" presName="Name37" presStyleLbl="parChTrans1D3" presStyleIdx="25" presStyleCnt="36"/>
      <dgm:spPr/>
    </dgm:pt>
    <dgm:pt modelId="{AA2C72FD-6032-42E3-9230-85E30D917521}" type="pres">
      <dgm:prSet presAssocID="{AF3D693B-7893-4B62-BA22-8F0E832A3248}" presName="hierRoot2" presStyleCnt="0">
        <dgm:presLayoutVars>
          <dgm:hierBranch val="init"/>
        </dgm:presLayoutVars>
      </dgm:prSet>
      <dgm:spPr/>
    </dgm:pt>
    <dgm:pt modelId="{5B939AC2-B504-4F49-918B-5D0CB6ECDE4A}" type="pres">
      <dgm:prSet presAssocID="{AF3D693B-7893-4B62-BA22-8F0E832A3248}" presName="rootComposite" presStyleCnt="0"/>
      <dgm:spPr/>
    </dgm:pt>
    <dgm:pt modelId="{C5E8DB77-1D9E-4050-A54A-F50AAF6B6268}" type="pres">
      <dgm:prSet presAssocID="{AF3D693B-7893-4B62-BA22-8F0E832A3248}" presName="rootText" presStyleLbl="node3" presStyleIdx="25" presStyleCnt="36" custLinFactX="-51317" custLinFactNeighborX="-100000" custLinFactNeighborY="5856">
        <dgm:presLayoutVars>
          <dgm:chPref val="3"/>
        </dgm:presLayoutVars>
      </dgm:prSet>
      <dgm:spPr/>
    </dgm:pt>
    <dgm:pt modelId="{EDDC0F94-A575-493B-980B-778D74CD4555}" type="pres">
      <dgm:prSet presAssocID="{AF3D693B-7893-4B62-BA22-8F0E832A3248}" presName="rootConnector" presStyleLbl="node3" presStyleIdx="25" presStyleCnt="36"/>
      <dgm:spPr/>
    </dgm:pt>
    <dgm:pt modelId="{96BAF221-BF8F-4CDE-9A1A-0AF8DB8F02D6}" type="pres">
      <dgm:prSet presAssocID="{AF3D693B-7893-4B62-BA22-8F0E832A3248}" presName="hierChild4" presStyleCnt="0"/>
      <dgm:spPr/>
    </dgm:pt>
    <dgm:pt modelId="{5FB6D52B-6BF2-4631-AD7D-F2A37F6AD542}" type="pres">
      <dgm:prSet presAssocID="{AF3D693B-7893-4B62-BA22-8F0E832A3248}" presName="hierChild5" presStyleCnt="0"/>
      <dgm:spPr/>
    </dgm:pt>
    <dgm:pt modelId="{26CA7BF7-9922-4812-8F33-FDAD00EE4A7D}" type="pres">
      <dgm:prSet presAssocID="{ABC3D7DA-D711-42D3-B3C8-FC5E6D0E80C8}" presName="Name37" presStyleLbl="parChTrans1D3" presStyleIdx="26" presStyleCnt="36"/>
      <dgm:spPr/>
    </dgm:pt>
    <dgm:pt modelId="{5DCB2F06-2E8C-4999-9F72-192C99204307}" type="pres">
      <dgm:prSet presAssocID="{81828908-220A-4406-8309-29A75B645CBD}" presName="hierRoot2" presStyleCnt="0">
        <dgm:presLayoutVars>
          <dgm:hierBranch val="init"/>
        </dgm:presLayoutVars>
      </dgm:prSet>
      <dgm:spPr/>
    </dgm:pt>
    <dgm:pt modelId="{23868EB5-6DB0-4A85-9252-A2A00E276906}" type="pres">
      <dgm:prSet presAssocID="{81828908-220A-4406-8309-29A75B645CBD}" presName="rootComposite" presStyleCnt="0"/>
      <dgm:spPr/>
    </dgm:pt>
    <dgm:pt modelId="{02ABA59B-3784-49C7-8C2F-3181AAD76F69}" type="pres">
      <dgm:prSet presAssocID="{81828908-220A-4406-8309-29A75B645CBD}" presName="rootText" presStyleLbl="node3" presStyleIdx="26" presStyleCnt="36" custLinFactX="-51317" custLinFactNeighborX="-100000" custLinFactNeighborY="-4594">
        <dgm:presLayoutVars>
          <dgm:chPref val="3"/>
        </dgm:presLayoutVars>
      </dgm:prSet>
      <dgm:spPr/>
    </dgm:pt>
    <dgm:pt modelId="{D96CD07C-A631-4E83-B124-1D07D997F9AA}" type="pres">
      <dgm:prSet presAssocID="{81828908-220A-4406-8309-29A75B645CBD}" presName="rootConnector" presStyleLbl="node3" presStyleIdx="26" presStyleCnt="36"/>
      <dgm:spPr/>
    </dgm:pt>
    <dgm:pt modelId="{04044108-0240-46AD-9E33-1A2A90D11CD0}" type="pres">
      <dgm:prSet presAssocID="{81828908-220A-4406-8309-29A75B645CBD}" presName="hierChild4" presStyleCnt="0"/>
      <dgm:spPr/>
    </dgm:pt>
    <dgm:pt modelId="{AAC990D8-EB99-4B61-857B-A994196E4616}" type="pres">
      <dgm:prSet presAssocID="{81828908-220A-4406-8309-29A75B645CBD}" presName="hierChild5" presStyleCnt="0"/>
      <dgm:spPr/>
    </dgm:pt>
    <dgm:pt modelId="{EF593E84-FC16-470D-AF23-C927E828E8BE}" type="pres">
      <dgm:prSet presAssocID="{FE2F22B7-676F-4E1E-9E62-F472A2EBF4D7}" presName="Name37" presStyleLbl="parChTrans1D3" presStyleIdx="27" presStyleCnt="36"/>
      <dgm:spPr/>
    </dgm:pt>
    <dgm:pt modelId="{F1D458D1-7FA3-4900-9705-FD78C6FAFD10}" type="pres">
      <dgm:prSet presAssocID="{1B171527-7DFE-4E7E-9AE4-3C9DCD87A59E}" presName="hierRoot2" presStyleCnt="0">
        <dgm:presLayoutVars>
          <dgm:hierBranch val="init"/>
        </dgm:presLayoutVars>
      </dgm:prSet>
      <dgm:spPr/>
    </dgm:pt>
    <dgm:pt modelId="{311C4CF9-80E7-4E93-B579-3A44B7861234}" type="pres">
      <dgm:prSet presAssocID="{1B171527-7DFE-4E7E-9AE4-3C9DCD87A59E}" presName="rootComposite" presStyleCnt="0"/>
      <dgm:spPr/>
    </dgm:pt>
    <dgm:pt modelId="{C1ADA0B2-2965-447B-9C6F-CFD940290A2B}" type="pres">
      <dgm:prSet presAssocID="{1B171527-7DFE-4E7E-9AE4-3C9DCD87A59E}" presName="rootText" presStyleLbl="node3" presStyleIdx="27" presStyleCnt="36" custLinFactX="-51317" custLinFactNeighborX="-100000" custLinFactNeighborY="-15043">
        <dgm:presLayoutVars>
          <dgm:chPref val="3"/>
        </dgm:presLayoutVars>
      </dgm:prSet>
      <dgm:spPr/>
    </dgm:pt>
    <dgm:pt modelId="{56673158-E9E1-48CC-9CEA-96F9A13FA17F}" type="pres">
      <dgm:prSet presAssocID="{1B171527-7DFE-4E7E-9AE4-3C9DCD87A59E}" presName="rootConnector" presStyleLbl="node3" presStyleIdx="27" presStyleCnt="36"/>
      <dgm:spPr/>
    </dgm:pt>
    <dgm:pt modelId="{8EFD3394-5FD3-4C92-857B-858BAFF52168}" type="pres">
      <dgm:prSet presAssocID="{1B171527-7DFE-4E7E-9AE4-3C9DCD87A59E}" presName="hierChild4" presStyleCnt="0"/>
      <dgm:spPr/>
    </dgm:pt>
    <dgm:pt modelId="{67838EE4-822C-4E0D-98BC-66D14FAC6174}" type="pres">
      <dgm:prSet presAssocID="{1B171527-7DFE-4E7E-9AE4-3C9DCD87A59E}" presName="hierChild5" presStyleCnt="0"/>
      <dgm:spPr/>
    </dgm:pt>
    <dgm:pt modelId="{515BAF12-3F96-470B-B7DD-130294959B7F}" type="pres">
      <dgm:prSet presAssocID="{9D260C61-F885-42D7-AC8A-6FC5D2B32F05}" presName="Name37" presStyleLbl="parChTrans1D3" presStyleIdx="28" presStyleCnt="36"/>
      <dgm:spPr/>
    </dgm:pt>
    <dgm:pt modelId="{D00CCC32-7332-469F-9B30-C581E8524176}" type="pres">
      <dgm:prSet presAssocID="{C2631F09-511D-4F36-A775-0009E6ACEF4F}" presName="hierRoot2" presStyleCnt="0">
        <dgm:presLayoutVars>
          <dgm:hierBranch val="init"/>
        </dgm:presLayoutVars>
      </dgm:prSet>
      <dgm:spPr/>
    </dgm:pt>
    <dgm:pt modelId="{0DCC2C78-7DB2-48DD-92BA-BD1CF055DAB4}" type="pres">
      <dgm:prSet presAssocID="{C2631F09-511D-4F36-A775-0009E6ACEF4F}" presName="rootComposite" presStyleCnt="0"/>
      <dgm:spPr/>
    </dgm:pt>
    <dgm:pt modelId="{ED9B65E7-4BEA-4E72-A9A5-45DB805582C2}" type="pres">
      <dgm:prSet presAssocID="{C2631F09-511D-4F36-A775-0009E6ACEF4F}" presName="rootText" presStyleLbl="node3" presStyleIdx="28" presStyleCnt="36" custLinFactX="-51317" custLinFactNeighborX="-100000" custLinFactNeighborY="-25492">
        <dgm:presLayoutVars>
          <dgm:chPref val="3"/>
        </dgm:presLayoutVars>
      </dgm:prSet>
      <dgm:spPr/>
    </dgm:pt>
    <dgm:pt modelId="{AC49A92B-163C-41D8-AD35-66C4B641735A}" type="pres">
      <dgm:prSet presAssocID="{C2631F09-511D-4F36-A775-0009E6ACEF4F}" presName="rootConnector" presStyleLbl="node3" presStyleIdx="28" presStyleCnt="36"/>
      <dgm:spPr/>
    </dgm:pt>
    <dgm:pt modelId="{F6E3B197-A095-443B-8821-CE27EF2441E4}" type="pres">
      <dgm:prSet presAssocID="{C2631F09-511D-4F36-A775-0009E6ACEF4F}" presName="hierChild4" presStyleCnt="0"/>
      <dgm:spPr/>
    </dgm:pt>
    <dgm:pt modelId="{24D98CBE-19F5-4D63-838C-0B4C5F7A4004}" type="pres">
      <dgm:prSet presAssocID="{C2631F09-511D-4F36-A775-0009E6ACEF4F}" presName="hierChild5" presStyleCnt="0"/>
      <dgm:spPr/>
    </dgm:pt>
    <dgm:pt modelId="{C5E20DB8-A267-49AC-92D2-4CB77DDC4555}" type="pres">
      <dgm:prSet presAssocID="{10986950-0210-4C8E-8097-B1B754821BAC}" presName="Name37" presStyleLbl="parChTrans1D3" presStyleIdx="29" presStyleCnt="36"/>
      <dgm:spPr/>
    </dgm:pt>
    <dgm:pt modelId="{EB386B68-1A0E-491F-AB64-1BCA899C1767}" type="pres">
      <dgm:prSet presAssocID="{51B2BDD9-E209-4EE3-9FAE-BE6D0374BC0B}" presName="hierRoot2" presStyleCnt="0">
        <dgm:presLayoutVars>
          <dgm:hierBranch val="init"/>
        </dgm:presLayoutVars>
      </dgm:prSet>
      <dgm:spPr/>
    </dgm:pt>
    <dgm:pt modelId="{C6BB88D1-C8D9-4B68-AACC-9AEC500E2938}" type="pres">
      <dgm:prSet presAssocID="{51B2BDD9-E209-4EE3-9FAE-BE6D0374BC0B}" presName="rootComposite" presStyleCnt="0"/>
      <dgm:spPr/>
    </dgm:pt>
    <dgm:pt modelId="{1E44FE8B-9D20-447F-836E-E16E70510AC9}" type="pres">
      <dgm:prSet presAssocID="{51B2BDD9-E209-4EE3-9FAE-BE6D0374BC0B}" presName="rootText" presStyleLbl="node3" presStyleIdx="29" presStyleCnt="36" custLinFactX="-51317" custLinFactNeighborX="-100000" custLinFactNeighborY="-35941">
        <dgm:presLayoutVars>
          <dgm:chPref val="3"/>
        </dgm:presLayoutVars>
      </dgm:prSet>
      <dgm:spPr/>
    </dgm:pt>
    <dgm:pt modelId="{B513173F-5CC5-4BE3-B9E8-21D39DCD566F}" type="pres">
      <dgm:prSet presAssocID="{51B2BDD9-E209-4EE3-9FAE-BE6D0374BC0B}" presName="rootConnector" presStyleLbl="node3" presStyleIdx="29" presStyleCnt="36"/>
      <dgm:spPr/>
    </dgm:pt>
    <dgm:pt modelId="{CF42C5DD-4195-47F9-AC56-B20EFB5B7CAD}" type="pres">
      <dgm:prSet presAssocID="{51B2BDD9-E209-4EE3-9FAE-BE6D0374BC0B}" presName="hierChild4" presStyleCnt="0"/>
      <dgm:spPr/>
    </dgm:pt>
    <dgm:pt modelId="{980B5388-1F94-4644-A929-C23D7CCE573E}" type="pres">
      <dgm:prSet presAssocID="{51B2BDD9-E209-4EE3-9FAE-BE6D0374BC0B}" presName="hierChild5" presStyleCnt="0"/>
      <dgm:spPr/>
    </dgm:pt>
    <dgm:pt modelId="{8AD052FB-D1ED-4D17-AB7D-5CADE81D6E9C}" type="pres">
      <dgm:prSet presAssocID="{3A4BA254-6C1E-488D-8E8B-58AAF70E9F6B}" presName="Name37" presStyleLbl="parChTrans1D3" presStyleIdx="30" presStyleCnt="36"/>
      <dgm:spPr/>
    </dgm:pt>
    <dgm:pt modelId="{39C7EE8A-714F-4F95-BC7D-097AA3008052}" type="pres">
      <dgm:prSet presAssocID="{B14A8D65-EEBE-4983-BEEA-3DA8C4609C18}" presName="hierRoot2" presStyleCnt="0">
        <dgm:presLayoutVars>
          <dgm:hierBranch val="init"/>
        </dgm:presLayoutVars>
      </dgm:prSet>
      <dgm:spPr/>
    </dgm:pt>
    <dgm:pt modelId="{A1C0D2EE-55FA-4AF3-AF04-B9A525AD6660}" type="pres">
      <dgm:prSet presAssocID="{B14A8D65-EEBE-4983-BEEA-3DA8C4609C18}" presName="rootComposite" presStyleCnt="0"/>
      <dgm:spPr/>
    </dgm:pt>
    <dgm:pt modelId="{114F52B9-03C3-429E-8904-B1375BE82DEC}" type="pres">
      <dgm:prSet presAssocID="{B14A8D65-EEBE-4983-BEEA-3DA8C4609C18}" presName="rootText" presStyleLbl="node3" presStyleIdx="30" presStyleCnt="36" custLinFactY="-400000" custLinFactNeighborX="-19766" custLinFactNeighborY="-435695">
        <dgm:presLayoutVars>
          <dgm:chPref val="3"/>
        </dgm:presLayoutVars>
      </dgm:prSet>
      <dgm:spPr/>
    </dgm:pt>
    <dgm:pt modelId="{6CEAC6EF-B1B0-497E-AEBA-9700F27B2475}" type="pres">
      <dgm:prSet presAssocID="{B14A8D65-EEBE-4983-BEEA-3DA8C4609C18}" presName="rootConnector" presStyleLbl="node3" presStyleIdx="30" presStyleCnt="36"/>
      <dgm:spPr/>
    </dgm:pt>
    <dgm:pt modelId="{0A4EA1E9-44D3-4400-A861-DFF1730B1BC5}" type="pres">
      <dgm:prSet presAssocID="{B14A8D65-EEBE-4983-BEEA-3DA8C4609C18}" presName="hierChild4" presStyleCnt="0"/>
      <dgm:spPr/>
    </dgm:pt>
    <dgm:pt modelId="{4EF71FC8-DC70-4855-B95D-D62DA383664E}" type="pres">
      <dgm:prSet presAssocID="{B14A8D65-EEBE-4983-BEEA-3DA8C4609C18}" presName="hierChild5" presStyleCnt="0"/>
      <dgm:spPr/>
    </dgm:pt>
    <dgm:pt modelId="{0CFA7087-BCEB-445F-B2CF-06A72BF90F1A}" type="pres">
      <dgm:prSet presAssocID="{58BF53AD-64DD-46CA-9171-61750A68326C}" presName="Name37" presStyleLbl="parChTrans1D3" presStyleIdx="31" presStyleCnt="36"/>
      <dgm:spPr/>
    </dgm:pt>
    <dgm:pt modelId="{A555DE69-8DFF-4EBE-9166-24678035E199}" type="pres">
      <dgm:prSet presAssocID="{80CA1E20-F423-4120-AFCF-77BB273EE3BB}" presName="hierRoot2" presStyleCnt="0">
        <dgm:presLayoutVars>
          <dgm:hierBranch val="init"/>
        </dgm:presLayoutVars>
      </dgm:prSet>
      <dgm:spPr/>
    </dgm:pt>
    <dgm:pt modelId="{40AAFB1B-740E-4464-B1E4-B3C0BAB0DF47}" type="pres">
      <dgm:prSet presAssocID="{80CA1E20-F423-4120-AFCF-77BB273EE3BB}" presName="rootComposite" presStyleCnt="0"/>
      <dgm:spPr/>
    </dgm:pt>
    <dgm:pt modelId="{66FD9D6D-8291-44C0-A52A-1BDCB3531514}" type="pres">
      <dgm:prSet presAssocID="{80CA1E20-F423-4120-AFCF-77BB273EE3BB}" presName="rootText" presStyleLbl="node3" presStyleIdx="31" presStyleCnt="36" custLinFactY="-400000" custLinFactNeighborX="-19766" custLinFactNeighborY="-446144">
        <dgm:presLayoutVars>
          <dgm:chPref val="3"/>
        </dgm:presLayoutVars>
      </dgm:prSet>
      <dgm:spPr/>
    </dgm:pt>
    <dgm:pt modelId="{2AEE131E-0EBA-4E9D-9AFC-818720FA5CBD}" type="pres">
      <dgm:prSet presAssocID="{80CA1E20-F423-4120-AFCF-77BB273EE3BB}" presName="rootConnector" presStyleLbl="node3" presStyleIdx="31" presStyleCnt="36"/>
      <dgm:spPr/>
    </dgm:pt>
    <dgm:pt modelId="{DB7B42E8-C620-4DFA-AF62-16925E936A38}" type="pres">
      <dgm:prSet presAssocID="{80CA1E20-F423-4120-AFCF-77BB273EE3BB}" presName="hierChild4" presStyleCnt="0"/>
      <dgm:spPr/>
    </dgm:pt>
    <dgm:pt modelId="{04E7E518-6C92-4DBE-BD37-7F6ADB7ACF65}" type="pres">
      <dgm:prSet presAssocID="{80CA1E20-F423-4120-AFCF-77BB273EE3BB}" presName="hierChild5" presStyleCnt="0"/>
      <dgm:spPr/>
    </dgm:pt>
    <dgm:pt modelId="{417C5BBC-D759-447B-9F53-D45C19884040}" type="pres">
      <dgm:prSet presAssocID="{EFC98096-4FD7-4CDB-93A3-3F9910AC6A04}" presName="Name37" presStyleLbl="parChTrans1D3" presStyleIdx="32" presStyleCnt="36"/>
      <dgm:spPr/>
    </dgm:pt>
    <dgm:pt modelId="{1B82AB9A-E939-4109-B843-F044FCB4E7D9}" type="pres">
      <dgm:prSet presAssocID="{EA136E13-9D37-461B-95EF-20CCB89498E6}" presName="hierRoot2" presStyleCnt="0">
        <dgm:presLayoutVars>
          <dgm:hierBranch val="init"/>
        </dgm:presLayoutVars>
      </dgm:prSet>
      <dgm:spPr/>
    </dgm:pt>
    <dgm:pt modelId="{1332E258-8301-4D94-B5D4-CAD6C7FD6EED}" type="pres">
      <dgm:prSet presAssocID="{EA136E13-9D37-461B-95EF-20CCB89498E6}" presName="rootComposite" presStyleCnt="0"/>
      <dgm:spPr/>
    </dgm:pt>
    <dgm:pt modelId="{55345C5B-7F57-438C-8337-026B13873F8F}" type="pres">
      <dgm:prSet presAssocID="{EA136E13-9D37-461B-95EF-20CCB89498E6}" presName="rootText" presStyleLbl="node3" presStyleIdx="32" presStyleCnt="36" custLinFactY="-400000" custLinFactNeighborX="-19766" custLinFactNeighborY="-456594">
        <dgm:presLayoutVars>
          <dgm:chPref val="3"/>
        </dgm:presLayoutVars>
      </dgm:prSet>
      <dgm:spPr/>
    </dgm:pt>
    <dgm:pt modelId="{DFD0A441-D186-4F2A-9E56-FAF4F1CFC676}" type="pres">
      <dgm:prSet presAssocID="{EA136E13-9D37-461B-95EF-20CCB89498E6}" presName="rootConnector" presStyleLbl="node3" presStyleIdx="32" presStyleCnt="36"/>
      <dgm:spPr/>
    </dgm:pt>
    <dgm:pt modelId="{C8C756D0-FDAE-4356-9636-9251EE7E0DC8}" type="pres">
      <dgm:prSet presAssocID="{EA136E13-9D37-461B-95EF-20CCB89498E6}" presName="hierChild4" presStyleCnt="0"/>
      <dgm:spPr/>
    </dgm:pt>
    <dgm:pt modelId="{86EC05EA-BA9B-49AB-B55C-B9F9F3946ACD}" type="pres">
      <dgm:prSet presAssocID="{EA136E13-9D37-461B-95EF-20CCB89498E6}" presName="hierChild5" presStyleCnt="0"/>
      <dgm:spPr/>
    </dgm:pt>
    <dgm:pt modelId="{B119BBFE-BFA7-43D0-BD34-EBF2F624B7EE}" type="pres">
      <dgm:prSet presAssocID="{06A1E98E-F346-4093-A4D8-7C7B881A93EE}" presName="Name37" presStyleLbl="parChTrans1D3" presStyleIdx="33" presStyleCnt="36"/>
      <dgm:spPr/>
    </dgm:pt>
    <dgm:pt modelId="{1DCA4431-4453-4556-88F6-67710355DFE2}" type="pres">
      <dgm:prSet presAssocID="{9A0DA542-7003-4102-9202-2FD48513A5CF}" presName="hierRoot2" presStyleCnt="0">
        <dgm:presLayoutVars>
          <dgm:hierBranch val="init"/>
        </dgm:presLayoutVars>
      </dgm:prSet>
      <dgm:spPr/>
    </dgm:pt>
    <dgm:pt modelId="{45D7601F-76D9-4D20-A62A-DF07F9B69BE2}" type="pres">
      <dgm:prSet presAssocID="{9A0DA542-7003-4102-9202-2FD48513A5CF}" presName="rootComposite" presStyleCnt="0"/>
      <dgm:spPr/>
    </dgm:pt>
    <dgm:pt modelId="{A27978AE-438B-4D40-A763-4637402F54E5}" type="pres">
      <dgm:prSet presAssocID="{9A0DA542-7003-4102-9202-2FD48513A5CF}" presName="rootText" presStyleLbl="node3" presStyleIdx="33" presStyleCnt="36" custLinFactY="-400000" custLinFactNeighborX="-19766" custLinFactNeighborY="-467043">
        <dgm:presLayoutVars>
          <dgm:chPref val="3"/>
        </dgm:presLayoutVars>
      </dgm:prSet>
      <dgm:spPr/>
    </dgm:pt>
    <dgm:pt modelId="{4A006372-AFC4-4C04-85A1-E4237002E25D}" type="pres">
      <dgm:prSet presAssocID="{9A0DA542-7003-4102-9202-2FD48513A5CF}" presName="rootConnector" presStyleLbl="node3" presStyleIdx="33" presStyleCnt="36"/>
      <dgm:spPr/>
    </dgm:pt>
    <dgm:pt modelId="{E87F4102-6315-472D-9FF0-97FC844D03BC}" type="pres">
      <dgm:prSet presAssocID="{9A0DA542-7003-4102-9202-2FD48513A5CF}" presName="hierChild4" presStyleCnt="0"/>
      <dgm:spPr/>
    </dgm:pt>
    <dgm:pt modelId="{D2950E8B-1711-4F44-B347-813FAA0389E3}" type="pres">
      <dgm:prSet presAssocID="{9A0DA542-7003-4102-9202-2FD48513A5CF}" presName="hierChild5" presStyleCnt="0"/>
      <dgm:spPr/>
    </dgm:pt>
    <dgm:pt modelId="{D9FEFB3E-F2A7-43CA-A46A-3A5D50877824}" type="pres">
      <dgm:prSet presAssocID="{4A47839A-349C-4E84-9710-A19AD3A9D192}" presName="Name37" presStyleLbl="parChTrans1D3" presStyleIdx="34" presStyleCnt="36"/>
      <dgm:spPr/>
    </dgm:pt>
    <dgm:pt modelId="{340078B6-513D-4702-8025-C8DFE85C290E}" type="pres">
      <dgm:prSet presAssocID="{6D7D4AAF-EB2C-479B-A41B-C7748214062F}" presName="hierRoot2" presStyleCnt="0">
        <dgm:presLayoutVars>
          <dgm:hierBranch val="init"/>
        </dgm:presLayoutVars>
      </dgm:prSet>
      <dgm:spPr/>
    </dgm:pt>
    <dgm:pt modelId="{60010E6F-1001-4049-8803-474BFA4722F9}" type="pres">
      <dgm:prSet presAssocID="{6D7D4AAF-EB2C-479B-A41B-C7748214062F}" presName="rootComposite" presStyleCnt="0"/>
      <dgm:spPr/>
    </dgm:pt>
    <dgm:pt modelId="{C3B3A24E-D651-407F-8D06-EB24A21C6D45}" type="pres">
      <dgm:prSet presAssocID="{6D7D4AAF-EB2C-479B-A41B-C7748214062F}" presName="rootText" presStyleLbl="node3" presStyleIdx="34" presStyleCnt="36" custLinFactY="-400000" custLinFactNeighborX="-19766" custLinFactNeighborY="-477492">
        <dgm:presLayoutVars>
          <dgm:chPref val="3"/>
        </dgm:presLayoutVars>
      </dgm:prSet>
      <dgm:spPr/>
    </dgm:pt>
    <dgm:pt modelId="{23216E1B-3C7C-42BA-A14F-20B301000DCA}" type="pres">
      <dgm:prSet presAssocID="{6D7D4AAF-EB2C-479B-A41B-C7748214062F}" presName="rootConnector" presStyleLbl="node3" presStyleIdx="34" presStyleCnt="36"/>
      <dgm:spPr/>
    </dgm:pt>
    <dgm:pt modelId="{C368CEDB-5C22-4698-ADE0-13BCCF5A030A}" type="pres">
      <dgm:prSet presAssocID="{6D7D4AAF-EB2C-479B-A41B-C7748214062F}" presName="hierChild4" presStyleCnt="0"/>
      <dgm:spPr/>
    </dgm:pt>
    <dgm:pt modelId="{36DDC57F-7D0D-4157-A57A-D141A624FE6B}" type="pres">
      <dgm:prSet presAssocID="{6D7D4AAF-EB2C-479B-A41B-C7748214062F}" presName="hierChild5" presStyleCnt="0"/>
      <dgm:spPr/>
    </dgm:pt>
    <dgm:pt modelId="{B92D28D8-CFDE-4EAB-8D59-3D736CB90F94}" type="pres">
      <dgm:prSet presAssocID="{AAAAC3CF-D27B-44E0-9891-E1734CDFC006}" presName="Name37" presStyleLbl="parChTrans1D3" presStyleIdx="35" presStyleCnt="36"/>
      <dgm:spPr/>
    </dgm:pt>
    <dgm:pt modelId="{8F5F5029-6F09-4F5B-93F3-D580E66178D6}" type="pres">
      <dgm:prSet presAssocID="{8C0FB133-D666-49EF-9A62-E7A08BFEF8C5}" presName="hierRoot2" presStyleCnt="0">
        <dgm:presLayoutVars>
          <dgm:hierBranch val="init"/>
        </dgm:presLayoutVars>
      </dgm:prSet>
      <dgm:spPr/>
    </dgm:pt>
    <dgm:pt modelId="{A2052952-9879-46F2-B449-403766A784A1}" type="pres">
      <dgm:prSet presAssocID="{8C0FB133-D666-49EF-9A62-E7A08BFEF8C5}" presName="rootComposite" presStyleCnt="0"/>
      <dgm:spPr/>
    </dgm:pt>
    <dgm:pt modelId="{8C5D27DC-200B-41DC-BAF0-91819019D77D}" type="pres">
      <dgm:prSet presAssocID="{8C0FB133-D666-49EF-9A62-E7A08BFEF8C5}" presName="rootText" presStyleLbl="node3" presStyleIdx="35" presStyleCnt="36" custLinFactY="-400000" custLinFactNeighborX="-19766" custLinFactNeighborY="-487941">
        <dgm:presLayoutVars>
          <dgm:chPref val="3"/>
        </dgm:presLayoutVars>
      </dgm:prSet>
      <dgm:spPr/>
    </dgm:pt>
    <dgm:pt modelId="{5DCA695A-4D90-4A07-AF81-8AEDA05573F6}" type="pres">
      <dgm:prSet presAssocID="{8C0FB133-D666-49EF-9A62-E7A08BFEF8C5}" presName="rootConnector" presStyleLbl="node3" presStyleIdx="35" presStyleCnt="36"/>
      <dgm:spPr/>
    </dgm:pt>
    <dgm:pt modelId="{AA8B2C1B-EE2B-48A2-8DA7-1AC9E1A57794}" type="pres">
      <dgm:prSet presAssocID="{8C0FB133-D666-49EF-9A62-E7A08BFEF8C5}" presName="hierChild4" presStyleCnt="0"/>
      <dgm:spPr/>
    </dgm:pt>
    <dgm:pt modelId="{984F76A3-AD85-462E-BBBB-4F1D8F14242D}" type="pres">
      <dgm:prSet presAssocID="{8C0FB133-D666-49EF-9A62-E7A08BFEF8C5}" presName="hierChild5" presStyleCnt="0"/>
      <dgm:spPr/>
    </dgm:pt>
    <dgm:pt modelId="{30B7CB7D-5C46-4A71-90BA-1958AF2F3C6C}" type="pres">
      <dgm:prSet presAssocID="{C8011335-52F0-4F79-B07A-EB48C00E496F}" presName="hierChild5" presStyleCnt="0"/>
      <dgm:spPr/>
    </dgm:pt>
    <dgm:pt modelId="{C84A1957-095A-4A0F-AADD-54F99572B74D}" type="pres">
      <dgm:prSet presAssocID="{7A4477F1-6D7B-4E06-A4B9-BC88B7B8809C}" presName="hierChild3" presStyleCnt="0"/>
      <dgm:spPr/>
    </dgm:pt>
  </dgm:ptLst>
  <dgm:cxnLst>
    <dgm:cxn modelId="{7A872403-C60C-4188-AC49-D96CCFC8A886}" srcId="{C8011335-52F0-4F79-B07A-EB48C00E496F}" destId="{80CA1E20-F423-4120-AFCF-77BB273EE3BB}" srcOrd="7" destOrd="0" parTransId="{58BF53AD-64DD-46CA-9171-61750A68326C}" sibTransId="{7E72E401-3654-4F60-BC83-13BEEE90BF5A}"/>
    <dgm:cxn modelId="{C0A1D804-CB99-4FE6-A1FB-71B14066F4AF}" type="presOf" srcId="{9A0DA542-7003-4102-9202-2FD48513A5CF}" destId="{4A006372-AFC4-4C04-85A1-E4237002E25D}" srcOrd="1" destOrd="0" presId="urn:microsoft.com/office/officeart/2005/8/layout/orgChart1"/>
    <dgm:cxn modelId="{D57BAF06-4ED7-4678-9D76-DB2D02CEDCFA}" type="presOf" srcId="{52E56630-DBC6-41B4-A5A6-5DD876B8C9CA}" destId="{38809D5F-422D-465A-A978-7B1898E62035}" srcOrd="1" destOrd="0" presId="urn:microsoft.com/office/officeart/2005/8/layout/orgChart1"/>
    <dgm:cxn modelId="{807D6207-F9FB-4059-8E26-43275D5F0AED}" srcId="{7A4477F1-6D7B-4E06-A4B9-BC88B7B8809C}" destId="{1C57228A-BF98-45A2-9382-70D5D31239C8}" srcOrd="1" destOrd="0" parTransId="{D0F581D1-771E-48AA-A26D-B22787B470FC}" sibTransId="{4C7A8293-D8DF-44B9-BF44-E77BF785DCFB}"/>
    <dgm:cxn modelId="{21398908-FC80-496C-B83B-95FB538C160E}" type="presOf" srcId="{626C2E55-F8B6-4490-A9F4-A616D769DC7E}" destId="{436620B6-4011-4F68-82F9-B57088D3CF28}" srcOrd="0" destOrd="0" presId="urn:microsoft.com/office/officeart/2005/8/layout/orgChart1"/>
    <dgm:cxn modelId="{727A4709-FEC8-4F9A-977E-563062B87B4C}" type="presOf" srcId="{2BC51B88-7D2D-4BB2-A4A2-616F26322AF6}" destId="{8A913781-0C2C-48E5-B803-C14A633E089C}" srcOrd="0" destOrd="0" presId="urn:microsoft.com/office/officeart/2005/8/layout/orgChart1"/>
    <dgm:cxn modelId="{9983D409-D9B6-4B91-A4F5-FE9B1B03F965}" type="presOf" srcId="{5AD503A2-276A-4C37-A754-327E07900204}" destId="{91D670C4-CC62-41FA-9774-00C01F220FB2}" srcOrd="0" destOrd="0" presId="urn:microsoft.com/office/officeart/2005/8/layout/orgChart1"/>
    <dgm:cxn modelId="{BB6C110A-3DD8-4635-B51F-65D4EAA28E23}" type="presOf" srcId="{C4281704-978D-43D2-948D-F90A7F500E83}" destId="{01416529-40E9-487C-B191-04E056338ABA}" srcOrd="0" destOrd="0" presId="urn:microsoft.com/office/officeart/2005/8/layout/orgChart1"/>
    <dgm:cxn modelId="{55828A0A-79AD-418F-A093-19EC12792586}" srcId="{E940AB94-ABE7-44AF-9A87-6F45302FAB4D}" destId="{52E56630-DBC6-41B4-A5A6-5DD876B8C9CA}" srcOrd="5" destOrd="0" parTransId="{95986E19-6B66-4515-9067-BF6390713D33}" sibTransId="{5F7A694C-EC6C-4DE3-9A28-76F914688BE6}"/>
    <dgm:cxn modelId="{FFB9720B-6E17-4676-A1DB-5FB1B27092DC}" type="presOf" srcId="{81828908-220A-4406-8309-29A75B645CBD}" destId="{D96CD07C-A631-4E83-B124-1D07D997F9AA}" srcOrd="1" destOrd="0" presId="urn:microsoft.com/office/officeart/2005/8/layout/orgChart1"/>
    <dgm:cxn modelId="{3435400D-A019-4005-918C-3C13955DD71C}" type="presOf" srcId="{A199026F-90AC-486D-A23D-E3D84602C336}" destId="{68CBF4A0-E2C2-4007-A038-DEA1C2C97BB1}" srcOrd="0" destOrd="0" presId="urn:microsoft.com/office/officeart/2005/8/layout/orgChart1"/>
    <dgm:cxn modelId="{EDE9560D-60B0-4B65-BDCF-576524674F99}" type="presOf" srcId="{C73EC2AE-1404-4994-A6BD-3C5542F3567C}" destId="{D8DBCB7E-71C6-490D-97FF-67A026EBCCAD}" srcOrd="0" destOrd="0" presId="urn:microsoft.com/office/officeart/2005/8/layout/orgChart1"/>
    <dgm:cxn modelId="{77787B0D-B5F9-42D1-A1B1-061AA90C98F1}" type="presOf" srcId="{A6FD0B86-E49E-4B1B-90AA-7CC8D0EAC1A9}" destId="{B10D264E-99E2-4C8D-8703-A07E8A98610B}" srcOrd="0" destOrd="0" presId="urn:microsoft.com/office/officeart/2005/8/layout/orgChart1"/>
    <dgm:cxn modelId="{0EBE5F0E-7B99-4855-8F2F-6B9B3D099B05}" type="presOf" srcId="{81828908-220A-4406-8309-29A75B645CBD}" destId="{02ABA59B-3784-49C7-8C2F-3181AAD76F69}" srcOrd="0" destOrd="0" presId="urn:microsoft.com/office/officeart/2005/8/layout/orgChart1"/>
    <dgm:cxn modelId="{A7ABCF0E-B71C-4D63-A1CC-EE713D73957F}" srcId="{E940AB94-ABE7-44AF-9A87-6F45302FAB4D}" destId="{083AB11E-29A0-4E5E-BA00-927DC124A3FC}" srcOrd="1" destOrd="0" parTransId="{85A74D7A-3453-41D9-8F72-FF556A624928}" sibTransId="{4749AD77-5824-4524-81E3-9BEBA8D1239D}"/>
    <dgm:cxn modelId="{1232350F-72C0-4B4C-BDCD-2260D09C6F8B}" type="presOf" srcId="{61C40B4E-194D-45F9-B70B-CF1B75E69C2F}" destId="{197262F3-7B6A-4238-8097-2590EBF92B9B}" srcOrd="1" destOrd="0" presId="urn:microsoft.com/office/officeart/2005/8/layout/orgChart1"/>
    <dgm:cxn modelId="{21032810-1DFA-4B32-B388-8C8C52CA4318}" type="presOf" srcId="{AC5A4A52-27E3-43D6-AF25-B7A2E37EED83}" destId="{54F8FED7-4C08-47B4-903C-E48BF1B3A7A6}" srcOrd="1" destOrd="0" presId="urn:microsoft.com/office/officeart/2005/8/layout/orgChart1"/>
    <dgm:cxn modelId="{A693D610-846D-4960-B8E1-2D0201777753}" srcId="{C8011335-52F0-4F79-B07A-EB48C00E496F}" destId="{81828908-220A-4406-8309-29A75B645CBD}" srcOrd="2" destOrd="0" parTransId="{ABC3D7DA-D711-42D3-B3C8-FC5E6D0E80C8}" sibTransId="{7BC2F7B2-A7B0-41FB-B04F-AFCA62373575}"/>
    <dgm:cxn modelId="{13423912-B2D5-4788-B12A-3C7F74A6F302}" srcId="{64138568-321D-4A80-8C9F-0E5B4C06E8AF}" destId="{3A58484D-2A47-4B48-9A36-57C489F8B688}" srcOrd="7" destOrd="0" parTransId="{87E9E02D-5F3F-44F6-9E88-D791856CC076}" sibTransId="{D2A04D83-4DAB-49F9-BD6A-C5D510E7C698}"/>
    <dgm:cxn modelId="{84B50214-780B-4666-8C83-838564D5556D}" type="presOf" srcId="{6EA93087-AAE8-4A0B-B96B-E2249AA2211A}" destId="{63F2DE3D-1ACA-4D9A-8B22-5F0FF3954F48}" srcOrd="1" destOrd="0" presId="urn:microsoft.com/office/officeart/2005/8/layout/orgChart1"/>
    <dgm:cxn modelId="{03696A14-A8CA-4E26-82BA-DD9B2399A79C}" srcId="{64138568-321D-4A80-8C9F-0E5B4C06E8AF}" destId="{C14D8DD3-769D-4763-80FB-CA96631C9D8F}" srcOrd="10" destOrd="0" parTransId="{870198A3-C3D6-45CE-A205-43F909B803E7}" sibTransId="{B7076A3D-BD34-4C8F-8E4D-7A874961582E}"/>
    <dgm:cxn modelId="{4474A915-811E-4AFE-ADDC-A264812EF06F}" type="presOf" srcId="{A50B9DC6-FB77-409B-AADB-A1FC98838D38}" destId="{1C260630-B4FC-499B-A5D2-D94452949678}" srcOrd="0" destOrd="0" presId="urn:microsoft.com/office/officeart/2005/8/layout/orgChart1"/>
    <dgm:cxn modelId="{4F57A116-4517-4700-94D6-4A8D85496F04}" type="presOf" srcId="{626C2E55-F8B6-4490-A9F4-A616D769DC7E}" destId="{E2317354-02C2-4466-941F-04199C4384F4}" srcOrd="1" destOrd="0" presId="urn:microsoft.com/office/officeart/2005/8/layout/orgChart1"/>
    <dgm:cxn modelId="{FBBE0C17-1C45-402E-A3C6-4FB6294C892C}" type="presOf" srcId="{C73EC2AE-1404-4994-A6BD-3C5542F3567C}" destId="{E4D11004-12F4-42E1-88E9-4958788486AD}" srcOrd="1" destOrd="0" presId="urn:microsoft.com/office/officeart/2005/8/layout/orgChart1"/>
    <dgm:cxn modelId="{B6B36817-6E95-4ECE-A109-9D0FC4598A17}" type="presOf" srcId="{EFC98096-4FD7-4CDB-93A3-3F9910AC6A04}" destId="{417C5BBC-D759-447B-9F53-D45C19884040}" srcOrd="0" destOrd="0" presId="urn:microsoft.com/office/officeart/2005/8/layout/orgChart1"/>
    <dgm:cxn modelId="{0BB28519-BB53-4BB6-BCB9-E9CC9962C0CC}" type="presOf" srcId="{FA4C4B42-DF56-4D67-9898-476DA4B006BC}" destId="{147CEEB9-DF46-455D-B9C0-70F9DCA65828}" srcOrd="1" destOrd="0" presId="urn:microsoft.com/office/officeart/2005/8/layout/orgChart1"/>
    <dgm:cxn modelId="{9CDC791B-1635-4A6C-8974-19804687CC26}" srcId="{C8011335-52F0-4F79-B07A-EB48C00E496F}" destId="{1B171527-7DFE-4E7E-9AE4-3C9DCD87A59E}" srcOrd="3" destOrd="0" parTransId="{FE2F22B7-676F-4E1E-9E62-F472A2EBF4D7}" sibTransId="{A3409701-7AAD-4F3E-8029-79A29FFE2FDC}"/>
    <dgm:cxn modelId="{F871CA1C-B322-48C1-AFFA-966B9CB4EC47}" type="presOf" srcId="{7B38EC6A-8E03-4F08-9468-AA9C8F7209B8}" destId="{E268EAB8-95EB-48B7-BEA2-6BE47A839755}" srcOrd="0" destOrd="0" presId="urn:microsoft.com/office/officeart/2005/8/layout/orgChart1"/>
    <dgm:cxn modelId="{78873F1E-0B07-4517-A349-05BFA3EA78A3}" srcId="{E940AB94-ABE7-44AF-9A87-6F45302FAB4D}" destId="{3E140C18-CE3C-4351-8CA8-C018DCCFA1EB}" srcOrd="0" destOrd="0" parTransId="{7B38EC6A-8E03-4F08-9468-AA9C8F7209B8}" sibTransId="{81DC521F-FEE9-465C-86A6-5771DD32339A}"/>
    <dgm:cxn modelId="{E6B77D1F-9A28-496D-A2E5-0F1E2F67C42C}" type="presOf" srcId="{447A35A6-FD36-4EA6-9CF9-74F4A1F7DB61}" destId="{3DF5A1CC-2062-4946-A425-B0C52A241A2F}" srcOrd="0" destOrd="0" presId="urn:microsoft.com/office/officeart/2005/8/layout/orgChart1"/>
    <dgm:cxn modelId="{D6E5D91F-3A85-40E4-A772-C97BA9DBCA85}" type="presOf" srcId="{FB96D66B-AD64-48B0-9F40-B25E8DA1C34C}" destId="{1F2B6C50-67E6-4DE2-9859-534FAAF10800}" srcOrd="1" destOrd="0" presId="urn:microsoft.com/office/officeart/2005/8/layout/orgChart1"/>
    <dgm:cxn modelId="{E2F0EB20-9769-4D91-B6A5-D6478935C7FB}" type="presOf" srcId="{69BDEC5C-440B-4D9F-9730-261131549A29}" destId="{7DC0CCE9-AC2D-447D-AB7E-70C5A137511D}" srcOrd="0" destOrd="0" presId="urn:microsoft.com/office/officeart/2005/8/layout/orgChart1"/>
    <dgm:cxn modelId="{34A6B522-D737-409B-8D25-FAE6C81DD82A}" srcId="{C8011335-52F0-4F79-B07A-EB48C00E496F}" destId="{8404CAC8-856B-46EE-9A14-357B332FF9CC}" srcOrd="0" destOrd="0" parTransId="{8D04A97B-2010-4FA1-8C9C-FE9FCDCDEB82}" sibTransId="{42D12F0B-1F6F-4FC9-8187-E0D6C571AE49}"/>
    <dgm:cxn modelId="{49D1EE22-7FD0-4F7B-B7B6-C496ADD35576}" type="presOf" srcId="{BDB67BBA-7894-434A-9089-BA9F7C27F343}" destId="{E35B2186-5486-4A54-9616-DB6E366764E4}" srcOrd="1" destOrd="0" presId="urn:microsoft.com/office/officeart/2005/8/layout/orgChart1"/>
    <dgm:cxn modelId="{5AB95024-924C-4303-8959-A2F3001679AE}" srcId="{64138568-321D-4A80-8C9F-0E5B4C06E8AF}" destId="{CD510186-3D8A-4F7F-AC61-5730C7531816}" srcOrd="5" destOrd="0" parTransId="{9B559F6D-9485-46F9-8ACF-07FE872D6022}" sibTransId="{4BFA547B-EC0D-40AD-A6F4-D9271D6C4A23}"/>
    <dgm:cxn modelId="{6A87BA26-9B4C-413C-ACE1-C3FFD64A2AAE}" srcId="{64138568-321D-4A80-8C9F-0E5B4C06E8AF}" destId="{E408D398-68F9-41BC-AA45-EA81CF2A9891}" srcOrd="6" destOrd="0" parTransId="{1D57C69C-DAA4-49B1-92AC-6D80CD9F593D}" sibTransId="{8946B8F0-7BDF-411A-BDBD-FF946C82BBDA}"/>
    <dgm:cxn modelId="{1FB71828-11CF-4C02-9D22-DEAD346CD649}" type="presOf" srcId="{1C57228A-BF98-45A2-9382-70D5D31239C8}" destId="{C65D4B57-E99A-4410-894E-D20DCCF0042D}" srcOrd="0" destOrd="0" presId="urn:microsoft.com/office/officeart/2005/8/layout/orgChart1"/>
    <dgm:cxn modelId="{AB7B6828-6C37-40B0-A127-8FB1946FAAA5}" type="presOf" srcId="{2BC51B88-7D2D-4BB2-A4A2-616F26322AF6}" destId="{70B959A4-746B-4511-B0F4-737AE8693173}" srcOrd="1" destOrd="0" presId="urn:microsoft.com/office/officeart/2005/8/layout/orgChart1"/>
    <dgm:cxn modelId="{A1FEAD2A-608C-4C3D-8C7F-31C9FBAF25B8}" type="presOf" srcId="{5951CA38-E4CC-49D4-9E92-0233D814321F}" destId="{B595D617-4136-4F9A-8C39-FE6D350C4B8B}" srcOrd="1" destOrd="0" presId="urn:microsoft.com/office/officeart/2005/8/layout/orgChart1"/>
    <dgm:cxn modelId="{B9E88F2C-45E7-4586-A537-A5296AAD28C3}" type="presOf" srcId="{51B2BDD9-E209-4EE3-9FAE-BE6D0374BC0B}" destId="{1E44FE8B-9D20-447F-836E-E16E70510AC9}" srcOrd="0" destOrd="0" presId="urn:microsoft.com/office/officeart/2005/8/layout/orgChart1"/>
    <dgm:cxn modelId="{E0E6142D-FFA1-4BB2-BE82-A215A11E2E49}" type="presOf" srcId="{AC1F769E-9832-4C38-9C77-08631031A14A}" destId="{ABC5AE83-BAC2-4EEF-99CA-D14306CBF661}" srcOrd="0" destOrd="0" presId="urn:microsoft.com/office/officeart/2005/8/layout/orgChart1"/>
    <dgm:cxn modelId="{A4CBD82D-6FE9-4E6B-ABDE-6ED948BAC186}" type="presOf" srcId="{3E140C18-CE3C-4351-8CA8-C018DCCFA1EB}" destId="{F397B947-9818-478B-8320-3C263CFAA271}" srcOrd="1" destOrd="0" presId="urn:microsoft.com/office/officeart/2005/8/layout/orgChart1"/>
    <dgm:cxn modelId="{1658162E-44AF-4AE0-8044-3D0F41724991}" type="presOf" srcId="{7FE74582-0A79-43D8-9E09-F800588F26E5}" destId="{F75DA673-0520-443C-A41A-FF8FFA6BDF50}" srcOrd="0" destOrd="0" presId="urn:microsoft.com/office/officeart/2005/8/layout/orgChart1"/>
    <dgm:cxn modelId="{C260452E-95CB-4923-8D4A-2F30A95664F3}" srcId="{C8011335-52F0-4F79-B07A-EB48C00E496F}" destId="{EA136E13-9D37-461B-95EF-20CCB89498E6}" srcOrd="8" destOrd="0" parTransId="{EFC98096-4FD7-4CDB-93A3-3F9910AC6A04}" sibTransId="{D01BF37C-5DDA-41C0-B779-4822EA592764}"/>
    <dgm:cxn modelId="{AF25FA2E-24AE-4777-B0A6-087CD7811333}" type="presOf" srcId="{06A1E98E-F346-4093-A4D8-7C7B881A93EE}" destId="{B119BBFE-BFA7-43D0-BD34-EBF2F624B7EE}" srcOrd="0" destOrd="0" presId="urn:microsoft.com/office/officeart/2005/8/layout/orgChart1"/>
    <dgm:cxn modelId="{7F243F2F-7662-4730-81EB-66723AB5B4C4}" type="presOf" srcId="{AC5A4A52-27E3-43D6-AF25-B7A2E37EED83}" destId="{5A138A61-941B-445C-85E6-599BBC6C73DD}" srcOrd="0" destOrd="0" presId="urn:microsoft.com/office/officeart/2005/8/layout/orgChart1"/>
    <dgm:cxn modelId="{26FE8D2F-CA72-4824-9308-28884F4BEE11}" type="presOf" srcId="{23D3BF9B-FF98-41EA-96D5-53CBE681F301}" destId="{C8A27BE1-9839-4376-BC9A-E071656A47CD}" srcOrd="0" destOrd="0" presId="urn:microsoft.com/office/officeart/2005/8/layout/orgChart1"/>
    <dgm:cxn modelId="{51851A30-7353-4BAA-8A21-7724334FC445}" type="presOf" srcId="{9B559F6D-9485-46F9-8ACF-07FE872D6022}" destId="{BC7E7C88-DE37-45E7-B342-AAF5CCD75152}" srcOrd="0" destOrd="0" presId="urn:microsoft.com/office/officeart/2005/8/layout/orgChart1"/>
    <dgm:cxn modelId="{1A150831-2675-4EAB-8BD8-F3AD996F352C}" type="presOf" srcId="{51587AAA-B094-4610-AEDC-D2313DDD8BE8}" destId="{C507A70D-EE8F-43A8-9DA1-BDD5CEEC08B0}" srcOrd="1" destOrd="0" presId="urn:microsoft.com/office/officeart/2005/8/layout/orgChart1"/>
    <dgm:cxn modelId="{71FC6931-1D37-4735-8210-FE81B574FF62}" srcId="{7A4477F1-6D7B-4E06-A4B9-BC88B7B8809C}" destId="{5951CA38-E4CC-49D4-9E92-0233D814321F}" srcOrd="2" destOrd="0" parTransId="{5AD503A2-276A-4C37-A754-327E07900204}" sibTransId="{99554FB0-24AD-4EA5-B6D4-782B612617EF}"/>
    <dgm:cxn modelId="{3DD97A32-A82D-4A3C-9A63-05A597C7A5CB}" type="presOf" srcId="{D0C5C4D2-D665-4723-9FCB-F8E18E74DA24}" destId="{F7D48124-73A0-42C5-85AF-2095D69A2FF4}" srcOrd="0" destOrd="0" presId="urn:microsoft.com/office/officeart/2005/8/layout/orgChart1"/>
    <dgm:cxn modelId="{A97C7D33-3C7D-41E1-A51B-1FD5D387424E}" srcId="{E940AB94-ABE7-44AF-9A87-6F45302FAB4D}" destId="{69BDEC5C-440B-4D9F-9730-261131549A29}" srcOrd="9" destOrd="0" parTransId="{A182A7F1-9841-4586-A589-C1D73A4EEAD3}" sibTransId="{9B82F7EC-E408-4590-91DB-B4C9F8CABD67}"/>
    <dgm:cxn modelId="{8101FB34-017F-42EE-96E8-79747B3407BE}" type="presOf" srcId="{9B2AF723-963D-4E88-9AFD-4E5B209F97C8}" destId="{35F97D4C-EDD3-4C4E-84CF-C2124CED15EF}" srcOrd="1" destOrd="0" presId="urn:microsoft.com/office/officeart/2005/8/layout/orgChart1"/>
    <dgm:cxn modelId="{42930735-605D-4DD8-A00B-86B303C038C4}" type="presOf" srcId="{AF3D693B-7893-4B62-BA22-8F0E832A3248}" destId="{EDDC0F94-A575-493B-980B-778D74CD4555}" srcOrd="1" destOrd="0" presId="urn:microsoft.com/office/officeart/2005/8/layout/orgChart1"/>
    <dgm:cxn modelId="{60050D36-4BE2-47E3-8B2C-735FEC2CC800}" type="presOf" srcId="{8404CAC8-856B-46EE-9A14-357B332FF9CC}" destId="{1DBFA56F-7225-47B2-BA75-B271FDA41C0D}" srcOrd="1" destOrd="0" presId="urn:microsoft.com/office/officeart/2005/8/layout/orgChart1"/>
    <dgm:cxn modelId="{1F9CB337-49F8-49C3-998D-2D0B68AF200A}" type="presOf" srcId="{0B4A8419-854B-4628-823B-9D923EFDBF60}" destId="{16530F63-C736-4540-9724-C4681792473E}" srcOrd="0" destOrd="0" presId="urn:microsoft.com/office/officeart/2005/8/layout/orgChart1"/>
    <dgm:cxn modelId="{51C1F138-1D10-4408-9365-FB06A9D77848}" srcId="{64138568-321D-4A80-8C9F-0E5B4C06E8AF}" destId="{BDB67BBA-7894-434A-9089-BA9F7C27F343}" srcOrd="8" destOrd="0" parTransId="{1D57CF7E-0B53-4B59-9B2B-711B3592F6A6}" sibTransId="{0288F186-DB5A-4FEB-B542-6CB40E0239F8}"/>
    <dgm:cxn modelId="{58AA6E3A-3116-44C7-9D5D-CD213A91A956}" type="presOf" srcId="{3E140C18-CE3C-4351-8CA8-C018DCCFA1EB}" destId="{41C17CE3-43B1-460B-AA50-6A1F3443028B}" srcOrd="0" destOrd="0" presId="urn:microsoft.com/office/officeart/2005/8/layout/orgChart1"/>
    <dgm:cxn modelId="{EF9E433B-577E-4554-A5E4-87143F6B2965}" type="presOf" srcId="{E408D398-68F9-41BC-AA45-EA81CF2A9891}" destId="{9ECB44EB-415D-4F2D-ACE9-BAEE61EECE06}" srcOrd="1" destOrd="0" presId="urn:microsoft.com/office/officeart/2005/8/layout/orgChart1"/>
    <dgm:cxn modelId="{10888B40-62AB-40FE-A161-B1047D845772}" type="presOf" srcId="{E69341FA-F6E1-4352-9B20-72E7B055FB53}" destId="{2671A7A8-1B46-4BD0-B247-837AA9F06EED}" srcOrd="0" destOrd="0" presId="urn:microsoft.com/office/officeart/2005/8/layout/orgChart1"/>
    <dgm:cxn modelId="{BE281B5D-F7A5-4151-93F7-3545BFA3AAA2}" type="presOf" srcId="{85A74D7A-3453-41D9-8F72-FF556A624928}" destId="{B74DE735-6897-40BB-8DC5-056BC0D4ABA6}" srcOrd="0" destOrd="0" presId="urn:microsoft.com/office/officeart/2005/8/layout/orgChart1"/>
    <dgm:cxn modelId="{16A96B5D-35D1-4656-802F-8FBE0C8DCCDF}" type="presOf" srcId="{B14A8D65-EEBE-4983-BEEA-3DA8C4609C18}" destId="{114F52B9-03C3-429E-8904-B1375BE82DEC}" srcOrd="0" destOrd="0" presId="urn:microsoft.com/office/officeart/2005/8/layout/orgChart1"/>
    <dgm:cxn modelId="{7F192A5F-392C-484E-AA32-6051BF3E129C}" type="presOf" srcId="{C14D8DD3-769D-4763-80FB-CA96631C9D8F}" destId="{BAF8D3BF-B94D-4C2F-AFBE-039D199F582C}" srcOrd="1" destOrd="0" presId="urn:microsoft.com/office/officeart/2005/8/layout/orgChart1"/>
    <dgm:cxn modelId="{A265E05F-C327-4FF2-9062-6A456A49114D}" type="presOf" srcId="{E940AB94-ABE7-44AF-9A87-6F45302FAB4D}" destId="{57EDCC79-13A2-4B38-81D0-3AA3294A8703}" srcOrd="0" destOrd="0" presId="urn:microsoft.com/office/officeart/2005/8/layout/orgChart1"/>
    <dgm:cxn modelId="{2A66B041-349E-4AB4-B564-F258E8776B28}" srcId="{7A4477F1-6D7B-4E06-A4B9-BC88B7B8809C}" destId="{51587AAA-B094-4610-AEDC-D2313DDD8BE8}" srcOrd="0" destOrd="0" parTransId="{E462550E-FAB0-4DF9-AADC-8D74C73E72C4}" sibTransId="{CFEF2374-FC35-448B-9B4A-1B4621C95D83}"/>
    <dgm:cxn modelId="{9366D561-14D7-4E57-A47B-F52481404ABE}" type="presOf" srcId="{EA136E13-9D37-461B-95EF-20CCB89498E6}" destId="{55345C5B-7F57-438C-8337-026B13873F8F}" srcOrd="0" destOrd="0" presId="urn:microsoft.com/office/officeart/2005/8/layout/orgChart1"/>
    <dgm:cxn modelId="{ABA27862-8660-4F06-81FB-235A7D740417}" type="presOf" srcId="{64138568-321D-4A80-8C9F-0E5B4C06E8AF}" destId="{B6154B77-0FB4-4DEB-A373-4B109A84388C}" srcOrd="1" destOrd="0" presId="urn:microsoft.com/office/officeart/2005/8/layout/orgChart1"/>
    <dgm:cxn modelId="{B5C82143-4C15-45E5-B712-4008FE310EFF}" type="presOf" srcId="{04364E83-934A-4074-88B5-35E278A73F95}" destId="{5F0D5FFF-FB12-4729-91C0-39F5601E4D53}" srcOrd="0" destOrd="0" presId="urn:microsoft.com/office/officeart/2005/8/layout/orgChart1"/>
    <dgm:cxn modelId="{ED114844-E99A-4CC0-AD5C-9776B894197B}" type="presOf" srcId="{52E56630-DBC6-41B4-A5A6-5DD876B8C9CA}" destId="{DC4A2D43-0D06-4F4B-973E-100C5E28D611}" srcOrd="0" destOrd="0" presId="urn:microsoft.com/office/officeart/2005/8/layout/orgChart1"/>
    <dgm:cxn modelId="{B67A5564-DD24-49A3-B562-10064D6FEC5F}" srcId="{0B4A8419-854B-4628-823B-9D923EFDBF60}" destId="{7A4477F1-6D7B-4E06-A4B9-BC88B7B8809C}" srcOrd="0" destOrd="0" parTransId="{0697C5A5-074D-467F-8BF7-64972D918236}" sibTransId="{4E8BC6A1-C88B-4D8C-A483-1402974B3221}"/>
    <dgm:cxn modelId="{7B570F46-EF8C-46D3-A2BB-22467F7F9B16}" srcId="{64138568-321D-4A80-8C9F-0E5B4C06E8AF}" destId="{C73EC2AE-1404-4994-A6BD-3C5542F3567C}" srcOrd="4" destOrd="0" parTransId="{A199026F-90AC-486D-A23D-E3D84602C336}" sibTransId="{2AF60E55-BF61-4B28-A998-79148C015010}"/>
    <dgm:cxn modelId="{F8012866-2B0A-4CC5-8D68-8D292BA5C93B}" type="presOf" srcId="{87E9E02D-5F3F-44F6-9E88-D791856CC076}" destId="{4B411FB0-F612-4811-9E30-B306CFF0CE1E}" srcOrd="0" destOrd="0" presId="urn:microsoft.com/office/officeart/2005/8/layout/orgChart1"/>
    <dgm:cxn modelId="{26196F69-0EB6-45FB-9E65-52A155385435}" type="presOf" srcId="{9A0DA542-7003-4102-9202-2FD48513A5CF}" destId="{A27978AE-438B-4D40-A763-4637402F54E5}" srcOrd="0" destOrd="0" presId="urn:microsoft.com/office/officeart/2005/8/layout/orgChart1"/>
    <dgm:cxn modelId="{A4E4106A-C548-4E2F-81C2-4F56D442E2CC}" type="presOf" srcId="{D1DDC9B9-A940-4BF2-95C5-DFD436604E78}" destId="{EBDB0996-DBA9-424F-B120-C7D4F43F9B6C}" srcOrd="0" destOrd="0" presId="urn:microsoft.com/office/officeart/2005/8/layout/orgChart1"/>
    <dgm:cxn modelId="{BB8D384A-DD10-49F7-9ABD-99BED813B2D3}" type="presOf" srcId="{3A58484D-2A47-4B48-9A36-57C489F8B688}" destId="{013DD0A3-0588-44D7-AD0B-C3732920AEC1}" srcOrd="0" destOrd="0" presId="urn:microsoft.com/office/officeart/2005/8/layout/orgChart1"/>
    <dgm:cxn modelId="{28C1656A-AE4A-49F9-936F-08ECD0F9E3E6}" srcId="{E940AB94-ABE7-44AF-9A87-6F45302FAB4D}" destId="{6010FD57-B304-4037-9F87-6E28213DE628}" srcOrd="3" destOrd="0" parTransId="{04364E83-934A-4074-88B5-35E278A73F95}" sibTransId="{BEDECA31-8D09-4BA9-8B5B-D05C1C9091CF}"/>
    <dgm:cxn modelId="{F495D46A-DBBD-48D6-A87F-20660AF6A676}" type="presOf" srcId="{2E6984CF-9302-4048-BBF7-96AC06F2D3D8}" destId="{DD94D2F2-BC4D-47D5-B527-8A0340041A23}" srcOrd="0" destOrd="0" presId="urn:microsoft.com/office/officeart/2005/8/layout/orgChart1"/>
    <dgm:cxn modelId="{C6D7EB6A-A1A8-4390-915B-7DD85590082D}" type="presOf" srcId="{AAAAC3CF-D27B-44E0-9891-E1734CDFC006}" destId="{B92D28D8-CFDE-4EAB-8D59-3D736CB90F94}" srcOrd="0" destOrd="0" presId="urn:microsoft.com/office/officeart/2005/8/layout/orgChart1"/>
    <dgm:cxn modelId="{70B7F56C-566C-4019-B7F3-2F97E8120BD6}" srcId="{C8011335-52F0-4F79-B07A-EB48C00E496F}" destId="{C2631F09-511D-4F36-A775-0009E6ACEF4F}" srcOrd="4" destOrd="0" parTransId="{9D260C61-F885-42D7-AC8A-6FC5D2B32F05}" sibTransId="{E5A4ACC0-08A6-46C4-B7A2-2C5DC8251D71}"/>
    <dgm:cxn modelId="{7E0EF96D-75F2-4680-80B5-12B844E8C2F3}" srcId="{C8011335-52F0-4F79-B07A-EB48C00E496F}" destId="{9A0DA542-7003-4102-9202-2FD48513A5CF}" srcOrd="9" destOrd="0" parTransId="{06A1E98E-F346-4093-A4D8-7C7B881A93EE}" sibTransId="{2A1D5A03-D310-41E9-9629-379ABAFD8581}"/>
    <dgm:cxn modelId="{0B76D370-2CDF-4CC9-9FFC-DEC60C4B22DC}" type="presOf" srcId="{6F7320BF-DD80-4D3D-837B-ED362B12B561}" destId="{12617AED-3A0F-4C1F-8D69-6B87ED21ABA7}" srcOrd="1" destOrd="0" presId="urn:microsoft.com/office/officeart/2005/8/layout/orgChart1"/>
    <dgm:cxn modelId="{956FF850-D4CA-4173-911A-E40517EF7C28}" type="presOf" srcId="{FA4C4B42-DF56-4D67-9898-476DA4B006BC}" destId="{3FD8DFB7-267D-4B77-B1EC-763C84A81375}" srcOrd="0" destOrd="0" presId="urn:microsoft.com/office/officeart/2005/8/layout/orgChart1"/>
    <dgm:cxn modelId="{A926BF72-B169-4D34-9090-D1EF997124AA}" type="presOf" srcId="{CD510186-3D8A-4F7F-AC61-5730C7531816}" destId="{76D6C54D-D24F-4306-A1E4-DD3FB1B0A742}" srcOrd="0" destOrd="0" presId="urn:microsoft.com/office/officeart/2005/8/layout/orgChart1"/>
    <dgm:cxn modelId="{6551CE72-DBF6-40CE-BB90-4B3C2D73C526}" type="presOf" srcId="{C5344404-F5BF-4983-A89F-EFBBC0CB765E}" destId="{DC3D2D5D-DC15-4D8F-971A-F501A9055C94}" srcOrd="0" destOrd="0" presId="urn:microsoft.com/office/officeart/2005/8/layout/orgChart1"/>
    <dgm:cxn modelId="{90D67B73-0D7B-4B93-86C7-1754F1C1CE70}" type="presOf" srcId="{80CA1E20-F423-4120-AFCF-77BB273EE3BB}" destId="{66FD9D6D-8291-44C0-A52A-1BDCB3531514}" srcOrd="0" destOrd="0" presId="urn:microsoft.com/office/officeart/2005/8/layout/orgChart1"/>
    <dgm:cxn modelId="{4AB99074-A88D-4449-87BD-0A02C6F4F536}" type="presOf" srcId="{51587AAA-B094-4610-AEDC-D2313DDD8BE8}" destId="{BBD3929E-3B4B-43A5-A167-F98465AB3361}" srcOrd="0" destOrd="0" presId="urn:microsoft.com/office/officeart/2005/8/layout/orgChart1"/>
    <dgm:cxn modelId="{EC80EA56-35A1-4291-8A29-AD1799042123}" type="presOf" srcId="{6010FD57-B304-4037-9F87-6E28213DE628}" destId="{DA53BD2C-E715-48C7-B2F1-87C1FAB30D0F}" srcOrd="0" destOrd="0" presId="urn:microsoft.com/office/officeart/2005/8/layout/orgChart1"/>
    <dgm:cxn modelId="{19993F5A-6458-4249-A070-0A444A4A4B7F}" type="presOf" srcId="{F7C80EF5-1B61-490D-B21D-5736FA197431}" destId="{6C478A5B-FE88-45B8-8FC3-8A6B272A2353}" srcOrd="0" destOrd="0" presId="urn:microsoft.com/office/officeart/2005/8/layout/orgChart1"/>
    <dgm:cxn modelId="{4342317D-36B2-4FFB-AB8A-893FD52E0F3D}" srcId="{C8011335-52F0-4F79-B07A-EB48C00E496F}" destId="{6D7D4AAF-EB2C-479B-A41B-C7748214062F}" srcOrd="10" destOrd="0" parTransId="{4A47839A-349C-4E84-9710-A19AD3A9D192}" sibTransId="{2FB4A367-174A-4593-A9EA-6670757753F2}"/>
    <dgm:cxn modelId="{447E947D-3C97-4C86-88E8-67FAFD814727}" type="presOf" srcId="{E408D398-68F9-41BC-AA45-EA81CF2A9891}" destId="{B071ED8E-C562-4FC4-8A14-3A655BB75328}" srcOrd="0" destOrd="0" presId="urn:microsoft.com/office/officeart/2005/8/layout/orgChart1"/>
    <dgm:cxn modelId="{8D8C9B7D-D50B-453E-AAFA-5E2B9E05AD39}" type="presOf" srcId="{E940AB94-ABE7-44AF-9A87-6F45302FAB4D}" destId="{19B126AD-C103-481F-BC32-33A92F13045C}" srcOrd="1" destOrd="0" presId="urn:microsoft.com/office/officeart/2005/8/layout/orgChart1"/>
    <dgm:cxn modelId="{BA19AE7D-3532-49D3-A11C-28638DA25A25}" type="presOf" srcId="{69BDEC5C-440B-4D9F-9730-261131549A29}" destId="{DC1397F2-4C9F-4620-A0CE-F05AAE72BA2F}" srcOrd="1" destOrd="0" presId="urn:microsoft.com/office/officeart/2005/8/layout/orgChart1"/>
    <dgm:cxn modelId="{1FCFF87D-E9AD-4BF5-BC9E-D7ACFD46B1D3}" type="presOf" srcId="{58BF53AD-64DD-46CA-9171-61750A68326C}" destId="{0CFA7087-BCEB-445F-B2CF-06A72BF90F1A}" srcOrd="0" destOrd="0" presId="urn:microsoft.com/office/officeart/2005/8/layout/orgChart1"/>
    <dgm:cxn modelId="{1781AC7F-047A-4E97-ACD2-C7DA8EBBE383}" type="presOf" srcId="{8C0FB133-D666-49EF-9A62-E7A08BFEF8C5}" destId="{5DCA695A-4D90-4A07-AF81-8AEDA05573F6}" srcOrd="1" destOrd="0" presId="urn:microsoft.com/office/officeart/2005/8/layout/orgChart1"/>
    <dgm:cxn modelId="{944CEA7F-1A1B-426B-A6BB-1025AE077CE9}" srcId="{E940AB94-ABE7-44AF-9A87-6F45302FAB4D}" destId="{E69341FA-F6E1-4352-9B20-72E7B055FB53}" srcOrd="2" destOrd="0" parTransId="{447A35A6-FD36-4EA6-9CF9-74F4A1F7DB61}" sibTransId="{4062FF61-4463-4BFB-B821-E15AA8468493}"/>
    <dgm:cxn modelId="{11855F80-5E91-4D4C-8205-F55262497393}" type="presOf" srcId="{BDB67BBA-7894-434A-9089-BA9F7C27F343}" destId="{1B83EB7A-C7EB-45A5-80B7-5A669BE3BDB3}" srcOrd="0" destOrd="0" presId="urn:microsoft.com/office/officeart/2005/8/layout/orgChart1"/>
    <dgm:cxn modelId="{48D9BB81-24F1-49D9-BB26-82A6AFC1FE17}" type="presOf" srcId="{95986E19-6B66-4515-9067-BF6390713D33}" destId="{9DF15A81-0AEA-438C-A16C-680DD65413E8}" srcOrd="0" destOrd="0" presId="urn:microsoft.com/office/officeart/2005/8/layout/orgChart1"/>
    <dgm:cxn modelId="{B12BC18C-9045-46E8-9389-5D9F13419259}" type="presOf" srcId="{1D57CF7E-0B53-4B59-9B2B-711B3592F6A6}" destId="{F50A721A-5DBA-4BF5-87BC-064BD848ABDA}" srcOrd="0" destOrd="0" presId="urn:microsoft.com/office/officeart/2005/8/layout/orgChart1"/>
    <dgm:cxn modelId="{E96B458E-87AB-4BF6-ABD8-A4D1310E719D}" srcId="{E940AB94-ABE7-44AF-9A87-6F45302FAB4D}" destId="{D0C5C4D2-D665-4723-9FCB-F8E18E74DA24}" srcOrd="10" destOrd="0" parTransId="{3C044BFA-7B97-4E00-9EF1-3250A2516223}" sibTransId="{1254B773-8464-4200-8A38-02690EF14CB9}"/>
    <dgm:cxn modelId="{4DE1C28F-09D7-4B0F-AA5F-B45CFD9CBEE6}" type="presOf" srcId="{083AB11E-29A0-4E5E-BA00-927DC124A3FC}" destId="{5E85FC7E-D02D-4548-8DE1-C7C6A539E8AA}" srcOrd="0" destOrd="0" presId="urn:microsoft.com/office/officeart/2005/8/layout/orgChart1"/>
    <dgm:cxn modelId="{A7008690-2D1C-4D80-8AD0-B31A9B2CE25E}" type="presOf" srcId="{1D57C69C-DAA4-49B1-92AC-6D80CD9F593D}" destId="{9BE22C27-ACC1-46DB-BF20-2BB55978D7BA}" srcOrd="0" destOrd="0" presId="urn:microsoft.com/office/officeart/2005/8/layout/orgChart1"/>
    <dgm:cxn modelId="{C973EB91-69DD-46E2-B1EC-33DE35E908CF}" type="presOf" srcId="{4AADD205-8395-4E9D-98F9-B3CC3B62A138}" destId="{ED2CCBD6-E066-4992-AE11-5D6C80EC26A7}" srcOrd="0" destOrd="0" presId="urn:microsoft.com/office/officeart/2005/8/layout/orgChart1"/>
    <dgm:cxn modelId="{66010894-E7DF-4ADE-92A5-E147E79619E7}" type="presOf" srcId="{80CA1E20-F423-4120-AFCF-77BB273EE3BB}" destId="{2AEE131E-0EBA-4E9D-9AFC-818720FA5CBD}" srcOrd="1" destOrd="0" presId="urn:microsoft.com/office/officeart/2005/8/layout/orgChart1"/>
    <dgm:cxn modelId="{A0223396-6F23-44ED-BFFF-E7B1378A6385}" srcId="{E940AB94-ABE7-44AF-9A87-6F45302FAB4D}" destId="{9B2AF723-963D-4E88-9AFD-4E5B209F97C8}" srcOrd="8" destOrd="0" parTransId="{F7C80EF5-1B61-490D-B21D-5736FA197431}" sibTransId="{EE74626F-1107-4180-AD10-10692520CB23}"/>
    <dgm:cxn modelId="{97866097-41E0-4DF0-A8EE-E6DA07763AC5}" type="presOf" srcId="{8404CAC8-856B-46EE-9A14-357B332FF9CC}" destId="{E6674900-FFEE-44DE-9FD6-98532381ED4B}" srcOrd="0" destOrd="0" presId="urn:microsoft.com/office/officeart/2005/8/layout/orgChart1"/>
    <dgm:cxn modelId="{F75FFC97-5B5D-4359-897E-6F37EFDC87BE}" type="presOf" srcId="{CD510186-3D8A-4F7F-AC61-5730C7531816}" destId="{1093C774-5B56-4CA3-914C-509F8E87B04E}" srcOrd="1" destOrd="0" presId="urn:microsoft.com/office/officeart/2005/8/layout/orgChart1"/>
    <dgm:cxn modelId="{8FEA119A-1995-4CB6-B3E7-62CC7F922A02}" srcId="{C8011335-52F0-4F79-B07A-EB48C00E496F}" destId="{AF3D693B-7893-4B62-BA22-8F0E832A3248}" srcOrd="1" destOrd="0" parTransId="{C4281704-978D-43D2-948D-F90A7F500E83}" sibTransId="{7D6A60E5-5B48-44EB-B8D2-E2E566F9DB9E}"/>
    <dgm:cxn modelId="{35173A9A-1B8A-4FB2-A1E2-E0FFAC53AEC7}" type="presOf" srcId="{E2C35705-CF4D-41DC-8877-3271C88178BE}" destId="{42A96DDA-C9DA-41A7-9FF9-B2F973A70A62}" srcOrd="0" destOrd="0" presId="urn:microsoft.com/office/officeart/2005/8/layout/orgChart1"/>
    <dgm:cxn modelId="{8114859A-3A33-4170-A879-F9D44CCB74A1}" type="presOf" srcId="{AA04688A-3815-4CAF-9B8D-A1DE6ADB6132}" destId="{6C8CB11A-ECA4-41D1-B0D9-31C4779A30BA}" srcOrd="0" destOrd="0" presId="urn:microsoft.com/office/officeart/2005/8/layout/orgChart1"/>
    <dgm:cxn modelId="{C800479B-2D9E-442C-B746-46489449D125}" type="presOf" srcId="{3A4BA254-6C1E-488D-8E8B-58AAF70E9F6B}" destId="{8AD052FB-D1ED-4D17-AB7D-5CADE81D6E9C}" srcOrd="0" destOrd="0" presId="urn:microsoft.com/office/officeart/2005/8/layout/orgChart1"/>
    <dgm:cxn modelId="{4888899B-86DE-4728-8DD8-7CE94C848740}" type="presOf" srcId="{C2631F09-511D-4F36-A775-0009E6ACEF4F}" destId="{AC49A92B-163C-41D8-AD35-66C4B641735A}" srcOrd="1" destOrd="0" presId="urn:microsoft.com/office/officeart/2005/8/layout/orgChart1"/>
    <dgm:cxn modelId="{96EB989E-ED49-44A2-A8DD-79F2B0024D51}" type="presOf" srcId="{B14A8D65-EEBE-4983-BEEA-3DA8C4609C18}" destId="{6CEAC6EF-B1B0-497E-AEBA-9700F27B2475}" srcOrd="1" destOrd="0" presId="urn:microsoft.com/office/officeart/2005/8/layout/orgChart1"/>
    <dgm:cxn modelId="{A6B868A0-71FF-4510-B4E5-C1ED5B58D3BD}" type="presOf" srcId="{1C57228A-BF98-45A2-9382-70D5D31239C8}" destId="{8AEBDFC9-E60D-481C-85DC-357FD4277084}" srcOrd="1" destOrd="0" presId="urn:microsoft.com/office/officeart/2005/8/layout/orgChart1"/>
    <dgm:cxn modelId="{E25863A1-6B8D-4D5C-B5C2-863A66B8D98D}" type="presOf" srcId="{D0C5C4D2-D665-4723-9FCB-F8E18E74DA24}" destId="{74E4AB45-634C-40CD-8521-92A17D570C8A}" srcOrd="1" destOrd="0" presId="urn:microsoft.com/office/officeart/2005/8/layout/orgChart1"/>
    <dgm:cxn modelId="{8BF3E4A3-BEDC-4FB9-90EE-61C0F38AD1B0}" type="presOf" srcId="{1B171527-7DFE-4E7E-9AE4-3C9DCD87A59E}" destId="{C1ADA0B2-2965-447B-9C6F-CFD940290A2B}" srcOrd="0" destOrd="0" presId="urn:microsoft.com/office/officeart/2005/8/layout/orgChart1"/>
    <dgm:cxn modelId="{BDFF23A5-BE66-40DF-833A-7DFE80ECB781}" type="presOf" srcId="{7A4477F1-6D7B-4E06-A4B9-BC88B7B8809C}" destId="{C6836F0C-ABE3-4EC6-96DE-60933F60BE08}" srcOrd="0" destOrd="0" presId="urn:microsoft.com/office/officeart/2005/8/layout/orgChart1"/>
    <dgm:cxn modelId="{9A5F40A5-6A82-46B3-9320-153F130AD570}" type="presOf" srcId="{9D5CA5B7-1E49-4751-A679-166A365EA201}" destId="{3506B343-D277-443E-8C05-64AD9A199590}" srcOrd="0" destOrd="0" presId="urn:microsoft.com/office/officeart/2005/8/layout/orgChart1"/>
    <dgm:cxn modelId="{E99B4DA5-FFC0-4CD4-AF23-F712F6AF1391}" type="presOf" srcId="{A50B9DC6-FB77-409B-AADB-A1FC98838D38}" destId="{EDEBFD99-1A8A-4109-8976-013C032B6CD3}" srcOrd="1" destOrd="0" presId="urn:microsoft.com/office/officeart/2005/8/layout/orgChart1"/>
    <dgm:cxn modelId="{25942BA6-4969-41C2-8029-F8DD47AABF5E}" type="presOf" srcId="{6EA93087-AAE8-4A0B-B96B-E2249AA2211A}" destId="{83CA40B1-2AB2-4261-934F-831458F2BCFF}" srcOrd="0" destOrd="0" presId="urn:microsoft.com/office/officeart/2005/8/layout/orgChart1"/>
    <dgm:cxn modelId="{9ED5BDA8-3F96-44AC-BB16-BEE8E2326772}" type="presOf" srcId="{4A47839A-349C-4E84-9710-A19AD3A9D192}" destId="{D9FEFB3E-F2A7-43CA-A46A-3A5D50877824}" srcOrd="0" destOrd="0" presId="urn:microsoft.com/office/officeart/2005/8/layout/orgChart1"/>
    <dgm:cxn modelId="{A5A6F8A8-D939-47D8-9490-54903B7F1418}" srcId="{64138568-321D-4A80-8C9F-0E5B4C06E8AF}" destId="{AC5A4A52-27E3-43D6-AF25-B7A2E37EED83}" srcOrd="1" destOrd="0" parTransId="{A6FD0B86-E49E-4B1B-90AA-7CC8D0EAC1A9}" sibTransId="{937D6A78-F6F6-4FF3-A464-B3EC04B42F86}"/>
    <dgm:cxn modelId="{5B87CAA9-60DE-4FD9-BDC7-B80168FC239A}" type="presOf" srcId="{8D04A97B-2010-4FA1-8C9C-FE9FCDCDEB82}" destId="{6E54D2A4-690D-4198-9F14-8CEFC49155B9}" srcOrd="0" destOrd="0" presId="urn:microsoft.com/office/officeart/2005/8/layout/orgChart1"/>
    <dgm:cxn modelId="{9FD1D5AA-DC09-40AB-8C90-25D687348FC8}" type="presOf" srcId="{C2631F09-511D-4F36-A775-0009E6ACEF4F}" destId="{ED9B65E7-4BEA-4E72-A9A5-45DB805582C2}" srcOrd="0" destOrd="0" presId="urn:microsoft.com/office/officeart/2005/8/layout/orgChart1"/>
    <dgm:cxn modelId="{E9AA12AD-0A5A-4BA3-ACC8-7CE6C21C9552}" srcId="{7A4477F1-6D7B-4E06-A4B9-BC88B7B8809C}" destId="{E940AB94-ABE7-44AF-9A87-6F45302FAB4D}" srcOrd="3" destOrd="0" parTransId="{F2B59AFB-ACA7-4055-B7B5-3E47B51F10D0}" sibTransId="{0C967FC1-719B-4187-809A-16D57126622D}"/>
    <dgm:cxn modelId="{D2EF59AF-07A0-4900-BAAD-05D115881ED5}" type="presOf" srcId="{C8011335-52F0-4F79-B07A-EB48C00E496F}" destId="{55DC1624-E881-4A45-B19F-E61F32D2E3EC}" srcOrd="0" destOrd="0" presId="urn:microsoft.com/office/officeart/2005/8/layout/orgChart1"/>
    <dgm:cxn modelId="{0F1508B2-FE7A-4178-928C-C80875851AC7}" type="presOf" srcId="{A182A7F1-9841-4586-A589-C1D73A4EEAD3}" destId="{C86A6263-FE3D-48A8-B65D-EFD22C5D633E}" srcOrd="0" destOrd="0" presId="urn:microsoft.com/office/officeart/2005/8/layout/orgChart1"/>
    <dgm:cxn modelId="{441018B2-4546-4408-AADA-C8126497A4A7}" type="presOf" srcId="{64138568-321D-4A80-8C9F-0E5B4C06E8AF}" destId="{A92C9689-291D-402A-9032-90B101310ED3}" srcOrd="0" destOrd="0" presId="urn:microsoft.com/office/officeart/2005/8/layout/orgChart1"/>
    <dgm:cxn modelId="{5B7091BA-2D06-4F21-ABE1-B6BC77392AF4}" type="presOf" srcId="{870198A3-C3D6-45CE-A205-43F909B803E7}" destId="{B84F6C67-083D-4F5F-977E-CE3CFFD19E44}" srcOrd="0" destOrd="0" presId="urn:microsoft.com/office/officeart/2005/8/layout/orgChart1"/>
    <dgm:cxn modelId="{2DC3FDBC-9E7D-4D4D-8529-C4706DD4D986}" srcId="{C8011335-52F0-4F79-B07A-EB48C00E496F}" destId="{B14A8D65-EEBE-4983-BEEA-3DA8C4609C18}" srcOrd="6" destOrd="0" parTransId="{3A4BA254-6C1E-488D-8E8B-58AAF70E9F6B}" sibTransId="{F0589840-5C2B-4E9E-ACC0-F12058107C8A}"/>
    <dgm:cxn modelId="{D73770C0-92CB-4B92-88D7-B20EB8888192}" type="presOf" srcId="{FB96D66B-AD64-48B0-9F40-B25E8DA1C34C}" destId="{1DD2514C-632A-4343-BF21-E1AD02F7F2A7}" srcOrd="0" destOrd="0" presId="urn:microsoft.com/office/officeart/2005/8/layout/orgChart1"/>
    <dgm:cxn modelId="{F0FB76C0-3016-4859-B61C-92A549B07EA9}" srcId="{64138568-321D-4A80-8C9F-0E5B4C06E8AF}" destId="{626C2E55-F8B6-4490-A9F4-A616D769DC7E}" srcOrd="3" destOrd="0" parTransId="{9D5CA5B7-1E49-4751-A679-166A365EA201}" sibTransId="{9CE5BF60-B1F1-4D97-9054-BB65C24D2960}"/>
    <dgm:cxn modelId="{DC1FB0C1-EAAD-4B9D-BBD6-726B42B5ED52}" type="presOf" srcId="{61C40B4E-194D-45F9-B70B-CF1B75E69C2F}" destId="{5E89E717-8367-497C-B4FF-B9F3CF56A6C9}" srcOrd="0" destOrd="0" presId="urn:microsoft.com/office/officeart/2005/8/layout/orgChart1"/>
    <dgm:cxn modelId="{325222C2-0031-4A4E-8C71-A8412480C16D}" type="presOf" srcId="{ABC3D7DA-D711-42D3-B3C8-FC5E6D0E80C8}" destId="{26CA7BF7-9922-4812-8F33-FDAD00EE4A7D}" srcOrd="0" destOrd="0" presId="urn:microsoft.com/office/officeart/2005/8/layout/orgChart1"/>
    <dgm:cxn modelId="{26A929C4-DB70-4F62-9DE4-C2C59EB60419}" type="presOf" srcId="{E69341FA-F6E1-4352-9B20-72E7B055FB53}" destId="{FFC55A8E-C3EA-4AD1-B94D-F0070F66F434}" srcOrd="1" destOrd="0" presId="urn:microsoft.com/office/officeart/2005/8/layout/orgChart1"/>
    <dgm:cxn modelId="{097DEAC4-32D9-4EC5-9F86-891D62CE8C8A}" type="presOf" srcId="{7A4477F1-6D7B-4E06-A4B9-BC88B7B8809C}" destId="{48D9FD9C-2D02-487C-A7F2-5ACE2B251B95}" srcOrd="1" destOrd="0" presId="urn:microsoft.com/office/officeart/2005/8/layout/orgChart1"/>
    <dgm:cxn modelId="{E670E1C6-FFE5-4563-9C73-6B867FE8EA37}" srcId="{7A4477F1-6D7B-4E06-A4B9-BC88B7B8809C}" destId="{64138568-321D-4A80-8C9F-0E5B4C06E8AF}" srcOrd="4" destOrd="0" parTransId="{AC1F769E-9832-4C38-9C77-08631031A14A}" sibTransId="{FC345F29-5691-4871-9049-960A55CDFBD8}"/>
    <dgm:cxn modelId="{C49663CA-D65A-49A4-A1BB-C5C5306D0F32}" srcId="{E940AB94-ABE7-44AF-9A87-6F45302FAB4D}" destId="{6EA93087-AAE8-4A0B-B96B-E2249AA2211A}" srcOrd="6" destOrd="0" parTransId="{AA04688A-3815-4CAF-9B8D-A1DE6ADB6132}" sibTransId="{DEE29391-C03F-440A-BF98-CA5E1D62E991}"/>
    <dgm:cxn modelId="{95FBA4CA-36DF-4D65-BFE6-3A5361AD17BF}" type="presOf" srcId="{8C0FB133-D666-49EF-9A62-E7A08BFEF8C5}" destId="{8C5D27DC-200B-41DC-BAF0-91819019D77D}" srcOrd="0" destOrd="0" presId="urn:microsoft.com/office/officeart/2005/8/layout/orgChart1"/>
    <dgm:cxn modelId="{2704FCCB-586C-4706-8F69-B03CFEABAEF7}" type="presOf" srcId="{9D260C61-F885-42D7-AC8A-6FC5D2B32F05}" destId="{515BAF12-3F96-470B-B7DD-130294959B7F}" srcOrd="0" destOrd="0" presId="urn:microsoft.com/office/officeart/2005/8/layout/orgChart1"/>
    <dgm:cxn modelId="{2C18FBCD-3B4D-46E6-BE48-CBC396269F4E}" type="presOf" srcId="{FE2F22B7-676F-4E1E-9E62-F472A2EBF4D7}" destId="{EF593E84-FC16-470D-AF23-C927E828E8BE}" srcOrd="0" destOrd="0" presId="urn:microsoft.com/office/officeart/2005/8/layout/orgChart1"/>
    <dgm:cxn modelId="{6AD780CE-56C6-4DF5-9229-E35906231F42}" type="presOf" srcId="{AF3D693B-7893-4B62-BA22-8F0E832A3248}" destId="{C5E8DB77-1D9E-4050-A54A-F50AAF6B6268}" srcOrd="0" destOrd="0" presId="urn:microsoft.com/office/officeart/2005/8/layout/orgChart1"/>
    <dgm:cxn modelId="{77EFD8CE-CD35-4052-8E2C-6BFA5BDD737A}" srcId="{64138568-321D-4A80-8C9F-0E5B4C06E8AF}" destId="{61C40B4E-194D-45F9-B70B-CF1B75E69C2F}" srcOrd="0" destOrd="0" parTransId="{2E6984CF-9302-4048-BBF7-96AC06F2D3D8}" sibTransId="{8B042712-573E-4E6D-B49B-2B0CFA2D6E6D}"/>
    <dgm:cxn modelId="{C25386D1-3CDF-4071-8D4C-118DDF2FED26}" type="presOf" srcId="{6D7D4AAF-EB2C-479B-A41B-C7748214062F}" destId="{23216E1B-3C7C-42BA-A14F-20B301000DCA}" srcOrd="1" destOrd="0" presId="urn:microsoft.com/office/officeart/2005/8/layout/orgChart1"/>
    <dgm:cxn modelId="{6313C8D4-FD15-4F23-A479-61E2D7F2C9D3}" type="presOf" srcId="{6D7D4AAF-EB2C-479B-A41B-C7748214062F}" destId="{C3B3A24E-D651-407F-8D06-EB24A21C6D45}" srcOrd="0" destOrd="0" presId="urn:microsoft.com/office/officeart/2005/8/layout/orgChart1"/>
    <dgm:cxn modelId="{5E4744D5-37A7-4300-AF16-ED6EBC696C7D}" srcId="{E940AB94-ABE7-44AF-9A87-6F45302FAB4D}" destId="{7772B11E-95B3-43BC-A070-7E76A62B5740}" srcOrd="11" destOrd="0" parTransId="{23D3BF9B-FF98-41EA-96D5-53CBE681F301}" sibTransId="{4ECF5A40-CEAB-48B6-AE82-0FB77DBA8CB8}"/>
    <dgm:cxn modelId="{060BFFD5-D50E-4924-9819-A9292617A2DB}" type="presOf" srcId="{10986950-0210-4C8E-8097-B1B754821BAC}" destId="{C5E20DB8-A267-49AC-92D2-4CB77DDC4555}" srcOrd="0" destOrd="0" presId="urn:microsoft.com/office/officeart/2005/8/layout/orgChart1"/>
    <dgm:cxn modelId="{9F0003D6-90F0-4EF4-BC3C-873B8C1251D1}" type="presOf" srcId="{D0F581D1-771E-48AA-A26D-B22787B470FC}" destId="{44CB8B04-8E71-48FB-BAB3-BD40F9105615}" srcOrd="0" destOrd="0" presId="urn:microsoft.com/office/officeart/2005/8/layout/orgChart1"/>
    <dgm:cxn modelId="{8BE961D8-82CE-4310-8C6F-39FEB093454F}" srcId="{C8011335-52F0-4F79-B07A-EB48C00E496F}" destId="{8C0FB133-D666-49EF-9A62-E7A08BFEF8C5}" srcOrd="11" destOrd="0" parTransId="{AAAAC3CF-D27B-44E0-9891-E1734CDFC006}" sibTransId="{A781E8C5-092B-42AF-B6C9-872518A7D14F}"/>
    <dgm:cxn modelId="{408E3DD9-F812-4C9D-B3A2-457DD083EADF}" type="presOf" srcId="{3C044BFA-7B97-4E00-9EF1-3250A2516223}" destId="{376A2E3E-197A-4E2E-AD78-001169F26F31}" srcOrd="0" destOrd="0" presId="urn:microsoft.com/office/officeart/2005/8/layout/orgChart1"/>
    <dgm:cxn modelId="{BA9060D9-9957-4A2D-AA53-DAEB7EFB6C8F}" type="presOf" srcId="{9B2AF723-963D-4E88-9AFD-4E5B209F97C8}" destId="{11F3897B-84FE-4583-AFD6-CDC326DE31CC}" srcOrd="0" destOrd="0" presId="urn:microsoft.com/office/officeart/2005/8/layout/orgChart1"/>
    <dgm:cxn modelId="{ECE61DDA-0FA9-4F8F-AE67-1314AB41EEB5}" type="presOf" srcId="{51B2BDD9-E209-4EE3-9FAE-BE6D0374BC0B}" destId="{B513173F-5CC5-4BE3-B9E8-21D39DCD566F}" srcOrd="1" destOrd="0" presId="urn:microsoft.com/office/officeart/2005/8/layout/orgChart1"/>
    <dgm:cxn modelId="{7C3C69DA-365A-41E3-AD90-42E6A7C66CE1}" srcId="{E940AB94-ABE7-44AF-9A87-6F45302FAB4D}" destId="{2BC51B88-7D2D-4BB2-A4A2-616F26322AF6}" srcOrd="7" destOrd="0" parTransId="{E2C35705-CF4D-41DC-8877-3271C88178BE}" sibTransId="{CD1F4F12-A028-4240-93D6-88C18F53BD4D}"/>
    <dgm:cxn modelId="{8B7FD0DA-9F35-4281-9ABF-BF187AD08CEC}" srcId="{E940AB94-ABE7-44AF-9A87-6F45302FAB4D}" destId="{FB96D66B-AD64-48B0-9F40-B25E8DA1C34C}" srcOrd="4" destOrd="0" parTransId="{4AADD205-8395-4E9D-98F9-B3CC3B62A138}" sibTransId="{A303C1EA-FADC-4E96-98FA-AFEC34F43BC7}"/>
    <dgm:cxn modelId="{FEDB63DB-B606-42AE-9D37-FFB1199CAE67}" type="presOf" srcId="{1B171527-7DFE-4E7E-9AE4-3C9DCD87A59E}" destId="{56673158-E9E1-48CC-9CEA-96F9A13FA17F}" srcOrd="1" destOrd="0" presId="urn:microsoft.com/office/officeart/2005/8/layout/orgChart1"/>
    <dgm:cxn modelId="{8C00F2DB-A20B-4DC7-A8AB-C44D81AB4499}" srcId="{C8011335-52F0-4F79-B07A-EB48C00E496F}" destId="{51B2BDD9-E209-4EE3-9FAE-BE6D0374BC0B}" srcOrd="5" destOrd="0" parTransId="{10986950-0210-4C8E-8097-B1B754821BAC}" sibTransId="{B2394BBE-A1AE-4455-8540-178616A0ABD2}"/>
    <dgm:cxn modelId="{5C7B2CDD-721F-4347-BD86-71DD59F4A785}" srcId="{7A4477F1-6D7B-4E06-A4B9-BC88B7B8809C}" destId="{C8011335-52F0-4F79-B07A-EB48C00E496F}" srcOrd="5" destOrd="0" parTransId="{D1DDC9B9-A940-4BF2-95C5-DFD436604E78}" sibTransId="{76B9386F-C1AF-476C-AC9F-6C8116427583}"/>
    <dgm:cxn modelId="{C3D0FCE3-6B53-4AED-A02D-6B96B0BE11E5}" type="presOf" srcId="{C8011335-52F0-4F79-B07A-EB48C00E496F}" destId="{A47F8C55-0BA5-4569-969C-630B127B979F}" srcOrd="1" destOrd="0" presId="urn:microsoft.com/office/officeart/2005/8/layout/orgChart1"/>
    <dgm:cxn modelId="{23830FE5-5EE9-4B09-A24F-B84930F7D032}" type="presOf" srcId="{EA136E13-9D37-461B-95EF-20CCB89498E6}" destId="{DFD0A441-D186-4F2A-9E56-FAF4F1CFC676}" srcOrd="1" destOrd="0" presId="urn:microsoft.com/office/officeart/2005/8/layout/orgChart1"/>
    <dgm:cxn modelId="{06145CE5-26FB-4B17-9658-E5D195DD6391}" type="presOf" srcId="{6F7320BF-DD80-4D3D-837B-ED362B12B561}" destId="{4452916C-7CD3-4E2D-B348-AD57F47C84DA}" srcOrd="0" destOrd="0" presId="urn:microsoft.com/office/officeart/2005/8/layout/orgChart1"/>
    <dgm:cxn modelId="{2A0CBFE5-3E66-4282-BF2C-EF2800D28CDD}" type="presOf" srcId="{F2B59AFB-ACA7-4055-B7B5-3E47B51F10D0}" destId="{C52FDA36-ABB2-4BCB-8CAC-5949804B29B5}" srcOrd="0" destOrd="0" presId="urn:microsoft.com/office/officeart/2005/8/layout/orgChart1"/>
    <dgm:cxn modelId="{54D6DCE6-4E9E-4A9C-AB6F-475EDBB36729}" type="presOf" srcId="{E462550E-FAB0-4DF9-AADC-8D74C73E72C4}" destId="{3095F3F0-4BFF-4F0E-991D-6F66B60ED971}" srcOrd="0" destOrd="0" presId="urn:microsoft.com/office/officeart/2005/8/layout/orgChart1"/>
    <dgm:cxn modelId="{1C60F2E6-019F-467E-BA56-8B1912C95B9F}" type="presOf" srcId="{C14D8DD3-769D-4763-80FB-CA96631C9D8F}" destId="{A303BACF-4423-4243-9CE5-A08D750F8482}" srcOrd="0" destOrd="0" presId="urn:microsoft.com/office/officeart/2005/8/layout/orgChart1"/>
    <dgm:cxn modelId="{0DAC80E8-0D23-4731-9CAE-74273A628DC9}" type="presOf" srcId="{9221D34E-FC04-480D-A029-503D707C7332}" destId="{9EDB1703-1BC4-4056-A9AB-BA2342641788}" srcOrd="0" destOrd="0" presId="urn:microsoft.com/office/officeart/2005/8/layout/orgChart1"/>
    <dgm:cxn modelId="{7C89F9EB-C4F2-4CFF-ACD7-E070144C4BB4}" type="presOf" srcId="{7772B11E-95B3-43BC-A070-7E76A62B5740}" destId="{32915455-0660-40D0-9418-B94E261C987E}" srcOrd="1" destOrd="0" presId="urn:microsoft.com/office/officeart/2005/8/layout/orgChart1"/>
    <dgm:cxn modelId="{A0E16EEF-872A-4917-8608-BAC256FC189A}" type="presOf" srcId="{6010FD57-B304-4037-9F87-6E28213DE628}" destId="{3AFEBBDE-A1C5-45E4-995D-30CAB10C94A5}" srcOrd="1" destOrd="0" presId="urn:microsoft.com/office/officeart/2005/8/layout/orgChart1"/>
    <dgm:cxn modelId="{B98FF9F1-FB83-4C8A-BBB2-DE110F4C8B5A}" srcId="{64138568-321D-4A80-8C9F-0E5B4C06E8AF}" destId="{6F7320BF-DD80-4D3D-837B-ED362B12B561}" srcOrd="9" destOrd="0" parTransId="{7FE74582-0A79-43D8-9E09-F800588F26E5}" sibTransId="{3F6E0670-2861-4188-9BB0-9537016CCB89}"/>
    <dgm:cxn modelId="{480C05F3-FBE9-412A-B7DA-7F6811DA9CF8}" type="presOf" srcId="{7772B11E-95B3-43BC-A070-7E76A62B5740}" destId="{7B6DDECA-C268-4DA6-AF51-D429767CC74A}" srcOrd="0" destOrd="0" presId="urn:microsoft.com/office/officeart/2005/8/layout/orgChart1"/>
    <dgm:cxn modelId="{EE357FF4-A0C0-4FF9-9FD5-C28C37946623}" type="presOf" srcId="{5951CA38-E4CC-49D4-9E92-0233D814321F}" destId="{83C4E5C4-8309-4C8E-BE8E-29E62B00042D}" srcOrd="0" destOrd="0" presId="urn:microsoft.com/office/officeart/2005/8/layout/orgChart1"/>
    <dgm:cxn modelId="{2315D9F4-5515-4983-9E57-A488D76BA64E}" type="presOf" srcId="{3A58484D-2A47-4B48-9A36-57C489F8B688}" destId="{B494DF90-7E5B-495A-8C03-C4BF0CDC9742}" srcOrd="1" destOrd="0" presId="urn:microsoft.com/office/officeart/2005/8/layout/orgChart1"/>
    <dgm:cxn modelId="{CE5078F6-0B24-41CB-AB10-24545DFC993A}" srcId="{64138568-321D-4A80-8C9F-0E5B4C06E8AF}" destId="{FA4C4B42-DF56-4D67-9898-476DA4B006BC}" srcOrd="2" destOrd="0" parTransId="{C5344404-F5BF-4983-A89F-EFBBC0CB765E}" sibTransId="{0496ED4F-31A4-4F06-B045-EF81C448AB2E}"/>
    <dgm:cxn modelId="{FD9F1BF8-5FCF-45FD-9E44-9C5BAE93A892}" type="presOf" srcId="{083AB11E-29A0-4E5E-BA00-927DC124A3FC}" destId="{5FEA2061-F5E4-4E31-8784-B0F7C7E15DEC}" srcOrd="1" destOrd="0" presId="urn:microsoft.com/office/officeart/2005/8/layout/orgChart1"/>
    <dgm:cxn modelId="{619D31FA-D366-4825-BC06-EA8E046B26E7}" srcId="{64138568-321D-4A80-8C9F-0E5B4C06E8AF}" destId="{A50B9DC6-FB77-409B-AADB-A1FC98838D38}" srcOrd="11" destOrd="0" parTransId="{9221D34E-FC04-480D-A029-503D707C7332}" sibTransId="{A2452533-6A2A-4B26-AD65-D456DAD79967}"/>
    <dgm:cxn modelId="{933046F1-42AB-426C-9BA2-015D04B53C43}" type="presParOf" srcId="{16530F63-C736-4540-9724-C4681792473E}" destId="{34300FEB-5995-4E91-9C71-BA02E2CD895F}" srcOrd="0" destOrd="0" presId="urn:microsoft.com/office/officeart/2005/8/layout/orgChart1"/>
    <dgm:cxn modelId="{9452F6A6-948D-474F-A909-77B4BB8DC3C1}" type="presParOf" srcId="{34300FEB-5995-4E91-9C71-BA02E2CD895F}" destId="{98938484-312D-475B-A295-16E97069C6AE}" srcOrd="0" destOrd="0" presId="urn:microsoft.com/office/officeart/2005/8/layout/orgChart1"/>
    <dgm:cxn modelId="{77D3296F-83D0-48F5-B4FB-0A45C2EA25EB}" type="presParOf" srcId="{98938484-312D-475B-A295-16E97069C6AE}" destId="{C6836F0C-ABE3-4EC6-96DE-60933F60BE08}" srcOrd="0" destOrd="0" presId="urn:microsoft.com/office/officeart/2005/8/layout/orgChart1"/>
    <dgm:cxn modelId="{455EA587-CC12-444C-B78B-BB0E2B2CF4FD}" type="presParOf" srcId="{98938484-312D-475B-A295-16E97069C6AE}" destId="{48D9FD9C-2D02-487C-A7F2-5ACE2B251B95}" srcOrd="1" destOrd="0" presId="urn:microsoft.com/office/officeart/2005/8/layout/orgChart1"/>
    <dgm:cxn modelId="{826391DE-93E2-4384-BF51-E4AFF80CFDDD}" type="presParOf" srcId="{34300FEB-5995-4E91-9C71-BA02E2CD895F}" destId="{6B629C68-7034-474D-A484-F6416DF895BF}" srcOrd="1" destOrd="0" presId="urn:microsoft.com/office/officeart/2005/8/layout/orgChart1"/>
    <dgm:cxn modelId="{0753465E-D12D-4BDD-9D55-10D077736882}" type="presParOf" srcId="{6B629C68-7034-474D-A484-F6416DF895BF}" destId="{3095F3F0-4BFF-4F0E-991D-6F66B60ED971}" srcOrd="0" destOrd="0" presId="urn:microsoft.com/office/officeart/2005/8/layout/orgChart1"/>
    <dgm:cxn modelId="{09C220EF-155F-4B60-A016-3B24AD58F1AE}" type="presParOf" srcId="{6B629C68-7034-474D-A484-F6416DF895BF}" destId="{906CA1BA-D1CA-41AA-8470-0CF33BBCA25F}" srcOrd="1" destOrd="0" presId="urn:microsoft.com/office/officeart/2005/8/layout/orgChart1"/>
    <dgm:cxn modelId="{45A02829-7ABB-4267-B303-12C4ED4574D8}" type="presParOf" srcId="{906CA1BA-D1CA-41AA-8470-0CF33BBCA25F}" destId="{01C1462E-239F-4E35-B728-66B2136642DE}" srcOrd="0" destOrd="0" presId="urn:microsoft.com/office/officeart/2005/8/layout/orgChart1"/>
    <dgm:cxn modelId="{0DC42A7C-8D04-4D41-9944-4585E7343AA7}" type="presParOf" srcId="{01C1462E-239F-4E35-B728-66B2136642DE}" destId="{BBD3929E-3B4B-43A5-A167-F98465AB3361}" srcOrd="0" destOrd="0" presId="urn:microsoft.com/office/officeart/2005/8/layout/orgChart1"/>
    <dgm:cxn modelId="{29A8979B-561F-451A-8F2E-73C6E22BC2B0}" type="presParOf" srcId="{01C1462E-239F-4E35-B728-66B2136642DE}" destId="{C507A70D-EE8F-43A8-9DA1-BDD5CEEC08B0}" srcOrd="1" destOrd="0" presId="urn:microsoft.com/office/officeart/2005/8/layout/orgChart1"/>
    <dgm:cxn modelId="{2B3499E2-8983-44C5-A27B-CBF1E7F3A215}" type="presParOf" srcId="{906CA1BA-D1CA-41AA-8470-0CF33BBCA25F}" destId="{AF120DA5-7E54-419C-87B1-05E1AAB2E753}" srcOrd="1" destOrd="0" presId="urn:microsoft.com/office/officeart/2005/8/layout/orgChart1"/>
    <dgm:cxn modelId="{1B57DE6A-27D3-4A17-BFD3-442AE117E147}" type="presParOf" srcId="{906CA1BA-D1CA-41AA-8470-0CF33BBCA25F}" destId="{EE8AF0BB-5250-467A-86F9-097116F13462}" srcOrd="2" destOrd="0" presId="urn:microsoft.com/office/officeart/2005/8/layout/orgChart1"/>
    <dgm:cxn modelId="{9551BB99-857A-48B3-AE04-CA2958A1DF78}" type="presParOf" srcId="{6B629C68-7034-474D-A484-F6416DF895BF}" destId="{44CB8B04-8E71-48FB-BAB3-BD40F9105615}" srcOrd="2" destOrd="0" presId="urn:microsoft.com/office/officeart/2005/8/layout/orgChart1"/>
    <dgm:cxn modelId="{0CDBA78E-7791-4630-B13C-AF9E7E467384}" type="presParOf" srcId="{6B629C68-7034-474D-A484-F6416DF895BF}" destId="{477A2B58-DABA-421D-8D08-81B5BB89ECB8}" srcOrd="3" destOrd="0" presId="urn:microsoft.com/office/officeart/2005/8/layout/orgChart1"/>
    <dgm:cxn modelId="{421FD711-149A-41C1-A325-83E3FDD1D01A}" type="presParOf" srcId="{477A2B58-DABA-421D-8D08-81B5BB89ECB8}" destId="{ADD38181-AFA6-4BF3-93D2-9421FBDD006B}" srcOrd="0" destOrd="0" presId="urn:microsoft.com/office/officeart/2005/8/layout/orgChart1"/>
    <dgm:cxn modelId="{7A561B4C-B2D2-43C8-80A4-93E58758D3EB}" type="presParOf" srcId="{ADD38181-AFA6-4BF3-93D2-9421FBDD006B}" destId="{C65D4B57-E99A-4410-894E-D20DCCF0042D}" srcOrd="0" destOrd="0" presId="urn:microsoft.com/office/officeart/2005/8/layout/orgChart1"/>
    <dgm:cxn modelId="{CBD63C74-9480-43A8-8910-2CDC10EF171E}" type="presParOf" srcId="{ADD38181-AFA6-4BF3-93D2-9421FBDD006B}" destId="{8AEBDFC9-E60D-481C-85DC-357FD4277084}" srcOrd="1" destOrd="0" presId="urn:microsoft.com/office/officeart/2005/8/layout/orgChart1"/>
    <dgm:cxn modelId="{97B08FB3-89F5-4CE8-8F79-DE2CAA379CEB}" type="presParOf" srcId="{477A2B58-DABA-421D-8D08-81B5BB89ECB8}" destId="{2918C7AB-C7D5-4F75-910C-B3B423E15E62}" srcOrd="1" destOrd="0" presId="urn:microsoft.com/office/officeart/2005/8/layout/orgChart1"/>
    <dgm:cxn modelId="{EA3CB6BB-CB38-4655-9577-5469BE2E2876}" type="presParOf" srcId="{477A2B58-DABA-421D-8D08-81B5BB89ECB8}" destId="{ADE23B7D-23A5-4184-89F7-A5DC77A6B480}" srcOrd="2" destOrd="0" presId="urn:microsoft.com/office/officeart/2005/8/layout/orgChart1"/>
    <dgm:cxn modelId="{6BCEEA79-056B-470B-9822-D247C9DC5FA8}" type="presParOf" srcId="{6B629C68-7034-474D-A484-F6416DF895BF}" destId="{91D670C4-CC62-41FA-9774-00C01F220FB2}" srcOrd="4" destOrd="0" presId="urn:microsoft.com/office/officeart/2005/8/layout/orgChart1"/>
    <dgm:cxn modelId="{1EA92046-E8E1-4F58-9F4D-F971A4A56BA2}" type="presParOf" srcId="{6B629C68-7034-474D-A484-F6416DF895BF}" destId="{0F1DD1F5-FBEB-4BCE-B0D3-1AE4AEAC1633}" srcOrd="5" destOrd="0" presId="urn:microsoft.com/office/officeart/2005/8/layout/orgChart1"/>
    <dgm:cxn modelId="{463919DD-FC76-479F-91B0-4A5818AF94BE}" type="presParOf" srcId="{0F1DD1F5-FBEB-4BCE-B0D3-1AE4AEAC1633}" destId="{B3A6E9FD-DEAC-4CA1-87EB-D8C5174B421A}" srcOrd="0" destOrd="0" presId="urn:microsoft.com/office/officeart/2005/8/layout/orgChart1"/>
    <dgm:cxn modelId="{11EEDD7F-FDA5-4754-86D1-564E58DAE0BD}" type="presParOf" srcId="{B3A6E9FD-DEAC-4CA1-87EB-D8C5174B421A}" destId="{83C4E5C4-8309-4C8E-BE8E-29E62B00042D}" srcOrd="0" destOrd="0" presId="urn:microsoft.com/office/officeart/2005/8/layout/orgChart1"/>
    <dgm:cxn modelId="{64AAB436-F3E0-47BF-9CA1-FFE7940A2F7A}" type="presParOf" srcId="{B3A6E9FD-DEAC-4CA1-87EB-D8C5174B421A}" destId="{B595D617-4136-4F9A-8C39-FE6D350C4B8B}" srcOrd="1" destOrd="0" presId="urn:microsoft.com/office/officeart/2005/8/layout/orgChart1"/>
    <dgm:cxn modelId="{D5B575A9-D8CA-498E-BC01-8D7C409E34FE}" type="presParOf" srcId="{0F1DD1F5-FBEB-4BCE-B0D3-1AE4AEAC1633}" destId="{9990F9D3-ABCC-45D0-8F38-88A21CD0A5B5}" srcOrd="1" destOrd="0" presId="urn:microsoft.com/office/officeart/2005/8/layout/orgChart1"/>
    <dgm:cxn modelId="{D9A9D171-300E-4106-90AB-E22E5BEBA081}" type="presParOf" srcId="{0F1DD1F5-FBEB-4BCE-B0D3-1AE4AEAC1633}" destId="{457CFA08-FE6D-4A4A-8A8D-B65CAF72CCBB}" srcOrd="2" destOrd="0" presId="urn:microsoft.com/office/officeart/2005/8/layout/orgChart1"/>
    <dgm:cxn modelId="{EA0A0A7F-C093-4414-A932-67978D5F9A11}" type="presParOf" srcId="{6B629C68-7034-474D-A484-F6416DF895BF}" destId="{C52FDA36-ABB2-4BCB-8CAC-5949804B29B5}" srcOrd="6" destOrd="0" presId="urn:microsoft.com/office/officeart/2005/8/layout/orgChart1"/>
    <dgm:cxn modelId="{3C04CFD1-FE7E-40C1-99FA-39AFD0614B8D}" type="presParOf" srcId="{6B629C68-7034-474D-A484-F6416DF895BF}" destId="{3C75A987-34C7-4CE8-9B71-9BDB81CEC850}" srcOrd="7" destOrd="0" presId="urn:microsoft.com/office/officeart/2005/8/layout/orgChart1"/>
    <dgm:cxn modelId="{99A575ED-CFA1-4695-857A-206EF6A42C7E}" type="presParOf" srcId="{3C75A987-34C7-4CE8-9B71-9BDB81CEC850}" destId="{EB9DD0F3-E2AA-48DD-8CBA-28B1CD87088A}" srcOrd="0" destOrd="0" presId="urn:microsoft.com/office/officeart/2005/8/layout/orgChart1"/>
    <dgm:cxn modelId="{07B91882-AAFF-4578-9BD6-9C4137FDCA50}" type="presParOf" srcId="{EB9DD0F3-E2AA-48DD-8CBA-28B1CD87088A}" destId="{57EDCC79-13A2-4B38-81D0-3AA3294A8703}" srcOrd="0" destOrd="0" presId="urn:microsoft.com/office/officeart/2005/8/layout/orgChart1"/>
    <dgm:cxn modelId="{00A19962-BC2A-4A2B-B8F5-259CA3943B55}" type="presParOf" srcId="{EB9DD0F3-E2AA-48DD-8CBA-28B1CD87088A}" destId="{19B126AD-C103-481F-BC32-33A92F13045C}" srcOrd="1" destOrd="0" presId="urn:microsoft.com/office/officeart/2005/8/layout/orgChart1"/>
    <dgm:cxn modelId="{3A6AB260-17C5-4F7F-BDD7-2F7B687ED591}" type="presParOf" srcId="{3C75A987-34C7-4CE8-9B71-9BDB81CEC850}" destId="{DC0F9D1A-F9E8-4FC0-AE2B-157029798D55}" srcOrd="1" destOrd="0" presId="urn:microsoft.com/office/officeart/2005/8/layout/orgChart1"/>
    <dgm:cxn modelId="{18359B79-BEB9-4B63-B78D-6186224EFD2F}" type="presParOf" srcId="{DC0F9D1A-F9E8-4FC0-AE2B-157029798D55}" destId="{E268EAB8-95EB-48B7-BEA2-6BE47A839755}" srcOrd="0" destOrd="0" presId="urn:microsoft.com/office/officeart/2005/8/layout/orgChart1"/>
    <dgm:cxn modelId="{E6DDBE04-2839-45C5-AC6C-E55F82519FDE}" type="presParOf" srcId="{DC0F9D1A-F9E8-4FC0-AE2B-157029798D55}" destId="{0DA97875-5DB1-4042-8CD7-F3C16FBBAECE}" srcOrd="1" destOrd="0" presId="urn:microsoft.com/office/officeart/2005/8/layout/orgChart1"/>
    <dgm:cxn modelId="{F718961D-B946-4C9C-93FE-1E8767C0AB33}" type="presParOf" srcId="{0DA97875-5DB1-4042-8CD7-F3C16FBBAECE}" destId="{2E290BEE-3185-427E-A06B-2631D0DC4DF0}" srcOrd="0" destOrd="0" presId="urn:microsoft.com/office/officeart/2005/8/layout/orgChart1"/>
    <dgm:cxn modelId="{DD30CDEB-FED3-41A7-BAC5-E99FFA256FE8}" type="presParOf" srcId="{2E290BEE-3185-427E-A06B-2631D0DC4DF0}" destId="{41C17CE3-43B1-460B-AA50-6A1F3443028B}" srcOrd="0" destOrd="0" presId="urn:microsoft.com/office/officeart/2005/8/layout/orgChart1"/>
    <dgm:cxn modelId="{A20CBCDB-2FBE-408B-BE1B-AA01F2001C4B}" type="presParOf" srcId="{2E290BEE-3185-427E-A06B-2631D0DC4DF0}" destId="{F397B947-9818-478B-8320-3C263CFAA271}" srcOrd="1" destOrd="0" presId="urn:microsoft.com/office/officeart/2005/8/layout/orgChart1"/>
    <dgm:cxn modelId="{CD6AC0D8-D581-4F41-B3EA-43B297EA5083}" type="presParOf" srcId="{0DA97875-5DB1-4042-8CD7-F3C16FBBAECE}" destId="{463C06A6-76AC-4BF2-B51E-C8F6F645750C}" srcOrd="1" destOrd="0" presId="urn:microsoft.com/office/officeart/2005/8/layout/orgChart1"/>
    <dgm:cxn modelId="{B10ECB74-F8BC-407C-AB34-F3E8FB592B56}" type="presParOf" srcId="{0DA97875-5DB1-4042-8CD7-F3C16FBBAECE}" destId="{0A41508F-7930-42F7-9B4F-647E80CCDDA1}" srcOrd="2" destOrd="0" presId="urn:microsoft.com/office/officeart/2005/8/layout/orgChart1"/>
    <dgm:cxn modelId="{EF3FC874-E28B-44B6-AF7F-93B3BFA5C5A0}" type="presParOf" srcId="{DC0F9D1A-F9E8-4FC0-AE2B-157029798D55}" destId="{B74DE735-6897-40BB-8DC5-056BC0D4ABA6}" srcOrd="2" destOrd="0" presId="urn:microsoft.com/office/officeart/2005/8/layout/orgChart1"/>
    <dgm:cxn modelId="{0B4E2DA5-F7A4-4E86-A52A-E590E942F789}" type="presParOf" srcId="{DC0F9D1A-F9E8-4FC0-AE2B-157029798D55}" destId="{41568415-077A-4A2F-89C8-64462FACA667}" srcOrd="3" destOrd="0" presId="urn:microsoft.com/office/officeart/2005/8/layout/orgChart1"/>
    <dgm:cxn modelId="{ABD3ABE7-9CCE-4739-AC75-0A873917FEB0}" type="presParOf" srcId="{41568415-077A-4A2F-89C8-64462FACA667}" destId="{1FF9ABEA-764D-4A6A-A748-AE28E15E16EF}" srcOrd="0" destOrd="0" presId="urn:microsoft.com/office/officeart/2005/8/layout/orgChart1"/>
    <dgm:cxn modelId="{E646C806-76A4-4ECC-9216-BDC6DDF916BE}" type="presParOf" srcId="{1FF9ABEA-764D-4A6A-A748-AE28E15E16EF}" destId="{5E85FC7E-D02D-4548-8DE1-C7C6A539E8AA}" srcOrd="0" destOrd="0" presId="urn:microsoft.com/office/officeart/2005/8/layout/orgChart1"/>
    <dgm:cxn modelId="{13B12AAE-D4F9-4DBB-BC58-5F0C0763C56B}" type="presParOf" srcId="{1FF9ABEA-764D-4A6A-A748-AE28E15E16EF}" destId="{5FEA2061-F5E4-4E31-8784-B0F7C7E15DEC}" srcOrd="1" destOrd="0" presId="urn:microsoft.com/office/officeart/2005/8/layout/orgChart1"/>
    <dgm:cxn modelId="{CC0B6574-AE43-408A-AFF0-642041432F1E}" type="presParOf" srcId="{41568415-077A-4A2F-89C8-64462FACA667}" destId="{93512A02-FC6C-4549-AF2A-80FE01D446F3}" srcOrd="1" destOrd="0" presId="urn:microsoft.com/office/officeart/2005/8/layout/orgChart1"/>
    <dgm:cxn modelId="{1855B7BF-C2F0-41A3-BC50-BD5B12B6CD22}" type="presParOf" srcId="{41568415-077A-4A2F-89C8-64462FACA667}" destId="{AA18E1C9-C782-451F-A110-428742661376}" srcOrd="2" destOrd="0" presId="urn:microsoft.com/office/officeart/2005/8/layout/orgChart1"/>
    <dgm:cxn modelId="{B82C092D-A1B1-46AE-8961-CB82402757F6}" type="presParOf" srcId="{DC0F9D1A-F9E8-4FC0-AE2B-157029798D55}" destId="{3DF5A1CC-2062-4946-A425-B0C52A241A2F}" srcOrd="4" destOrd="0" presId="urn:microsoft.com/office/officeart/2005/8/layout/orgChart1"/>
    <dgm:cxn modelId="{38EC2B5A-8824-4735-ABBA-4198E919C928}" type="presParOf" srcId="{DC0F9D1A-F9E8-4FC0-AE2B-157029798D55}" destId="{8DD22AD2-1F48-4554-B884-7767ED8BD1C2}" srcOrd="5" destOrd="0" presId="urn:microsoft.com/office/officeart/2005/8/layout/orgChart1"/>
    <dgm:cxn modelId="{193B7E26-D4BF-4967-97FE-BB038BB06DA8}" type="presParOf" srcId="{8DD22AD2-1F48-4554-B884-7767ED8BD1C2}" destId="{E386DB14-DCD9-4F5A-95C6-3704617BAFB1}" srcOrd="0" destOrd="0" presId="urn:microsoft.com/office/officeart/2005/8/layout/orgChart1"/>
    <dgm:cxn modelId="{5BEACE3B-F9B8-4175-A9E2-C543B3378AD9}" type="presParOf" srcId="{E386DB14-DCD9-4F5A-95C6-3704617BAFB1}" destId="{2671A7A8-1B46-4BD0-B247-837AA9F06EED}" srcOrd="0" destOrd="0" presId="urn:microsoft.com/office/officeart/2005/8/layout/orgChart1"/>
    <dgm:cxn modelId="{AD691410-B1DE-49A0-82F0-DC64136B3BC6}" type="presParOf" srcId="{E386DB14-DCD9-4F5A-95C6-3704617BAFB1}" destId="{FFC55A8E-C3EA-4AD1-B94D-F0070F66F434}" srcOrd="1" destOrd="0" presId="urn:microsoft.com/office/officeart/2005/8/layout/orgChart1"/>
    <dgm:cxn modelId="{B4CD4F4E-AC8B-4D0A-BB47-4743DE37D859}" type="presParOf" srcId="{8DD22AD2-1F48-4554-B884-7767ED8BD1C2}" destId="{33343F6D-7207-41D5-ADF8-3096E2864F51}" srcOrd="1" destOrd="0" presId="urn:microsoft.com/office/officeart/2005/8/layout/orgChart1"/>
    <dgm:cxn modelId="{BD8A451D-48AA-4312-A941-D2EB84570877}" type="presParOf" srcId="{8DD22AD2-1F48-4554-B884-7767ED8BD1C2}" destId="{523A15A5-1506-4BB1-B22D-30AF1E3240D5}" srcOrd="2" destOrd="0" presId="urn:microsoft.com/office/officeart/2005/8/layout/orgChart1"/>
    <dgm:cxn modelId="{837D4BEC-CD14-49FB-950A-6FBF798E00F2}" type="presParOf" srcId="{DC0F9D1A-F9E8-4FC0-AE2B-157029798D55}" destId="{5F0D5FFF-FB12-4729-91C0-39F5601E4D53}" srcOrd="6" destOrd="0" presId="urn:microsoft.com/office/officeart/2005/8/layout/orgChart1"/>
    <dgm:cxn modelId="{96F9A2D5-CF73-4EBA-B101-D4FD5185518A}" type="presParOf" srcId="{DC0F9D1A-F9E8-4FC0-AE2B-157029798D55}" destId="{91467DBF-F56A-46CA-AFD9-A13A829A7CF1}" srcOrd="7" destOrd="0" presId="urn:microsoft.com/office/officeart/2005/8/layout/orgChart1"/>
    <dgm:cxn modelId="{083F99C4-48B6-4F66-88A1-49F0E1A18B59}" type="presParOf" srcId="{91467DBF-F56A-46CA-AFD9-A13A829A7CF1}" destId="{A5BAC83C-5E8C-4DE1-97F5-F1DA2A95D073}" srcOrd="0" destOrd="0" presId="urn:microsoft.com/office/officeart/2005/8/layout/orgChart1"/>
    <dgm:cxn modelId="{8DC7DE87-9604-4DC2-9655-35B576D14853}" type="presParOf" srcId="{A5BAC83C-5E8C-4DE1-97F5-F1DA2A95D073}" destId="{DA53BD2C-E715-48C7-B2F1-87C1FAB30D0F}" srcOrd="0" destOrd="0" presId="urn:microsoft.com/office/officeart/2005/8/layout/orgChart1"/>
    <dgm:cxn modelId="{0AF8A27F-1325-44EB-B37C-841FC86CEB96}" type="presParOf" srcId="{A5BAC83C-5E8C-4DE1-97F5-F1DA2A95D073}" destId="{3AFEBBDE-A1C5-45E4-995D-30CAB10C94A5}" srcOrd="1" destOrd="0" presId="urn:microsoft.com/office/officeart/2005/8/layout/orgChart1"/>
    <dgm:cxn modelId="{8CBA5C48-7B01-4578-B9E2-739F7AAFFAD8}" type="presParOf" srcId="{91467DBF-F56A-46CA-AFD9-A13A829A7CF1}" destId="{C4F62B3E-75BD-4813-A5C6-5A6D8B8D34EF}" srcOrd="1" destOrd="0" presId="urn:microsoft.com/office/officeart/2005/8/layout/orgChart1"/>
    <dgm:cxn modelId="{28AB25D7-D7F2-4926-B07E-0DAC3A971085}" type="presParOf" srcId="{91467DBF-F56A-46CA-AFD9-A13A829A7CF1}" destId="{F9B98A1B-5756-4D78-ABE8-D10E1133E628}" srcOrd="2" destOrd="0" presId="urn:microsoft.com/office/officeart/2005/8/layout/orgChart1"/>
    <dgm:cxn modelId="{EA596E8D-E9A1-44CE-B7C2-4C63F330A338}" type="presParOf" srcId="{DC0F9D1A-F9E8-4FC0-AE2B-157029798D55}" destId="{ED2CCBD6-E066-4992-AE11-5D6C80EC26A7}" srcOrd="8" destOrd="0" presId="urn:microsoft.com/office/officeart/2005/8/layout/orgChart1"/>
    <dgm:cxn modelId="{3AB036B0-FDD6-4367-9582-5123B392E6E3}" type="presParOf" srcId="{DC0F9D1A-F9E8-4FC0-AE2B-157029798D55}" destId="{29FC14F9-8DE3-4B32-AFDC-935C9A20B896}" srcOrd="9" destOrd="0" presId="urn:microsoft.com/office/officeart/2005/8/layout/orgChart1"/>
    <dgm:cxn modelId="{C9A398F6-0162-4901-AFC0-EFE063514823}" type="presParOf" srcId="{29FC14F9-8DE3-4B32-AFDC-935C9A20B896}" destId="{0454A799-2022-4EA9-BE6F-87D089160BC4}" srcOrd="0" destOrd="0" presId="urn:microsoft.com/office/officeart/2005/8/layout/orgChart1"/>
    <dgm:cxn modelId="{3ED82CC6-65B4-4AB9-9C5A-F7ED74071E13}" type="presParOf" srcId="{0454A799-2022-4EA9-BE6F-87D089160BC4}" destId="{1DD2514C-632A-4343-BF21-E1AD02F7F2A7}" srcOrd="0" destOrd="0" presId="urn:microsoft.com/office/officeart/2005/8/layout/orgChart1"/>
    <dgm:cxn modelId="{1FEE9A42-0599-4431-BC31-23CD3751EA60}" type="presParOf" srcId="{0454A799-2022-4EA9-BE6F-87D089160BC4}" destId="{1F2B6C50-67E6-4DE2-9859-534FAAF10800}" srcOrd="1" destOrd="0" presId="urn:microsoft.com/office/officeart/2005/8/layout/orgChart1"/>
    <dgm:cxn modelId="{92F155C8-292A-4810-90B0-DC08BA4C0348}" type="presParOf" srcId="{29FC14F9-8DE3-4B32-AFDC-935C9A20B896}" destId="{192B2720-BC65-4DF9-8202-3FDA310DE9F6}" srcOrd="1" destOrd="0" presId="urn:microsoft.com/office/officeart/2005/8/layout/orgChart1"/>
    <dgm:cxn modelId="{FB9C2C61-8135-47DA-816A-64D44EA87CF7}" type="presParOf" srcId="{29FC14F9-8DE3-4B32-AFDC-935C9A20B896}" destId="{687615FF-207A-4072-9A68-2B32266C120C}" srcOrd="2" destOrd="0" presId="urn:microsoft.com/office/officeart/2005/8/layout/orgChart1"/>
    <dgm:cxn modelId="{52032F33-276D-48A5-B5D5-2B61BC4956C2}" type="presParOf" srcId="{DC0F9D1A-F9E8-4FC0-AE2B-157029798D55}" destId="{9DF15A81-0AEA-438C-A16C-680DD65413E8}" srcOrd="10" destOrd="0" presId="urn:microsoft.com/office/officeart/2005/8/layout/orgChart1"/>
    <dgm:cxn modelId="{103223B3-19B8-4A5E-BC6A-E98F2D99EF78}" type="presParOf" srcId="{DC0F9D1A-F9E8-4FC0-AE2B-157029798D55}" destId="{000F6B31-1D26-4EEC-BF7D-63BE6E6A0990}" srcOrd="11" destOrd="0" presId="urn:microsoft.com/office/officeart/2005/8/layout/orgChart1"/>
    <dgm:cxn modelId="{079F5E37-FCAE-4084-8238-9F1E066CA258}" type="presParOf" srcId="{000F6B31-1D26-4EEC-BF7D-63BE6E6A0990}" destId="{CC5D0808-D987-484C-9A51-782C222F429F}" srcOrd="0" destOrd="0" presId="urn:microsoft.com/office/officeart/2005/8/layout/orgChart1"/>
    <dgm:cxn modelId="{F262E018-EECD-4DF1-A3AE-B51AD8762102}" type="presParOf" srcId="{CC5D0808-D987-484C-9A51-782C222F429F}" destId="{DC4A2D43-0D06-4F4B-973E-100C5E28D611}" srcOrd="0" destOrd="0" presId="urn:microsoft.com/office/officeart/2005/8/layout/orgChart1"/>
    <dgm:cxn modelId="{B607E27F-AF94-404B-BDD9-B7AAC86D5D66}" type="presParOf" srcId="{CC5D0808-D987-484C-9A51-782C222F429F}" destId="{38809D5F-422D-465A-A978-7B1898E62035}" srcOrd="1" destOrd="0" presId="urn:microsoft.com/office/officeart/2005/8/layout/orgChart1"/>
    <dgm:cxn modelId="{23D90911-0880-4F50-9159-DC0124B2D9FC}" type="presParOf" srcId="{000F6B31-1D26-4EEC-BF7D-63BE6E6A0990}" destId="{918CCDEB-2FD2-435E-B082-C917E95F0D37}" srcOrd="1" destOrd="0" presId="urn:microsoft.com/office/officeart/2005/8/layout/orgChart1"/>
    <dgm:cxn modelId="{5930F1C1-7A59-4116-BC70-B41AE7D524A1}" type="presParOf" srcId="{000F6B31-1D26-4EEC-BF7D-63BE6E6A0990}" destId="{01726BBC-B8E8-427D-8F5F-AEEB0274E675}" srcOrd="2" destOrd="0" presId="urn:microsoft.com/office/officeart/2005/8/layout/orgChart1"/>
    <dgm:cxn modelId="{113919FA-347A-4857-BD02-F73491EDA076}" type="presParOf" srcId="{DC0F9D1A-F9E8-4FC0-AE2B-157029798D55}" destId="{6C8CB11A-ECA4-41D1-B0D9-31C4779A30BA}" srcOrd="12" destOrd="0" presId="urn:microsoft.com/office/officeart/2005/8/layout/orgChart1"/>
    <dgm:cxn modelId="{C8386745-B27D-4734-A167-E95BF7D88E7B}" type="presParOf" srcId="{DC0F9D1A-F9E8-4FC0-AE2B-157029798D55}" destId="{989A3CFA-F1C6-43F0-A53D-6BC0826DB873}" srcOrd="13" destOrd="0" presId="urn:microsoft.com/office/officeart/2005/8/layout/orgChart1"/>
    <dgm:cxn modelId="{6CD1B50E-A8CB-4BA0-A112-BA401BCB7EF1}" type="presParOf" srcId="{989A3CFA-F1C6-43F0-A53D-6BC0826DB873}" destId="{AD9FFCBE-97AD-42D3-9172-2F001BF81CEB}" srcOrd="0" destOrd="0" presId="urn:microsoft.com/office/officeart/2005/8/layout/orgChart1"/>
    <dgm:cxn modelId="{9199FE37-CB5D-4B8C-8770-5F82D880DF0E}" type="presParOf" srcId="{AD9FFCBE-97AD-42D3-9172-2F001BF81CEB}" destId="{83CA40B1-2AB2-4261-934F-831458F2BCFF}" srcOrd="0" destOrd="0" presId="urn:microsoft.com/office/officeart/2005/8/layout/orgChart1"/>
    <dgm:cxn modelId="{68B06F93-53DC-4BD6-B1C4-451E94FB6B75}" type="presParOf" srcId="{AD9FFCBE-97AD-42D3-9172-2F001BF81CEB}" destId="{63F2DE3D-1ACA-4D9A-8B22-5F0FF3954F48}" srcOrd="1" destOrd="0" presId="urn:microsoft.com/office/officeart/2005/8/layout/orgChart1"/>
    <dgm:cxn modelId="{F010F110-025B-49F7-BF69-39280B168BE2}" type="presParOf" srcId="{989A3CFA-F1C6-43F0-A53D-6BC0826DB873}" destId="{292F00FF-5B0D-48A9-892C-99AAD9FCAB0C}" srcOrd="1" destOrd="0" presId="urn:microsoft.com/office/officeart/2005/8/layout/orgChart1"/>
    <dgm:cxn modelId="{9D3A9664-B000-4D2B-B101-83793A30453E}" type="presParOf" srcId="{989A3CFA-F1C6-43F0-A53D-6BC0826DB873}" destId="{E581A09C-7A0A-4917-8C4C-9A054C4F3795}" srcOrd="2" destOrd="0" presId="urn:microsoft.com/office/officeart/2005/8/layout/orgChart1"/>
    <dgm:cxn modelId="{14337A10-576E-45DB-9D65-3C7E3A6EF37D}" type="presParOf" srcId="{DC0F9D1A-F9E8-4FC0-AE2B-157029798D55}" destId="{42A96DDA-C9DA-41A7-9FF9-B2F973A70A62}" srcOrd="14" destOrd="0" presId="urn:microsoft.com/office/officeart/2005/8/layout/orgChart1"/>
    <dgm:cxn modelId="{EB4E3D7F-8082-4298-8E3F-683BBBF71772}" type="presParOf" srcId="{DC0F9D1A-F9E8-4FC0-AE2B-157029798D55}" destId="{47876B8A-F34C-4352-B95B-2E88B0A5FE85}" srcOrd="15" destOrd="0" presId="urn:microsoft.com/office/officeart/2005/8/layout/orgChart1"/>
    <dgm:cxn modelId="{F1567D5E-9F65-4BF0-BD88-E1BADC0C2FFF}" type="presParOf" srcId="{47876B8A-F34C-4352-B95B-2E88B0A5FE85}" destId="{31318B4A-3AC8-4936-8598-7B352C026E42}" srcOrd="0" destOrd="0" presId="urn:microsoft.com/office/officeart/2005/8/layout/orgChart1"/>
    <dgm:cxn modelId="{056D7884-F98B-44AB-B13C-C8C79ACB40D4}" type="presParOf" srcId="{31318B4A-3AC8-4936-8598-7B352C026E42}" destId="{8A913781-0C2C-48E5-B803-C14A633E089C}" srcOrd="0" destOrd="0" presId="urn:microsoft.com/office/officeart/2005/8/layout/orgChart1"/>
    <dgm:cxn modelId="{903A1123-ABF3-4EB9-8A13-6D815E5DBDE9}" type="presParOf" srcId="{31318B4A-3AC8-4936-8598-7B352C026E42}" destId="{70B959A4-746B-4511-B0F4-737AE8693173}" srcOrd="1" destOrd="0" presId="urn:microsoft.com/office/officeart/2005/8/layout/orgChart1"/>
    <dgm:cxn modelId="{510A2520-55B8-4ECF-ACD8-B96AF910E4B9}" type="presParOf" srcId="{47876B8A-F34C-4352-B95B-2E88B0A5FE85}" destId="{CA4D8342-22B7-4EE2-82FE-2B08BD67EA20}" srcOrd="1" destOrd="0" presId="urn:microsoft.com/office/officeart/2005/8/layout/orgChart1"/>
    <dgm:cxn modelId="{B707C068-B49F-4EAB-8485-ADA87A2C82B9}" type="presParOf" srcId="{47876B8A-F34C-4352-B95B-2E88B0A5FE85}" destId="{FD283441-6CC8-49C5-AEA7-789882CB2741}" srcOrd="2" destOrd="0" presId="urn:microsoft.com/office/officeart/2005/8/layout/orgChart1"/>
    <dgm:cxn modelId="{6B7AE5B1-B604-4A40-B76A-E8652E1825DB}" type="presParOf" srcId="{DC0F9D1A-F9E8-4FC0-AE2B-157029798D55}" destId="{6C478A5B-FE88-45B8-8FC3-8A6B272A2353}" srcOrd="16" destOrd="0" presId="urn:microsoft.com/office/officeart/2005/8/layout/orgChart1"/>
    <dgm:cxn modelId="{3061676F-978E-464C-9FA5-80D217037751}" type="presParOf" srcId="{DC0F9D1A-F9E8-4FC0-AE2B-157029798D55}" destId="{4F0C5FFC-D52F-41B8-A4F9-9261577AD4B6}" srcOrd="17" destOrd="0" presId="urn:microsoft.com/office/officeart/2005/8/layout/orgChart1"/>
    <dgm:cxn modelId="{558F129F-5E0B-43BB-91D6-276D850B4C86}" type="presParOf" srcId="{4F0C5FFC-D52F-41B8-A4F9-9261577AD4B6}" destId="{D8E81CB0-A814-403C-B3E3-DA6697AA7A76}" srcOrd="0" destOrd="0" presId="urn:microsoft.com/office/officeart/2005/8/layout/orgChart1"/>
    <dgm:cxn modelId="{F7C34575-6FB2-4D51-AA24-E37E4CEFBC1D}" type="presParOf" srcId="{D8E81CB0-A814-403C-B3E3-DA6697AA7A76}" destId="{11F3897B-84FE-4583-AFD6-CDC326DE31CC}" srcOrd="0" destOrd="0" presId="urn:microsoft.com/office/officeart/2005/8/layout/orgChart1"/>
    <dgm:cxn modelId="{592581E3-C438-4772-B449-9C3823A63646}" type="presParOf" srcId="{D8E81CB0-A814-403C-B3E3-DA6697AA7A76}" destId="{35F97D4C-EDD3-4C4E-84CF-C2124CED15EF}" srcOrd="1" destOrd="0" presId="urn:microsoft.com/office/officeart/2005/8/layout/orgChart1"/>
    <dgm:cxn modelId="{5A122413-ADE9-48F6-9244-30C2FA3E94DD}" type="presParOf" srcId="{4F0C5FFC-D52F-41B8-A4F9-9261577AD4B6}" destId="{7AA02571-9895-47E8-AF0A-D72647C9D69E}" srcOrd="1" destOrd="0" presId="urn:microsoft.com/office/officeart/2005/8/layout/orgChart1"/>
    <dgm:cxn modelId="{67070C13-2675-4923-BA34-1880F4E79074}" type="presParOf" srcId="{4F0C5FFC-D52F-41B8-A4F9-9261577AD4B6}" destId="{B7088FF8-7C65-4386-A949-D99FB4101E6A}" srcOrd="2" destOrd="0" presId="urn:microsoft.com/office/officeart/2005/8/layout/orgChart1"/>
    <dgm:cxn modelId="{8C78E7F9-D60B-4832-B4AE-DF85CB31AE27}" type="presParOf" srcId="{DC0F9D1A-F9E8-4FC0-AE2B-157029798D55}" destId="{C86A6263-FE3D-48A8-B65D-EFD22C5D633E}" srcOrd="18" destOrd="0" presId="urn:microsoft.com/office/officeart/2005/8/layout/orgChart1"/>
    <dgm:cxn modelId="{8D7CE94C-2C0E-40AD-8B30-F9FF2A806790}" type="presParOf" srcId="{DC0F9D1A-F9E8-4FC0-AE2B-157029798D55}" destId="{F3EFDCC2-F167-4637-AA21-9AAD71171E3D}" srcOrd="19" destOrd="0" presId="urn:microsoft.com/office/officeart/2005/8/layout/orgChart1"/>
    <dgm:cxn modelId="{E73281E8-23C5-4204-A342-501DF74ADECB}" type="presParOf" srcId="{F3EFDCC2-F167-4637-AA21-9AAD71171E3D}" destId="{4928D60C-756E-4F83-957A-3FE4D0FADCFC}" srcOrd="0" destOrd="0" presId="urn:microsoft.com/office/officeart/2005/8/layout/orgChart1"/>
    <dgm:cxn modelId="{222FA251-1188-4D8C-9EB6-8AF848973452}" type="presParOf" srcId="{4928D60C-756E-4F83-957A-3FE4D0FADCFC}" destId="{7DC0CCE9-AC2D-447D-AB7E-70C5A137511D}" srcOrd="0" destOrd="0" presId="urn:microsoft.com/office/officeart/2005/8/layout/orgChart1"/>
    <dgm:cxn modelId="{DD5942E4-CB17-4579-AC4A-6500D2D7DE0A}" type="presParOf" srcId="{4928D60C-756E-4F83-957A-3FE4D0FADCFC}" destId="{DC1397F2-4C9F-4620-A0CE-F05AAE72BA2F}" srcOrd="1" destOrd="0" presId="urn:microsoft.com/office/officeart/2005/8/layout/orgChart1"/>
    <dgm:cxn modelId="{F5EA0DE9-2BF9-4CFA-B656-79D9B33AF8F7}" type="presParOf" srcId="{F3EFDCC2-F167-4637-AA21-9AAD71171E3D}" destId="{C604778A-F608-4FF8-95CD-2DB62472BC01}" srcOrd="1" destOrd="0" presId="urn:microsoft.com/office/officeart/2005/8/layout/orgChart1"/>
    <dgm:cxn modelId="{861E1BAB-A5DE-47E6-AC2C-9DE0511A5229}" type="presParOf" srcId="{F3EFDCC2-F167-4637-AA21-9AAD71171E3D}" destId="{BEB47096-742F-4DDB-80ED-ABF0FA65A78F}" srcOrd="2" destOrd="0" presId="urn:microsoft.com/office/officeart/2005/8/layout/orgChart1"/>
    <dgm:cxn modelId="{AC18A698-2079-4721-9E5D-94FFF3001FAA}" type="presParOf" srcId="{DC0F9D1A-F9E8-4FC0-AE2B-157029798D55}" destId="{376A2E3E-197A-4E2E-AD78-001169F26F31}" srcOrd="20" destOrd="0" presId="urn:microsoft.com/office/officeart/2005/8/layout/orgChart1"/>
    <dgm:cxn modelId="{F7209F66-9620-47FD-BA39-21A3E580E253}" type="presParOf" srcId="{DC0F9D1A-F9E8-4FC0-AE2B-157029798D55}" destId="{4CB6E509-EA83-4B04-86AC-E999F2560171}" srcOrd="21" destOrd="0" presId="urn:microsoft.com/office/officeart/2005/8/layout/orgChart1"/>
    <dgm:cxn modelId="{3EAB700E-E372-4A33-B6B8-3DD3AD0770CD}" type="presParOf" srcId="{4CB6E509-EA83-4B04-86AC-E999F2560171}" destId="{069EEC6E-B7EE-4DE3-9012-EF5A25C40BA4}" srcOrd="0" destOrd="0" presId="urn:microsoft.com/office/officeart/2005/8/layout/orgChart1"/>
    <dgm:cxn modelId="{4177C6E2-76EE-43B1-8FD7-48F3F5BED6F2}" type="presParOf" srcId="{069EEC6E-B7EE-4DE3-9012-EF5A25C40BA4}" destId="{F7D48124-73A0-42C5-85AF-2095D69A2FF4}" srcOrd="0" destOrd="0" presId="urn:microsoft.com/office/officeart/2005/8/layout/orgChart1"/>
    <dgm:cxn modelId="{9F0FA939-9C10-465A-8FE7-7C4987B8370C}" type="presParOf" srcId="{069EEC6E-B7EE-4DE3-9012-EF5A25C40BA4}" destId="{74E4AB45-634C-40CD-8521-92A17D570C8A}" srcOrd="1" destOrd="0" presId="urn:microsoft.com/office/officeart/2005/8/layout/orgChart1"/>
    <dgm:cxn modelId="{226BEF89-D6D9-4A12-BA56-E2837102FAD2}" type="presParOf" srcId="{4CB6E509-EA83-4B04-86AC-E999F2560171}" destId="{55CB1A8B-F0A1-4C75-BC7A-734D310094A4}" srcOrd="1" destOrd="0" presId="urn:microsoft.com/office/officeart/2005/8/layout/orgChart1"/>
    <dgm:cxn modelId="{ED2DCFB4-B1DE-48D3-BBD3-C2309E3B445C}" type="presParOf" srcId="{4CB6E509-EA83-4B04-86AC-E999F2560171}" destId="{CC15179C-EC35-427D-B668-4F9C60977BE8}" srcOrd="2" destOrd="0" presId="urn:microsoft.com/office/officeart/2005/8/layout/orgChart1"/>
    <dgm:cxn modelId="{835035BE-7755-4FF9-9B41-010ADFB5FE91}" type="presParOf" srcId="{DC0F9D1A-F9E8-4FC0-AE2B-157029798D55}" destId="{C8A27BE1-9839-4376-BC9A-E071656A47CD}" srcOrd="22" destOrd="0" presId="urn:microsoft.com/office/officeart/2005/8/layout/orgChart1"/>
    <dgm:cxn modelId="{354874D1-6373-4036-A68E-A8CEEF29663F}" type="presParOf" srcId="{DC0F9D1A-F9E8-4FC0-AE2B-157029798D55}" destId="{B9E9B33C-1E1E-456C-A83A-98AD6237DC4B}" srcOrd="23" destOrd="0" presId="urn:microsoft.com/office/officeart/2005/8/layout/orgChart1"/>
    <dgm:cxn modelId="{5DA84A4E-645F-421B-9A39-3DB64A54FAB4}" type="presParOf" srcId="{B9E9B33C-1E1E-456C-A83A-98AD6237DC4B}" destId="{20A9C92A-26C5-4F72-9DF6-E10AA3B1F74F}" srcOrd="0" destOrd="0" presId="urn:microsoft.com/office/officeart/2005/8/layout/orgChart1"/>
    <dgm:cxn modelId="{EE32B3A8-2947-4BF8-BF04-16EBE4FB101E}" type="presParOf" srcId="{20A9C92A-26C5-4F72-9DF6-E10AA3B1F74F}" destId="{7B6DDECA-C268-4DA6-AF51-D429767CC74A}" srcOrd="0" destOrd="0" presId="urn:microsoft.com/office/officeart/2005/8/layout/orgChart1"/>
    <dgm:cxn modelId="{A35935C9-A0E9-422B-8493-F2D1E707A063}" type="presParOf" srcId="{20A9C92A-26C5-4F72-9DF6-E10AA3B1F74F}" destId="{32915455-0660-40D0-9418-B94E261C987E}" srcOrd="1" destOrd="0" presId="urn:microsoft.com/office/officeart/2005/8/layout/orgChart1"/>
    <dgm:cxn modelId="{43833479-A40E-4BA3-BA63-EA238AA3912C}" type="presParOf" srcId="{B9E9B33C-1E1E-456C-A83A-98AD6237DC4B}" destId="{36B26C42-A16E-4876-9DF6-B9C1CBF867F6}" srcOrd="1" destOrd="0" presId="urn:microsoft.com/office/officeart/2005/8/layout/orgChart1"/>
    <dgm:cxn modelId="{F60FA411-4FEC-4272-AA3D-27FF931C3611}" type="presParOf" srcId="{B9E9B33C-1E1E-456C-A83A-98AD6237DC4B}" destId="{420522EF-14BC-40A9-BB7F-4B399DD2E25A}" srcOrd="2" destOrd="0" presId="urn:microsoft.com/office/officeart/2005/8/layout/orgChart1"/>
    <dgm:cxn modelId="{800E156D-126C-4D56-A666-F4978F172986}" type="presParOf" srcId="{3C75A987-34C7-4CE8-9B71-9BDB81CEC850}" destId="{E40E5CF5-7B1E-4DAA-8E19-BD554B523279}" srcOrd="2" destOrd="0" presId="urn:microsoft.com/office/officeart/2005/8/layout/orgChart1"/>
    <dgm:cxn modelId="{A0BA985D-AC82-4416-B3E2-9E94D59FB9A3}" type="presParOf" srcId="{6B629C68-7034-474D-A484-F6416DF895BF}" destId="{ABC5AE83-BAC2-4EEF-99CA-D14306CBF661}" srcOrd="8" destOrd="0" presId="urn:microsoft.com/office/officeart/2005/8/layout/orgChart1"/>
    <dgm:cxn modelId="{252E2526-CD13-47CE-8A6D-F3E9CF274714}" type="presParOf" srcId="{6B629C68-7034-474D-A484-F6416DF895BF}" destId="{BE9B2022-07D7-4EDC-997F-2B5B43894195}" srcOrd="9" destOrd="0" presId="urn:microsoft.com/office/officeart/2005/8/layout/orgChart1"/>
    <dgm:cxn modelId="{2E0332BA-A6C2-4440-B38C-403612382144}" type="presParOf" srcId="{BE9B2022-07D7-4EDC-997F-2B5B43894195}" destId="{544B8EBB-72AC-4D5B-A1C7-FC221D24E9EE}" srcOrd="0" destOrd="0" presId="urn:microsoft.com/office/officeart/2005/8/layout/orgChart1"/>
    <dgm:cxn modelId="{C98868E9-A3F0-409F-9296-CB8744D43617}" type="presParOf" srcId="{544B8EBB-72AC-4D5B-A1C7-FC221D24E9EE}" destId="{A92C9689-291D-402A-9032-90B101310ED3}" srcOrd="0" destOrd="0" presId="urn:microsoft.com/office/officeart/2005/8/layout/orgChart1"/>
    <dgm:cxn modelId="{B852F303-078D-48CE-85CA-B1AF54BAF48F}" type="presParOf" srcId="{544B8EBB-72AC-4D5B-A1C7-FC221D24E9EE}" destId="{B6154B77-0FB4-4DEB-A373-4B109A84388C}" srcOrd="1" destOrd="0" presId="urn:microsoft.com/office/officeart/2005/8/layout/orgChart1"/>
    <dgm:cxn modelId="{2287B00C-89DE-4725-A33B-2669E90DC2F0}" type="presParOf" srcId="{BE9B2022-07D7-4EDC-997F-2B5B43894195}" destId="{746F2DA0-7995-4917-A4E2-D5D21B94C859}" srcOrd="1" destOrd="0" presId="urn:microsoft.com/office/officeart/2005/8/layout/orgChart1"/>
    <dgm:cxn modelId="{2155C0C4-8A88-4ED7-816D-0ADD2C92F5FD}" type="presParOf" srcId="{746F2DA0-7995-4917-A4E2-D5D21B94C859}" destId="{DD94D2F2-BC4D-47D5-B527-8A0340041A23}" srcOrd="0" destOrd="0" presId="urn:microsoft.com/office/officeart/2005/8/layout/orgChart1"/>
    <dgm:cxn modelId="{B418A1BB-8655-4BBE-B18C-131A2A0649FC}" type="presParOf" srcId="{746F2DA0-7995-4917-A4E2-D5D21B94C859}" destId="{E425C064-4740-4C08-A1C6-B5E872AAE770}" srcOrd="1" destOrd="0" presId="urn:microsoft.com/office/officeart/2005/8/layout/orgChart1"/>
    <dgm:cxn modelId="{655C91D9-4F4C-43CF-B5FB-8CAA8D98E011}" type="presParOf" srcId="{E425C064-4740-4C08-A1C6-B5E872AAE770}" destId="{8CE67DAF-A637-42A9-80D4-5F700F93A0C4}" srcOrd="0" destOrd="0" presId="urn:microsoft.com/office/officeart/2005/8/layout/orgChart1"/>
    <dgm:cxn modelId="{4A99F0CC-E18E-4D7E-8C77-A65B8E53D945}" type="presParOf" srcId="{8CE67DAF-A637-42A9-80D4-5F700F93A0C4}" destId="{5E89E717-8367-497C-B4FF-B9F3CF56A6C9}" srcOrd="0" destOrd="0" presId="urn:microsoft.com/office/officeart/2005/8/layout/orgChart1"/>
    <dgm:cxn modelId="{162F7D8D-85CD-4B53-9868-A4FB7A094FCB}" type="presParOf" srcId="{8CE67DAF-A637-42A9-80D4-5F700F93A0C4}" destId="{197262F3-7B6A-4238-8097-2590EBF92B9B}" srcOrd="1" destOrd="0" presId="urn:microsoft.com/office/officeart/2005/8/layout/orgChart1"/>
    <dgm:cxn modelId="{716700A0-5378-42B7-84B1-D3ECB7394CC7}" type="presParOf" srcId="{E425C064-4740-4C08-A1C6-B5E872AAE770}" destId="{0B170E80-DFE3-481D-8204-E0DED0912DD0}" srcOrd="1" destOrd="0" presId="urn:microsoft.com/office/officeart/2005/8/layout/orgChart1"/>
    <dgm:cxn modelId="{9B8B46FA-CDD7-4BDC-830B-D9C168DC2E99}" type="presParOf" srcId="{E425C064-4740-4C08-A1C6-B5E872AAE770}" destId="{CE27295D-0A18-4F38-A4D7-5FAA67C661F8}" srcOrd="2" destOrd="0" presId="urn:microsoft.com/office/officeart/2005/8/layout/orgChart1"/>
    <dgm:cxn modelId="{CD019315-E1B5-4DFD-A288-32CBDB2D8192}" type="presParOf" srcId="{746F2DA0-7995-4917-A4E2-D5D21B94C859}" destId="{B10D264E-99E2-4C8D-8703-A07E8A98610B}" srcOrd="2" destOrd="0" presId="urn:microsoft.com/office/officeart/2005/8/layout/orgChart1"/>
    <dgm:cxn modelId="{21BD51E4-D0ED-4BB2-9ED7-2DC1A827EE62}" type="presParOf" srcId="{746F2DA0-7995-4917-A4E2-D5D21B94C859}" destId="{E96AB83B-5F3F-49E1-9706-110E60BFFFBF}" srcOrd="3" destOrd="0" presId="urn:microsoft.com/office/officeart/2005/8/layout/orgChart1"/>
    <dgm:cxn modelId="{178C8AD7-40AB-41DB-B886-3A8F16F18F7B}" type="presParOf" srcId="{E96AB83B-5F3F-49E1-9706-110E60BFFFBF}" destId="{60974257-DC08-4C43-9557-8CA4EBA37F3B}" srcOrd="0" destOrd="0" presId="urn:microsoft.com/office/officeart/2005/8/layout/orgChart1"/>
    <dgm:cxn modelId="{2AF0225F-DBDC-4DE4-AE99-B5AD64A5EED2}" type="presParOf" srcId="{60974257-DC08-4C43-9557-8CA4EBA37F3B}" destId="{5A138A61-941B-445C-85E6-599BBC6C73DD}" srcOrd="0" destOrd="0" presId="urn:microsoft.com/office/officeart/2005/8/layout/orgChart1"/>
    <dgm:cxn modelId="{E36F8584-3587-4770-B5B3-10D935DA4B58}" type="presParOf" srcId="{60974257-DC08-4C43-9557-8CA4EBA37F3B}" destId="{54F8FED7-4C08-47B4-903C-E48BF1B3A7A6}" srcOrd="1" destOrd="0" presId="urn:microsoft.com/office/officeart/2005/8/layout/orgChart1"/>
    <dgm:cxn modelId="{5BF50508-C606-4EF2-8891-36CC68C9E990}" type="presParOf" srcId="{E96AB83B-5F3F-49E1-9706-110E60BFFFBF}" destId="{2D699EC7-07AA-4574-B41A-B84F180B621E}" srcOrd="1" destOrd="0" presId="urn:microsoft.com/office/officeart/2005/8/layout/orgChart1"/>
    <dgm:cxn modelId="{9E7DC8A7-DC1B-4820-BE90-F6D044209840}" type="presParOf" srcId="{E96AB83B-5F3F-49E1-9706-110E60BFFFBF}" destId="{59748201-AB61-490C-AA31-6676FE323338}" srcOrd="2" destOrd="0" presId="urn:microsoft.com/office/officeart/2005/8/layout/orgChart1"/>
    <dgm:cxn modelId="{C6018AAC-66FE-4930-8DAA-425DB385ED29}" type="presParOf" srcId="{746F2DA0-7995-4917-A4E2-D5D21B94C859}" destId="{DC3D2D5D-DC15-4D8F-971A-F501A9055C94}" srcOrd="4" destOrd="0" presId="urn:microsoft.com/office/officeart/2005/8/layout/orgChart1"/>
    <dgm:cxn modelId="{FC6CA8C1-996E-42D2-9598-8FB8CD62D3D7}" type="presParOf" srcId="{746F2DA0-7995-4917-A4E2-D5D21B94C859}" destId="{190D2922-58F4-4942-BACF-9B582B7388DE}" srcOrd="5" destOrd="0" presId="urn:microsoft.com/office/officeart/2005/8/layout/orgChart1"/>
    <dgm:cxn modelId="{D33242F1-0833-49FF-8BBC-2ED000B6A65A}" type="presParOf" srcId="{190D2922-58F4-4942-BACF-9B582B7388DE}" destId="{00F09571-EAA4-4F95-8568-62CF9A8A2982}" srcOrd="0" destOrd="0" presId="urn:microsoft.com/office/officeart/2005/8/layout/orgChart1"/>
    <dgm:cxn modelId="{5DC2384D-2517-40B2-8478-2D3C1E888FD3}" type="presParOf" srcId="{00F09571-EAA4-4F95-8568-62CF9A8A2982}" destId="{3FD8DFB7-267D-4B77-B1EC-763C84A81375}" srcOrd="0" destOrd="0" presId="urn:microsoft.com/office/officeart/2005/8/layout/orgChart1"/>
    <dgm:cxn modelId="{712D9D8D-6825-43D2-A375-830D4D26343A}" type="presParOf" srcId="{00F09571-EAA4-4F95-8568-62CF9A8A2982}" destId="{147CEEB9-DF46-455D-B9C0-70F9DCA65828}" srcOrd="1" destOrd="0" presId="urn:microsoft.com/office/officeart/2005/8/layout/orgChart1"/>
    <dgm:cxn modelId="{ECB51E65-EC33-4AB6-BB2E-890F1E3F1F67}" type="presParOf" srcId="{190D2922-58F4-4942-BACF-9B582B7388DE}" destId="{73E387CD-88B0-467A-B1D0-82AD5357AA9F}" srcOrd="1" destOrd="0" presId="urn:microsoft.com/office/officeart/2005/8/layout/orgChart1"/>
    <dgm:cxn modelId="{4F04F831-3A95-4BDA-AA66-158257C84C1A}" type="presParOf" srcId="{190D2922-58F4-4942-BACF-9B582B7388DE}" destId="{54C28635-0A70-452F-853C-B53F18B2F381}" srcOrd="2" destOrd="0" presId="urn:microsoft.com/office/officeart/2005/8/layout/orgChart1"/>
    <dgm:cxn modelId="{E54BC36E-D018-4728-86BB-0F3C95636B36}" type="presParOf" srcId="{746F2DA0-7995-4917-A4E2-D5D21B94C859}" destId="{3506B343-D277-443E-8C05-64AD9A199590}" srcOrd="6" destOrd="0" presId="urn:microsoft.com/office/officeart/2005/8/layout/orgChart1"/>
    <dgm:cxn modelId="{90A58E05-C714-4904-85A0-5B9887BF0BD8}" type="presParOf" srcId="{746F2DA0-7995-4917-A4E2-D5D21B94C859}" destId="{753880EA-B919-48A6-9BFB-D1ADEB3A156F}" srcOrd="7" destOrd="0" presId="urn:microsoft.com/office/officeart/2005/8/layout/orgChart1"/>
    <dgm:cxn modelId="{3569A79C-5CAC-4FB2-AE69-C713C76F0EAA}" type="presParOf" srcId="{753880EA-B919-48A6-9BFB-D1ADEB3A156F}" destId="{443D52FF-753D-41B5-B7EA-9252F7ECE662}" srcOrd="0" destOrd="0" presId="urn:microsoft.com/office/officeart/2005/8/layout/orgChart1"/>
    <dgm:cxn modelId="{269F0C36-4F63-4F49-BD29-982911837F77}" type="presParOf" srcId="{443D52FF-753D-41B5-B7EA-9252F7ECE662}" destId="{436620B6-4011-4F68-82F9-B57088D3CF28}" srcOrd="0" destOrd="0" presId="urn:microsoft.com/office/officeart/2005/8/layout/orgChart1"/>
    <dgm:cxn modelId="{FD1FC7A9-0CAD-47DF-9B25-3035F3A80A03}" type="presParOf" srcId="{443D52FF-753D-41B5-B7EA-9252F7ECE662}" destId="{E2317354-02C2-4466-941F-04199C4384F4}" srcOrd="1" destOrd="0" presId="urn:microsoft.com/office/officeart/2005/8/layout/orgChart1"/>
    <dgm:cxn modelId="{B24CAFB9-911B-41A7-A4CB-5F64C4836037}" type="presParOf" srcId="{753880EA-B919-48A6-9BFB-D1ADEB3A156F}" destId="{999DFC1F-4952-48E0-944A-5C34482E43EE}" srcOrd="1" destOrd="0" presId="urn:microsoft.com/office/officeart/2005/8/layout/orgChart1"/>
    <dgm:cxn modelId="{FC3F15A0-70FC-4F16-BCD2-37A16D6101F1}" type="presParOf" srcId="{753880EA-B919-48A6-9BFB-D1ADEB3A156F}" destId="{02FBA5C8-DBC5-4F44-9A53-F45402EF7395}" srcOrd="2" destOrd="0" presId="urn:microsoft.com/office/officeart/2005/8/layout/orgChart1"/>
    <dgm:cxn modelId="{89B16703-ADB1-4AA0-A292-B5E13F4CB8E6}" type="presParOf" srcId="{746F2DA0-7995-4917-A4E2-D5D21B94C859}" destId="{68CBF4A0-E2C2-4007-A038-DEA1C2C97BB1}" srcOrd="8" destOrd="0" presId="urn:microsoft.com/office/officeart/2005/8/layout/orgChart1"/>
    <dgm:cxn modelId="{B908E0F5-1703-4E44-8267-4789995A0DD6}" type="presParOf" srcId="{746F2DA0-7995-4917-A4E2-D5D21B94C859}" destId="{D85C0C1A-81D9-4CA3-AC06-DBE18E829432}" srcOrd="9" destOrd="0" presId="urn:microsoft.com/office/officeart/2005/8/layout/orgChart1"/>
    <dgm:cxn modelId="{ABA0288D-5C23-44B5-B423-72C6D3C08392}" type="presParOf" srcId="{D85C0C1A-81D9-4CA3-AC06-DBE18E829432}" destId="{FBF3C0AA-B795-4495-842D-FDD84C932E4A}" srcOrd="0" destOrd="0" presId="urn:microsoft.com/office/officeart/2005/8/layout/orgChart1"/>
    <dgm:cxn modelId="{A017F1FB-580E-43CB-BD3F-F2CA0BF5AC6D}" type="presParOf" srcId="{FBF3C0AA-B795-4495-842D-FDD84C932E4A}" destId="{D8DBCB7E-71C6-490D-97FF-67A026EBCCAD}" srcOrd="0" destOrd="0" presId="urn:microsoft.com/office/officeart/2005/8/layout/orgChart1"/>
    <dgm:cxn modelId="{694733F5-E6D3-48BE-AAB2-5E16B1D8D988}" type="presParOf" srcId="{FBF3C0AA-B795-4495-842D-FDD84C932E4A}" destId="{E4D11004-12F4-42E1-88E9-4958788486AD}" srcOrd="1" destOrd="0" presId="urn:microsoft.com/office/officeart/2005/8/layout/orgChart1"/>
    <dgm:cxn modelId="{B5D53D6F-64AB-43A2-BB25-4EFDB4D0F87C}" type="presParOf" srcId="{D85C0C1A-81D9-4CA3-AC06-DBE18E829432}" destId="{4D52C712-6C79-4683-AF24-45208276252A}" srcOrd="1" destOrd="0" presId="urn:microsoft.com/office/officeart/2005/8/layout/orgChart1"/>
    <dgm:cxn modelId="{5586A809-92C5-4E57-A670-8BBD9523FE69}" type="presParOf" srcId="{D85C0C1A-81D9-4CA3-AC06-DBE18E829432}" destId="{0298A90B-C5F2-4E9A-8DB2-0D4D8BF8D768}" srcOrd="2" destOrd="0" presId="urn:microsoft.com/office/officeart/2005/8/layout/orgChart1"/>
    <dgm:cxn modelId="{CD3AC8FC-5540-4282-A9AF-ABDC72B941A5}" type="presParOf" srcId="{746F2DA0-7995-4917-A4E2-D5D21B94C859}" destId="{BC7E7C88-DE37-45E7-B342-AAF5CCD75152}" srcOrd="10" destOrd="0" presId="urn:microsoft.com/office/officeart/2005/8/layout/orgChart1"/>
    <dgm:cxn modelId="{46C2D667-D29B-4EE4-A1F1-70113400025F}" type="presParOf" srcId="{746F2DA0-7995-4917-A4E2-D5D21B94C859}" destId="{8F111DE2-F2D0-4F2A-B9CE-5C2F0EC74487}" srcOrd="11" destOrd="0" presId="urn:microsoft.com/office/officeart/2005/8/layout/orgChart1"/>
    <dgm:cxn modelId="{5EF8AB20-0739-4F54-925B-8CE72060D5A6}" type="presParOf" srcId="{8F111DE2-F2D0-4F2A-B9CE-5C2F0EC74487}" destId="{1875B8FC-06A1-4083-84CC-B0056BE3DC04}" srcOrd="0" destOrd="0" presId="urn:microsoft.com/office/officeart/2005/8/layout/orgChart1"/>
    <dgm:cxn modelId="{DA463A43-7C11-47F9-BF91-E4D21302DDFE}" type="presParOf" srcId="{1875B8FC-06A1-4083-84CC-B0056BE3DC04}" destId="{76D6C54D-D24F-4306-A1E4-DD3FB1B0A742}" srcOrd="0" destOrd="0" presId="urn:microsoft.com/office/officeart/2005/8/layout/orgChart1"/>
    <dgm:cxn modelId="{B88FE87D-41EF-4053-B65E-678942189F85}" type="presParOf" srcId="{1875B8FC-06A1-4083-84CC-B0056BE3DC04}" destId="{1093C774-5B56-4CA3-914C-509F8E87B04E}" srcOrd="1" destOrd="0" presId="urn:microsoft.com/office/officeart/2005/8/layout/orgChart1"/>
    <dgm:cxn modelId="{52E71C5D-9E4C-4D71-B866-AF926DBFFB01}" type="presParOf" srcId="{8F111DE2-F2D0-4F2A-B9CE-5C2F0EC74487}" destId="{B456A5F1-8A06-4A71-8F96-A0CA3D657B73}" srcOrd="1" destOrd="0" presId="urn:microsoft.com/office/officeart/2005/8/layout/orgChart1"/>
    <dgm:cxn modelId="{C0E384E7-E6D8-4FBE-90B2-CF008DE38521}" type="presParOf" srcId="{8F111DE2-F2D0-4F2A-B9CE-5C2F0EC74487}" destId="{AC80F451-E67F-4CD8-80B9-9BC3B52A5F7C}" srcOrd="2" destOrd="0" presId="urn:microsoft.com/office/officeart/2005/8/layout/orgChart1"/>
    <dgm:cxn modelId="{158FC187-F29E-4CC3-8727-946DE076FF71}" type="presParOf" srcId="{746F2DA0-7995-4917-A4E2-D5D21B94C859}" destId="{9BE22C27-ACC1-46DB-BF20-2BB55978D7BA}" srcOrd="12" destOrd="0" presId="urn:microsoft.com/office/officeart/2005/8/layout/orgChart1"/>
    <dgm:cxn modelId="{9885C65E-16F9-443E-A2DD-47ACEE946DCD}" type="presParOf" srcId="{746F2DA0-7995-4917-A4E2-D5D21B94C859}" destId="{E16794C8-BDF8-48E0-8B7B-80C0080A627C}" srcOrd="13" destOrd="0" presId="urn:microsoft.com/office/officeart/2005/8/layout/orgChart1"/>
    <dgm:cxn modelId="{9121ABDB-DD1E-4CEA-BF0E-F0D48095434A}" type="presParOf" srcId="{E16794C8-BDF8-48E0-8B7B-80C0080A627C}" destId="{752A41FA-7997-44A2-9C9D-13D938CD40D5}" srcOrd="0" destOrd="0" presId="urn:microsoft.com/office/officeart/2005/8/layout/orgChart1"/>
    <dgm:cxn modelId="{547626EB-5E01-4D5C-BAD8-B8E8AC07644B}" type="presParOf" srcId="{752A41FA-7997-44A2-9C9D-13D938CD40D5}" destId="{B071ED8E-C562-4FC4-8A14-3A655BB75328}" srcOrd="0" destOrd="0" presId="urn:microsoft.com/office/officeart/2005/8/layout/orgChart1"/>
    <dgm:cxn modelId="{738866A2-1FFB-4DED-A9A1-315A5478D6A5}" type="presParOf" srcId="{752A41FA-7997-44A2-9C9D-13D938CD40D5}" destId="{9ECB44EB-415D-4F2D-ACE9-BAEE61EECE06}" srcOrd="1" destOrd="0" presId="urn:microsoft.com/office/officeart/2005/8/layout/orgChart1"/>
    <dgm:cxn modelId="{52B5DB66-DDDC-4237-A53B-F28C4F02EA5F}" type="presParOf" srcId="{E16794C8-BDF8-48E0-8B7B-80C0080A627C}" destId="{A28270D3-601E-4A95-A922-DCDF37167A5D}" srcOrd="1" destOrd="0" presId="urn:microsoft.com/office/officeart/2005/8/layout/orgChart1"/>
    <dgm:cxn modelId="{5E4E15D1-202F-458B-9D62-7B77F17145F2}" type="presParOf" srcId="{E16794C8-BDF8-48E0-8B7B-80C0080A627C}" destId="{0BCB5CD1-A569-4322-AE22-67A5ECCB3E8D}" srcOrd="2" destOrd="0" presId="urn:microsoft.com/office/officeart/2005/8/layout/orgChart1"/>
    <dgm:cxn modelId="{9507CF23-3961-4915-A91B-7FB1A28C45F2}" type="presParOf" srcId="{746F2DA0-7995-4917-A4E2-D5D21B94C859}" destId="{4B411FB0-F612-4811-9E30-B306CFF0CE1E}" srcOrd="14" destOrd="0" presId="urn:microsoft.com/office/officeart/2005/8/layout/orgChart1"/>
    <dgm:cxn modelId="{01D38C89-A4CE-4896-9AC2-A175F0B243CB}" type="presParOf" srcId="{746F2DA0-7995-4917-A4E2-D5D21B94C859}" destId="{3CE472BF-4BBB-4C58-95D8-92154A59A15F}" srcOrd="15" destOrd="0" presId="urn:microsoft.com/office/officeart/2005/8/layout/orgChart1"/>
    <dgm:cxn modelId="{A596C89C-099D-402E-8FAB-5C5FE15669C4}" type="presParOf" srcId="{3CE472BF-4BBB-4C58-95D8-92154A59A15F}" destId="{C6EB8C19-1C79-4FF2-A385-FA0721E84BC8}" srcOrd="0" destOrd="0" presId="urn:microsoft.com/office/officeart/2005/8/layout/orgChart1"/>
    <dgm:cxn modelId="{81A40C1F-FD9B-402A-AAD5-D91F8D581C9B}" type="presParOf" srcId="{C6EB8C19-1C79-4FF2-A385-FA0721E84BC8}" destId="{013DD0A3-0588-44D7-AD0B-C3732920AEC1}" srcOrd="0" destOrd="0" presId="urn:microsoft.com/office/officeart/2005/8/layout/orgChart1"/>
    <dgm:cxn modelId="{E42FEA9E-2536-4B86-B84D-FD1B0ABA8EBA}" type="presParOf" srcId="{C6EB8C19-1C79-4FF2-A385-FA0721E84BC8}" destId="{B494DF90-7E5B-495A-8C03-C4BF0CDC9742}" srcOrd="1" destOrd="0" presId="urn:microsoft.com/office/officeart/2005/8/layout/orgChart1"/>
    <dgm:cxn modelId="{6FB79B3A-B9D6-4B73-AF5E-BDC02F86B044}" type="presParOf" srcId="{3CE472BF-4BBB-4C58-95D8-92154A59A15F}" destId="{D851A9DB-9249-4AD1-BEC8-20906D3A1542}" srcOrd="1" destOrd="0" presId="urn:microsoft.com/office/officeart/2005/8/layout/orgChart1"/>
    <dgm:cxn modelId="{267220BE-92A7-4193-8954-64F6C9B7322C}" type="presParOf" srcId="{3CE472BF-4BBB-4C58-95D8-92154A59A15F}" destId="{4B774DB7-7556-4D92-BF33-F98DA24EF7D5}" srcOrd="2" destOrd="0" presId="urn:microsoft.com/office/officeart/2005/8/layout/orgChart1"/>
    <dgm:cxn modelId="{B1F2FEE3-824B-4051-AF1F-CABAD9954E1A}" type="presParOf" srcId="{746F2DA0-7995-4917-A4E2-D5D21B94C859}" destId="{F50A721A-5DBA-4BF5-87BC-064BD848ABDA}" srcOrd="16" destOrd="0" presId="urn:microsoft.com/office/officeart/2005/8/layout/orgChart1"/>
    <dgm:cxn modelId="{8D797A08-7F84-415B-926C-373E82C9F511}" type="presParOf" srcId="{746F2DA0-7995-4917-A4E2-D5D21B94C859}" destId="{7AC5F08A-69BC-4509-BAF8-A6AD4008683C}" srcOrd="17" destOrd="0" presId="urn:microsoft.com/office/officeart/2005/8/layout/orgChart1"/>
    <dgm:cxn modelId="{7312BD28-D116-405A-8A41-5F26503B45FF}" type="presParOf" srcId="{7AC5F08A-69BC-4509-BAF8-A6AD4008683C}" destId="{7B81C456-837E-4109-9F17-AA1666592219}" srcOrd="0" destOrd="0" presId="urn:microsoft.com/office/officeart/2005/8/layout/orgChart1"/>
    <dgm:cxn modelId="{C0EB1B50-7631-4BAE-A2E8-7EAAB030D192}" type="presParOf" srcId="{7B81C456-837E-4109-9F17-AA1666592219}" destId="{1B83EB7A-C7EB-45A5-80B7-5A669BE3BDB3}" srcOrd="0" destOrd="0" presId="urn:microsoft.com/office/officeart/2005/8/layout/orgChart1"/>
    <dgm:cxn modelId="{96EB7C52-FAA4-4B5B-8D2D-042695BB10A0}" type="presParOf" srcId="{7B81C456-837E-4109-9F17-AA1666592219}" destId="{E35B2186-5486-4A54-9616-DB6E366764E4}" srcOrd="1" destOrd="0" presId="urn:microsoft.com/office/officeart/2005/8/layout/orgChart1"/>
    <dgm:cxn modelId="{C979E908-0179-4BEF-B4B9-0DAD63FC5692}" type="presParOf" srcId="{7AC5F08A-69BC-4509-BAF8-A6AD4008683C}" destId="{756B70F4-FBC9-41DE-A1D6-2CD5BE4DDA3D}" srcOrd="1" destOrd="0" presId="urn:microsoft.com/office/officeart/2005/8/layout/orgChart1"/>
    <dgm:cxn modelId="{C68A54CD-43BF-45BD-A69D-2231BFC684E7}" type="presParOf" srcId="{7AC5F08A-69BC-4509-BAF8-A6AD4008683C}" destId="{EE614522-5906-4D7F-94D8-E55C036712B4}" srcOrd="2" destOrd="0" presId="urn:microsoft.com/office/officeart/2005/8/layout/orgChart1"/>
    <dgm:cxn modelId="{9A3181C8-4EA9-4A73-97B3-CF4EC8D0767E}" type="presParOf" srcId="{746F2DA0-7995-4917-A4E2-D5D21B94C859}" destId="{F75DA673-0520-443C-A41A-FF8FFA6BDF50}" srcOrd="18" destOrd="0" presId="urn:microsoft.com/office/officeart/2005/8/layout/orgChart1"/>
    <dgm:cxn modelId="{FCDA9E15-1275-478F-A647-E2DECF1C4A96}" type="presParOf" srcId="{746F2DA0-7995-4917-A4E2-D5D21B94C859}" destId="{DA413DBC-8E60-413E-8B76-7D110BD51BC3}" srcOrd="19" destOrd="0" presId="urn:microsoft.com/office/officeart/2005/8/layout/orgChart1"/>
    <dgm:cxn modelId="{B94EEDB4-E6CB-4F01-A8AA-C4084CA81729}" type="presParOf" srcId="{DA413DBC-8E60-413E-8B76-7D110BD51BC3}" destId="{56DABD0F-0F97-4ED4-89E4-A6974242B902}" srcOrd="0" destOrd="0" presId="urn:microsoft.com/office/officeart/2005/8/layout/orgChart1"/>
    <dgm:cxn modelId="{FCC3106A-7DEF-4855-9E71-42BE3C87CF94}" type="presParOf" srcId="{56DABD0F-0F97-4ED4-89E4-A6974242B902}" destId="{4452916C-7CD3-4E2D-B348-AD57F47C84DA}" srcOrd="0" destOrd="0" presId="urn:microsoft.com/office/officeart/2005/8/layout/orgChart1"/>
    <dgm:cxn modelId="{119CE63E-4562-462E-B87A-AB6BA667A45A}" type="presParOf" srcId="{56DABD0F-0F97-4ED4-89E4-A6974242B902}" destId="{12617AED-3A0F-4C1F-8D69-6B87ED21ABA7}" srcOrd="1" destOrd="0" presId="urn:microsoft.com/office/officeart/2005/8/layout/orgChart1"/>
    <dgm:cxn modelId="{CCFF61E1-67B5-4F0B-B8BB-6947E5E6106A}" type="presParOf" srcId="{DA413DBC-8E60-413E-8B76-7D110BD51BC3}" destId="{AD60FC2E-10CC-46DD-8DBF-9FC9279497D7}" srcOrd="1" destOrd="0" presId="urn:microsoft.com/office/officeart/2005/8/layout/orgChart1"/>
    <dgm:cxn modelId="{44D83786-56CE-40C9-9D15-4D514721AD04}" type="presParOf" srcId="{DA413DBC-8E60-413E-8B76-7D110BD51BC3}" destId="{47359FBF-5DD5-479A-9D68-84B19305F996}" srcOrd="2" destOrd="0" presId="urn:microsoft.com/office/officeart/2005/8/layout/orgChart1"/>
    <dgm:cxn modelId="{DE8129E5-EEC8-4D8A-A1E9-DD1331E024C8}" type="presParOf" srcId="{746F2DA0-7995-4917-A4E2-D5D21B94C859}" destId="{B84F6C67-083D-4F5F-977E-CE3CFFD19E44}" srcOrd="20" destOrd="0" presId="urn:microsoft.com/office/officeart/2005/8/layout/orgChart1"/>
    <dgm:cxn modelId="{5AD33DE7-8F64-4868-8EC5-E372B00A922A}" type="presParOf" srcId="{746F2DA0-7995-4917-A4E2-D5D21B94C859}" destId="{B3D22A77-409F-4E8D-BE32-404CA621D237}" srcOrd="21" destOrd="0" presId="urn:microsoft.com/office/officeart/2005/8/layout/orgChart1"/>
    <dgm:cxn modelId="{0A3092FD-6205-4059-AABE-4FAB59A15955}" type="presParOf" srcId="{B3D22A77-409F-4E8D-BE32-404CA621D237}" destId="{02A14D09-3314-41B7-9F3E-AA262554ADF7}" srcOrd="0" destOrd="0" presId="urn:microsoft.com/office/officeart/2005/8/layout/orgChart1"/>
    <dgm:cxn modelId="{DA99F4A7-1548-4E77-8205-83D0D0F7E627}" type="presParOf" srcId="{02A14D09-3314-41B7-9F3E-AA262554ADF7}" destId="{A303BACF-4423-4243-9CE5-A08D750F8482}" srcOrd="0" destOrd="0" presId="urn:microsoft.com/office/officeart/2005/8/layout/orgChart1"/>
    <dgm:cxn modelId="{F7F66AC4-C893-45A4-9F69-D1BA4036FBB4}" type="presParOf" srcId="{02A14D09-3314-41B7-9F3E-AA262554ADF7}" destId="{BAF8D3BF-B94D-4C2F-AFBE-039D199F582C}" srcOrd="1" destOrd="0" presId="urn:microsoft.com/office/officeart/2005/8/layout/orgChart1"/>
    <dgm:cxn modelId="{69858CC8-60ED-4303-AAF3-DA9241F638C8}" type="presParOf" srcId="{B3D22A77-409F-4E8D-BE32-404CA621D237}" destId="{2444C752-4BDB-48EC-9184-FE71C1778692}" srcOrd="1" destOrd="0" presId="urn:microsoft.com/office/officeart/2005/8/layout/orgChart1"/>
    <dgm:cxn modelId="{7524BFAC-39D8-4E32-9D66-E775EE4C3322}" type="presParOf" srcId="{B3D22A77-409F-4E8D-BE32-404CA621D237}" destId="{EE7E5948-F450-4BF5-B261-CDAFEEAA4F29}" srcOrd="2" destOrd="0" presId="urn:microsoft.com/office/officeart/2005/8/layout/orgChart1"/>
    <dgm:cxn modelId="{12796264-06ED-416B-965E-D18B4AE03FB4}" type="presParOf" srcId="{746F2DA0-7995-4917-A4E2-D5D21B94C859}" destId="{9EDB1703-1BC4-4056-A9AB-BA2342641788}" srcOrd="22" destOrd="0" presId="urn:microsoft.com/office/officeart/2005/8/layout/orgChart1"/>
    <dgm:cxn modelId="{61C127D9-2FC7-47F2-898F-E9BB4DFE0A1F}" type="presParOf" srcId="{746F2DA0-7995-4917-A4E2-D5D21B94C859}" destId="{3FA32810-952B-4090-AB43-6DD77F6205F1}" srcOrd="23" destOrd="0" presId="urn:microsoft.com/office/officeart/2005/8/layout/orgChart1"/>
    <dgm:cxn modelId="{CB0481CF-2875-49F8-BDB3-F6B77AE0FD1D}" type="presParOf" srcId="{3FA32810-952B-4090-AB43-6DD77F6205F1}" destId="{B4FF9DFA-F6B6-47D9-A828-594259E1874F}" srcOrd="0" destOrd="0" presId="urn:microsoft.com/office/officeart/2005/8/layout/orgChart1"/>
    <dgm:cxn modelId="{744CE493-EE61-43F4-AAE4-015326562872}" type="presParOf" srcId="{B4FF9DFA-F6B6-47D9-A828-594259E1874F}" destId="{1C260630-B4FC-499B-A5D2-D94452949678}" srcOrd="0" destOrd="0" presId="urn:microsoft.com/office/officeart/2005/8/layout/orgChart1"/>
    <dgm:cxn modelId="{6BA49B26-C891-4581-B468-65F08B14D391}" type="presParOf" srcId="{B4FF9DFA-F6B6-47D9-A828-594259E1874F}" destId="{EDEBFD99-1A8A-4109-8976-013C032B6CD3}" srcOrd="1" destOrd="0" presId="urn:microsoft.com/office/officeart/2005/8/layout/orgChart1"/>
    <dgm:cxn modelId="{0679BAAF-5542-4E15-B35F-053E5E528975}" type="presParOf" srcId="{3FA32810-952B-4090-AB43-6DD77F6205F1}" destId="{2E9328E2-5F4B-4792-BDBF-FB51013F8727}" srcOrd="1" destOrd="0" presId="urn:microsoft.com/office/officeart/2005/8/layout/orgChart1"/>
    <dgm:cxn modelId="{4A3C0D3B-7549-41DC-839A-1D2B5EFABCF0}" type="presParOf" srcId="{3FA32810-952B-4090-AB43-6DD77F6205F1}" destId="{A9B3A61E-00D4-4D1C-BF49-5B4B50182BE7}" srcOrd="2" destOrd="0" presId="urn:microsoft.com/office/officeart/2005/8/layout/orgChart1"/>
    <dgm:cxn modelId="{957ADA1A-39B3-4F80-A16C-279EEC62D093}" type="presParOf" srcId="{BE9B2022-07D7-4EDC-997F-2B5B43894195}" destId="{C541ED7E-A5FD-4203-9792-17A722A1949B}" srcOrd="2" destOrd="0" presId="urn:microsoft.com/office/officeart/2005/8/layout/orgChart1"/>
    <dgm:cxn modelId="{BB3E464E-E1CD-4582-99D7-B6AF6F45204F}" type="presParOf" srcId="{6B629C68-7034-474D-A484-F6416DF895BF}" destId="{EBDB0996-DBA9-424F-B120-C7D4F43F9B6C}" srcOrd="10" destOrd="0" presId="urn:microsoft.com/office/officeart/2005/8/layout/orgChart1"/>
    <dgm:cxn modelId="{284C6FF6-2188-42CE-82A9-E43790DAC297}" type="presParOf" srcId="{6B629C68-7034-474D-A484-F6416DF895BF}" destId="{E2A91FA7-A865-435E-8EA5-37B9A4FFF683}" srcOrd="11" destOrd="0" presId="urn:microsoft.com/office/officeart/2005/8/layout/orgChart1"/>
    <dgm:cxn modelId="{5915B1C3-DB3B-4BBE-9D8B-BD684AD0CA1C}" type="presParOf" srcId="{E2A91FA7-A865-435E-8EA5-37B9A4FFF683}" destId="{7871E75A-2A0D-48B5-87EE-0A1BD01B3E8B}" srcOrd="0" destOrd="0" presId="urn:microsoft.com/office/officeart/2005/8/layout/orgChart1"/>
    <dgm:cxn modelId="{7F3138AA-0CE3-4343-98CE-744C0B8098A5}" type="presParOf" srcId="{7871E75A-2A0D-48B5-87EE-0A1BD01B3E8B}" destId="{55DC1624-E881-4A45-B19F-E61F32D2E3EC}" srcOrd="0" destOrd="0" presId="urn:microsoft.com/office/officeart/2005/8/layout/orgChart1"/>
    <dgm:cxn modelId="{0F583E1F-ACC5-4F01-B0E8-4374736DF0B6}" type="presParOf" srcId="{7871E75A-2A0D-48B5-87EE-0A1BD01B3E8B}" destId="{A47F8C55-0BA5-4569-969C-630B127B979F}" srcOrd="1" destOrd="0" presId="urn:microsoft.com/office/officeart/2005/8/layout/orgChart1"/>
    <dgm:cxn modelId="{286DEA76-81F6-4591-9F2F-04CCCB6BDAAB}" type="presParOf" srcId="{E2A91FA7-A865-435E-8EA5-37B9A4FFF683}" destId="{C96E4247-991D-4CB3-9177-78146AAC3E2D}" srcOrd="1" destOrd="0" presId="urn:microsoft.com/office/officeart/2005/8/layout/orgChart1"/>
    <dgm:cxn modelId="{58DD8AB8-6183-4CD5-A148-BD6906554F7F}" type="presParOf" srcId="{C96E4247-991D-4CB3-9177-78146AAC3E2D}" destId="{6E54D2A4-690D-4198-9F14-8CEFC49155B9}" srcOrd="0" destOrd="0" presId="urn:microsoft.com/office/officeart/2005/8/layout/orgChart1"/>
    <dgm:cxn modelId="{ACE8F632-9C62-41B5-A76B-49EF7907598F}" type="presParOf" srcId="{C96E4247-991D-4CB3-9177-78146AAC3E2D}" destId="{DBF57926-7CF2-4315-8AB4-2912B05D5FAD}" srcOrd="1" destOrd="0" presId="urn:microsoft.com/office/officeart/2005/8/layout/orgChart1"/>
    <dgm:cxn modelId="{2DBB00A3-B367-4A19-9FEC-70369C7B1275}" type="presParOf" srcId="{DBF57926-7CF2-4315-8AB4-2912B05D5FAD}" destId="{125226A0-E11D-406D-9347-9571691581B2}" srcOrd="0" destOrd="0" presId="urn:microsoft.com/office/officeart/2005/8/layout/orgChart1"/>
    <dgm:cxn modelId="{15CC8070-73AF-420D-89D9-176A962D4A38}" type="presParOf" srcId="{125226A0-E11D-406D-9347-9571691581B2}" destId="{E6674900-FFEE-44DE-9FD6-98532381ED4B}" srcOrd="0" destOrd="0" presId="urn:microsoft.com/office/officeart/2005/8/layout/orgChart1"/>
    <dgm:cxn modelId="{B2A91880-B2BE-4618-B04F-7A6C790001EB}" type="presParOf" srcId="{125226A0-E11D-406D-9347-9571691581B2}" destId="{1DBFA56F-7225-47B2-BA75-B271FDA41C0D}" srcOrd="1" destOrd="0" presId="urn:microsoft.com/office/officeart/2005/8/layout/orgChart1"/>
    <dgm:cxn modelId="{657F6C5D-C1F8-440D-B579-675F44BB70DD}" type="presParOf" srcId="{DBF57926-7CF2-4315-8AB4-2912B05D5FAD}" destId="{F824CC7D-1BBB-4429-B08E-6D35E2798BC8}" srcOrd="1" destOrd="0" presId="urn:microsoft.com/office/officeart/2005/8/layout/orgChart1"/>
    <dgm:cxn modelId="{F080C31B-DB09-4809-9C20-8BCFF46F788F}" type="presParOf" srcId="{DBF57926-7CF2-4315-8AB4-2912B05D5FAD}" destId="{E1524C73-00A0-4A6D-8877-11AAA48BD2C7}" srcOrd="2" destOrd="0" presId="urn:microsoft.com/office/officeart/2005/8/layout/orgChart1"/>
    <dgm:cxn modelId="{393A7075-5701-4709-A34E-67F5CA55FA9B}" type="presParOf" srcId="{C96E4247-991D-4CB3-9177-78146AAC3E2D}" destId="{01416529-40E9-487C-B191-04E056338ABA}" srcOrd="2" destOrd="0" presId="urn:microsoft.com/office/officeart/2005/8/layout/orgChart1"/>
    <dgm:cxn modelId="{692A5DDD-ACF6-4E7D-9A6D-1F825A960A82}" type="presParOf" srcId="{C96E4247-991D-4CB3-9177-78146AAC3E2D}" destId="{AA2C72FD-6032-42E3-9230-85E30D917521}" srcOrd="3" destOrd="0" presId="urn:microsoft.com/office/officeart/2005/8/layout/orgChart1"/>
    <dgm:cxn modelId="{4F167A2D-58D6-488C-93EC-601FBD9CD305}" type="presParOf" srcId="{AA2C72FD-6032-42E3-9230-85E30D917521}" destId="{5B939AC2-B504-4F49-918B-5D0CB6ECDE4A}" srcOrd="0" destOrd="0" presId="urn:microsoft.com/office/officeart/2005/8/layout/orgChart1"/>
    <dgm:cxn modelId="{DD99ABD6-BEAA-450F-8D20-1625D82F6EC1}" type="presParOf" srcId="{5B939AC2-B504-4F49-918B-5D0CB6ECDE4A}" destId="{C5E8DB77-1D9E-4050-A54A-F50AAF6B6268}" srcOrd="0" destOrd="0" presId="urn:microsoft.com/office/officeart/2005/8/layout/orgChart1"/>
    <dgm:cxn modelId="{D2592BD5-E49B-4BF8-8387-BEBCF894F043}" type="presParOf" srcId="{5B939AC2-B504-4F49-918B-5D0CB6ECDE4A}" destId="{EDDC0F94-A575-493B-980B-778D74CD4555}" srcOrd="1" destOrd="0" presId="urn:microsoft.com/office/officeart/2005/8/layout/orgChart1"/>
    <dgm:cxn modelId="{E4A0B9A6-C77B-43FA-9F02-95F98107F51F}" type="presParOf" srcId="{AA2C72FD-6032-42E3-9230-85E30D917521}" destId="{96BAF221-BF8F-4CDE-9A1A-0AF8DB8F02D6}" srcOrd="1" destOrd="0" presId="urn:microsoft.com/office/officeart/2005/8/layout/orgChart1"/>
    <dgm:cxn modelId="{B1057443-C883-42B4-A741-94F8CE673AA3}" type="presParOf" srcId="{AA2C72FD-6032-42E3-9230-85E30D917521}" destId="{5FB6D52B-6BF2-4631-AD7D-F2A37F6AD542}" srcOrd="2" destOrd="0" presId="urn:microsoft.com/office/officeart/2005/8/layout/orgChart1"/>
    <dgm:cxn modelId="{BD056B82-D59C-40C8-8871-2F0A00A2E2B9}" type="presParOf" srcId="{C96E4247-991D-4CB3-9177-78146AAC3E2D}" destId="{26CA7BF7-9922-4812-8F33-FDAD00EE4A7D}" srcOrd="4" destOrd="0" presId="urn:microsoft.com/office/officeart/2005/8/layout/orgChart1"/>
    <dgm:cxn modelId="{8E1BBC80-08FF-4F35-89ED-57B416DDEFBA}" type="presParOf" srcId="{C96E4247-991D-4CB3-9177-78146AAC3E2D}" destId="{5DCB2F06-2E8C-4999-9F72-192C99204307}" srcOrd="5" destOrd="0" presId="urn:microsoft.com/office/officeart/2005/8/layout/orgChart1"/>
    <dgm:cxn modelId="{3129B63F-FEBC-4B23-8412-BA4BB8C08350}" type="presParOf" srcId="{5DCB2F06-2E8C-4999-9F72-192C99204307}" destId="{23868EB5-6DB0-4A85-9252-A2A00E276906}" srcOrd="0" destOrd="0" presId="urn:microsoft.com/office/officeart/2005/8/layout/orgChart1"/>
    <dgm:cxn modelId="{3B812920-3577-477F-B842-5B8CC07518F4}" type="presParOf" srcId="{23868EB5-6DB0-4A85-9252-A2A00E276906}" destId="{02ABA59B-3784-49C7-8C2F-3181AAD76F69}" srcOrd="0" destOrd="0" presId="urn:microsoft.com/office/officeart/2005/8/layout/orgChart1"/>
    <dgm:cxn modelId="{58C812B8-E582-4DB2-A986-0F35F6F6E3CC}" type="presParOf" srcId="{23868EB5-6DB0-4A85-9252-A2A00E276906}" destId="{D96CD07C-A631-4E83-B124-1D07D997F9AA}" srcOrd="1" destOrd="0" presId="urn:microsoft.com/office/officeart/2005/8/layout/orgChart1"/>
    <dgm:cxn modelId="{3F632F84-B1C8-4FD7-BF21-DC5D4447B861}" type="presParOf" srcId="{5DCB2F06-2E8C-4999-9F72-192C99204307}" destId="{04044108-0240-46AD-9E33-1A2A90D11CD0}" srcOrd="1" destOrd="0" presId="urn:microsoft.com/office/officeart/2005/8/layout/orgChart1"/>
    <dgm:cxn modelId="{CA0B8904-5640-42E9-96EE-1D10C231873C}" type="presParOf" srcId="{5DCB2F06-2E8C-4999-9F72-192C99204307}" destId="{AAC990D8-EB99-4B61-857B-A994196E4616}" srcOrd="2" destOrd="0" presId="urn:microsoft.com/office/officeart/2005/8/layout/orgChart1"/>
    <dgm:cxn modelId="{E1439D07-07F2-4650-BCFE-72844ABEC63B}" type="presParOf" srcId="{C96E4247-991D-4CB3-9177-78146AAC3E2D}" destId="{EF593E84-FC16-470D-AF23-C927E828E8BE}" srcOrd="6" destOrd="0" presId="urn:microsoft.com/office/officeart/2005/8/layout/orgChart1"/>
    <dgm:cxn modelId="{86BC3D95-5EE0-4C26-AF7B-C24D4B38B871}" type="presParOf" srcId="{C96E4247-991D-4CB3-9177-78146AAC3E2D}" destId="{F1D458D1-7FA3-4900-9705-FD78C6FAFD10}" srcOrd="7" destOrd="0" presId="urn:microsoft.com/office/officeart/2005/8/layout/orgChart1"/>
    <dgm:cxn modelId="{20BE5DFC-48D0-4F5C-9771-7760F44679F1}" type="presParOf" srcId="{F1D458D1-7FA3-4900-9705-FD78C6FAFD10}" destId="{311C4CF9-80E7-4E93-B579-3A44B7861234}" srcOrd="0" destOrd="0" presId="urn:microsoft.com/office/officeart/2005/8/layout/orgChart1"/>
    <dgm:cxn modelId="{B343EB41-87FC-4881-8899-1FB785B8B648}" type="presParOf" srcId="{311C4CF9-80E7-4E93-B579-3A44B7861234}" destId="{C1ADA0B2-2965-447B-9C6F-CFD940290A2B}" srcOrd="0" destOrd="0" presId="urn:microsoft.com/office/officeart/2005/8/layout/orgChart1"/>
    <dgm:cxn modelId="{08876727-5ED0-410B-B060-975E3FB981DD}" type="presParOf" srcId="{311C4CF9-80E7-4E93-B579-3A44B7861234}" destId="{56673158-E9E1-48CC-9CEA-96F9A13FA17F}" srcOrd="1" destOrd="0" presId="urn:microsoft.com/office/officeart/2005/8/layout/orgChart1"/>
    <dgm:cxn modelId="{C678C3C0-57F0-4F53-9E26-ECA798C2BEBA}" type="presParOf" srcId="{F1D458D1-7FA3-4900-9705-FD78C6FAFD10}" destId="{8EFD3394-5FD3-4C92-857B-858BAFF52168}" srcOrd="1" destOrd="0" presId="urn:microsoft.com/office/officeart/2005/8/layout/orgChart1"/>
    <dgm:cxn modelId="{8990D163-6987-4C6B-B43D-6902F276672A}" type="presParOf" srcId="{F1D458D1-7FA3-4900-9705-FD78C6FAFD10}" destId="{67838EE4-822C-4E0D-98BC-66D14FAC6174}" srcOrd="2" destOrd="0" presId="urn:microsoft.com/office/officeart/2005/8/layout/orgChart1"/>
    <dgm:cxn modelId="{F83ED3BB-7F10-45E0-82B7-20D50E8179EE}" type="presParOf" srcId="{C96E4247-991D-4CB3-9177-78146AAC3E2D}" destId="{515BAF12-3F96-470B-B7DD-130294959B7F}" srcOrd="8" destOrd="0" presId="urn:microsoft.com/office/officeart/2005/8/layout/orgChart1"/>
    <dgm:cxn modelId="{F2728B68-EDDD-48E2-B341-EFB2F5EAB7CF}" type="presParOf" srcId="{C96E4247-991D-4CB3-9177-78146AAC3E2D}" destId="{D00CCC32-7332-469F-9B30-C581E8524176}" srcOrd="9" destOrd="0" presId="urn:microsoft.com/office/officeart/2005/8/layout/orgChart1"/>
    <dgm:cxn modelId="{73B86F9C-E9D0-4521-9EB9-92B9D07E6014}" type="presParOf" srcId="{D00CCC32-7332-469F-9B30-C581E8524176}" destId="{0DCC2C78-7DB2-48DD-92BA-BD1CF055DAB4}" srcOrd="0" destOrd="0" presId="urn:microsoft.com/office/officeart/2005/8/layout/orgChart1"/>
    <dgm:cxn modelId="{AE263CFE-F225-4E39-8214-2CB9B70E559B}" type="presParOf" srcId="{0DCC2C78-7DB2-48DD-92BA-BD1CF055DAB4}" destId="{ED9B65E7-4BEA-4E72-A9A5-45DB805582C2}" srcOrd="0" destOrd="0" presId="urn:microsoft.com/office/officeart/2005/8/layout/orgChart1"/>
    <dgm:cxn modelId="{0285B059-E4D4-4D09-8D92-1FA3B6E14D74}" type="presParOf" srcId="{0DCC2C78-7DB2-48DD-92BA-BD1CF055DAB4}" destId="{AC49A92B-163C-41D8-AD35-66C4B641735A}" srcOrd="1" destOrd="0" presId="urn:microsoft.com/office/officeart/2005/8/layout/orgChart1"/>
    <dgm:cxn modelId="{7E278F84-6613-46B7-92D1-BE4B2F869036}" type="presParOf" srcId="{D00CCC32-7332-469F-9B30-C581E8524176}" destId="{F6E3B197-A095-443B-8821-CE27EF2441E4}" srcOrd="1" destOrd="0" presId="urn:microsoft.com/office/officeart/2005/8/layout/orgChart1"/>
    <dgm:cxn modelId="{D81BDC3D-7EF2-4C0A-9058-353E668E1C08}" type="presParOf" srcId="{D00CCC32-7332-469F-9B30-C581E8524176}" destId="{24D98CBE-19F5-4D63-838C-0B4C5F7A4004}" srcOrd="2" destOrd="0" presId="urn:microsoft.com/office/officeart/2005/8/layout/orgChart1"/>
    <dgm:cxn modelId="{EF100235-077A-4B4E-9554-5AA2ECBB3CA9}" type="presParOf" srcId="{C96E4247-991D-4CB3-9177-78146AAC3E2D}" destId="{C5E20DB8-A267-49AC-92D2-4CB77DDC4555}" srcOrd="10" destOrd="0" presId="urn:microsoft.com/office/officeart/2005/8/layout/orgChart1"/>
    <dgm:cxn modelId="{E110D895-49AF-49EF-A74B-C8875DEEF65B}" type="presParOf" srcId="{C96E4247-991D-4CB3-9177-78146AAC3E2D}" destId="{EB386B68-1A0E-491F-AB64-1BCA899C1767}" srcOrd="11" destOrd="0" presId="urn:microsoft.com/office/officeart/2005/8/layout/orgChart1"/>
    <dgm:cxn modelId="{A0177873-F782-4A5E-A951-BBA925BE2089}" type="presParOf" srcId="{EB386B68-1A0E-491F-AB64-1BCA899C1767}" destId="{C6BB88D1-C8D9-4B68-AACC-9AEC500E2938}" srcOrd="0" destOrd="0" presId="urn:microsoft.com/office/officeart/2005/8/layout/orgChart1"/>
    <dgm:cxn modelId="{33E4A127-4B58-4B65-8060-D27621672A17}" type="presParOf" srcId="{C6BB88D1-C8D9-4B68-AACC-9AEC500E2938}" destId="{1E44FE8B-9D20-447F-836E-E16E70510AC9}" srcOrd="0" destOrd="0" presId="urn:microsoft.com/office/officeart/2005/8/layout/orgChart1"/>
    <dgm:cxn modelId="{15FC0D1E-01C9-4298-9B51-8DB2FD143561}" type="presParOf" srcId="{C6BB88D1-C8D9-4B68-AACC-9AEC500E2938}" destId="{B513173F-5CC5-4BE3-B9E8-21D39DCD566F}" srcOrd="1" destOrd="0" presId="urn:microsoft.com/office/officeart/2005/8/layout/orgChart1"/>
    <dgm:cxn modelId="{D6E7465F-5EBA-470B-8CAB-ACEDFC0E32BF}" type="presParOf" srcId="{EB386B68-1A0E-491F-AB64-1BCA899C1767}" destId="{CF42C5DD-4195-47F9-AC56-B20EFB5B7CAD}" srcOrd="1" destOrd="0" presId="urn:microsoft.com/office/officeart/2005/8/layout/orgChart1"/>
    <dgm:cxn modelId="{A9F1BED9-81E8-47EA-B286-A8B1154FF562}" type="presParOf" srcId="{EB386B68-1A0E-491F-AB64-1BCA899C1767}" destId="{980B5388-1F94-4644-A929-C23D7CCE573E}" srcOrd="2" destOrd="0" presId="urn:microsoft.com/office/officeart/2005/8/layout/orgChart1"/>
    <dgm:cxn modelId="{4DD9FE95-7CFD-4164-9462-99C6383341E7}" type="presParOf" srcId="{C96E4247-991D-4CB3-9177-78146AAC3E2D}" destId="{8AD052FB-D1ED-4D17-AB7D-5CADE81D6E9C}" srcOrd="12" destOrd="0" presId="urn:microsoft.com/office/officeart/2005/8/layout/orgChart1"/>
    <dgm:cxn modelId="{2A25489F-87FC-4CA8-A75E-55DF3FDF91E1}" type="presParOf" srcId="{C96E4247-991D-4CB3-9177-78146AAC3E2D}" destId="{39C7EE8A-714F-4F95-BC7D-097AA3008052}" srcOrd="13" destOrd="0" presId="urn:microsoft.com/office/officeart/2005/8/layout/orgChart1"/>
    <dgm:cxn modelId="{9A33B57B-25FD-4822-A3B4-7507A0CA4B36}" type="presParOf" srcId="{39C7EE8A-714F-4F95-BC7D-097AA3008052}" destId="{A1C0D2EE-55FA-4AF3-AF04-B9A525AD6660}" srcOrd="0" destOrd="0" presId="urn:microsoft.com/office/officeart/2005/8/layout/orgChart1"/>
    <dgm:cxn modelId="{E194AA31-0401-4709-B779-5E26C482CF96}" type="presParOf" srcId="{A1C0D2EE-55FA-4AF3-AF04-B9A525AD6660}" destId="{114F52B9-03C3-429E-8904-B1375BE82DEC}" srcOrd="0" destOrd="0" presId="urn:microsoft.com/office/officeart/2005/8/layout/orgChart1"/>
    <dgm:cxn modelId="{16F9D650-DB3A-411E-85CD-C12809B1A731}" type="presParOf" srcId="{A1C0D2EE-55FA-4AF3-AF04-B9A525AD6660}" destId="{6CEAC6EF-B1B0-497E-AEBA-9700F27B2475}" srcOrd="1" destOrd="0" presId="urn:microsoft.com/office/officeart/2005/8/layout/orgChart1"/>
    <dgm:cxn modelId="{6D18B352-BAF2-48E1-A57E-A4737AB85414}" type="presParOf" srcId="{39C7EE8A-714F-4F95-BC7D-097AA3008052}" destId="{0A4EA1E9-44D3-4400-A861-DFF1730B1BC5}" srcOrd="1" destOrd="0" presId="urn:microsoft.com/office/officeart/2005/8/layout/orgChart1"/>
    <dgm:cxn modelId="{D46E544C-CAFB-4F24-AC01-9510931DA18C}" type="presParOf" srcId="{39C7EE8A-714F-4F95-BC7D-097AA3008052}" destId="{4EF71FC8-DC70-4855-B95D-D62DA383664E}" srcOrd="2" destOrd="0" presId="urn:microsoft.com/office/officeart/2005/8/layout/orgChart1"/>
    <dgm:cxn modelId="{B9E1273B-B4A4-425D-BF1E-2481C448AAEF}" type="presParOf" srcId="{C96E4247-991D-4CB3-9177-78146AAC3E2D}" destId="{0CFA7087-BCEB-445F-B2CF-06A72BF90F1A}" srcOrd="14" destOrd="0" presId="urn:microsoft.com/office/officeart/2005/8/layout/orgChart1"/>
    <dgm:cxn modelId="{76CE2A04-C7F4-4ADF-AF2E-CA8B9B2F4166}" type="presParOf" srcId="{C96E4247-991D-4CB3-9177-78146AAC3E2D}" destId="{A555DE69-8DFF-4EBE-9166-24678035E199}" srcOrd="15" destOrd="0" presId="urn:microsoft.com/office/officeart/2005/8/layout/orgChart1"/>
    <dgm:cxn modelId="{C73B886A-D47B-4348-8DA3-2D100D48F834}" type="presParOf" srcId="{A555DE69-8DFF-4EBE-9166-24678035E199}" destId="{40AAFB1B-740E-4464-B1E4-B3C0BAB0DF47}" srcOrd="0" destOrd="0" presId="urn:microsoft.com/office/officeart/2005/8/layout/orgChart1"/>
    <dgm:cxn modelId="{C371A4A3-00C8-471E-9FCF-A7FEA3FC24D5}" type="presParOf" srcId="{40AAFB1B-740E-4464-B1E4-B3C0BAB0DF47}" destId="{66FD9D6D-8291-44C0-A52A-1BDCB3531514}" srcOrd="0" destOrd="0" presId="urn:microsoft.com/office/officeart/2005/8/layout/orgChart1"/>
    <dgm:cxn modelId="{1AD634A6-00F7-4726-8F5F-0B6E9FCA53A5}" type="presParOf" srcId="{40AAFB1B-740E-4464-B1E4-B3C0BAB0DF47}" destId="{2AEE131E-0EBA-4E9D-9AFC-818720FA5CBD}" srcOrd="1" destOrd="0" presId="urn:microsoft.com/office/officeart/2005/8/layout/orgChart1"/>
    <dgm:cxn modelId="{843F1607-0D35-42C0-8F17-208D2308A29D}" type="presParOf" srcId="{A555DE69-8DFF-4EBE-9166-24678035E199}" destId="{DB7B42E8-C620-4DFA-AF62-16925E936A38}" srcOrd="1" destOrd="0" presId="urn:microsoft.com/office/officeart/2005/8/layout/orgChart1"/>
    <dgm:cxn modelId="{FE2E6D47-0566-4E3B-8B4C-56CD9FC4A2B6}" type="presParOf" srcId="{A555DE69-8DFF-4EBE-9166-24678035E199}" destId="{04E7E518-6C92-4DBE-BD37-7F6ADB7ACF65}" srcOrd="2" destOrd="0" presId="urn:microsoft.com/office/officeart/2005/8/layout/orgChart1"/>
    <dgm:cxn modelId="{47B34311-F3B8-4C73-A762-FA7148BD4158}" type="presParOf" srcId="{C96E4247-991D-4CB3-9177-78146AAC3E2D}" destId="{417C5BBC-D759-447B-9F53-D45C19884040}" srcOrd="16" destOrd="0" presId="urn:microsoft.com/office/officeart/2005/8/layout/orgChart1"/>
    <dgm:cxn modelId="{D77B8CD1-8368-4B3C-8C94-9E4FC74D68D6}" type="presParOf" srcId="{C96E4247-991D-4CB3-9177-78146AAC3E2D}" destId="{1B82AB9A-E939-4109-B843-F044FCB4E7D9}" srcOrd="17" destOrd="0" presId="urn:microsoft.com/office/officeart/2005/8/layout/orgChart1"/>
    <dgm:cxn modelId="{3F3DE12A-C717-4FD7-8236-D751AAA9B173}" type="presParOf" srcId="{1B82AB9A-E939-4109-B843-F044FCB4E7D9}" destId="{1332E258-8301-4D94-B5D4-CAD6C7FD6EED}" srcOrd="0" destOrd="0" presId="urn:microsoft.com/office/officeart/2005/8/layout/orgChart1"/>
    <dgm:cxn modelId="{4802EE9D-769F-45C9-AFF5-327A3C8A1199}" type="presParOf" srcId="{1332E258-8301-4D94-B5D4-CAD6C7FD6EED}" destId="{55345C5B-7F57-438C-8337-026B13873F8F}" srcOrd="0" destOrd="0" presId="urn:microsoft.com/office/officeart/2005/8/layout/orgChart1"/>
    <dgm:cxn modelId="{12055422-AECA-4B07-9F68-35BBE5F929FC}" type="presParOf" srcId="{1332E258-8301-4D94-B5D4-CAD6C7FD6EED}" destId="{DFD0A441-D186-4F2A-9E56-FAF4F1CFC676}" srcOrd="1" destOrd="0" presId="urn:microsoft.com/office/officeart/2005/8/layout/orgChart1"/>
    <dgm:cxn modelId="{C469F9B7-856A-4754-805B-36AC4C7C3826}" type="presParOf" srcId="{1B82AB9A-E939-4109-B843-F044FCB4E7D9}" destId="{C8C756D0-FDAE-4356-9636-9251EE7E0DC8}" srcOrd="1" destOrd="0" presId="urn:microsoft.com/office/officeart/2005/8/layout/orgChart1"/>
    <dgm:cxn modelId="{15ABC01D-779C-450F-88B7-73634141A783}" type="presParOf" srcId="{1B82AB9A-E939-4109-B843-F044FCB4E7D9}" destId="{86EC05EA-BA9B-49AB-B55C-B9F9F3946ACD}" srcOrd="2" destOrd="0" presId="urn:microsoft.com/office/officeart/2005/8/layout/orgChart1"/>
    <dgm:cxn modelId="{D88B1F4D-4F9C-42DE-913A-36A1CE9B7B78}" type="presParOf" srcId="{C96E4247-991D-4CB3-9177-78146AAC3E2D}" destId="{B119BBFE-BFA7-43D0-BD34-EBF2F624B7EE}" srcOrd="18" destOrd="0" presId="urn:microsoft.com/office/officeart/2005/8/layout/orgChart1"/>
    <dgm:cxn modelId="{F591B91A-2790-446C-99F0-C5FB82C00DB0}" type="presParOf" srcId="{C96E4247-991D-4CB3-9177-78146AAC3E2D}" destId="{1DCA4431-4453-4556-88F6-67710355DFE2}" srcOrd="19" destOrd="0" presId="urn:microsoft.com/office/officeart/2005/8/layout/orgChart1"/>
    <dgm:cxn modelId="{451BC1B8-4934-4E5E-BF18-8A9C1FAAC8CC}" type="presParOf" srcId="{1DCA4431-4453-4556-88F6-67710355DFE2}" destId="{45D7601F-76D9-4D20-A62A-DF07F9B69BE2}" srcOrd="0" destOrd="0" presId="urn:microsoft.com/office/officeart/2005/8/layout/orgChart1"/>
    <dgm:cxn modelId="{B31196AC-752D-416E-82D6-3F1828CE1D66}" type="presParOf" srcId="{45D7601F-76D9-4D20-A62A-DF07F9B69BE2}" destId="{A27978AE-438B-4D40-A763-4637402F54E5}" srcOrd="0" destOrd="0" presId="urn:microsoft.com/office/officeart/2005/8/layout/orgChart1"/>
    <dgm:cxn modelId="{EF34965E-AB7B-4B4E-91F2-3D8E28164889}" type="presParOf" srcId="{45D7601F-76D9-4D20-A62A-DF07F9B69BE2}" destId="{4A006372-AFC4-4C04-85A1-E4237002E25D}" srcOrd="1" destOrd="0" presId="urn:microsoft.com/office/officeart/2005/8/layout/orgChart1"/>
    <dgm:cxn modelId="{AC9823EF-5A97-4A11-8C2A-E3E47424E1CE}" type="presParOf" srcId="{1DCA4431-4453-4556-88F6-67710355DFE2}" destId="{E87F4102-6315-472D-9FF0-97FC844D03BC}" srcOrd="1" destOrd="0" presId="urn:microsoft.com/office/officeart/2005/8/layout/orgChart1"/>
    <dgm:cxn modelId="{59629BC3-1377-40DA-A54E-3857A4CB0F1A}" type="presParOf" srcId="{1DCA4431-4453-4556-88F6-67710355DFE2}" destId="{D2950E8B-1711-4F44-B347-813FAA0389E3}" srcOrd="2" destOrd="0" presId="urn:microsoft.com/office/officeart/2005/8/layout/orgChart1"/>
    <dgm:cxn modelId="{89276560-6566-4D15-A16D-83D84FDDC52E}" type="presParOf" srcId="{C96E4247-991D-4CB3-9177-78146AAC3E2D}" destId="{D9FEFB3E-F2A7-43CA-A46A-3A5D50877824}" srcOrd="20" destOrd="0" presId="urn:microsoft.com/office/officeart/2005/8/layout/orgChart1"/>
    <dgm:cxn modelId="{32B564BA-1A1D-4E76-8C2A-61C16F057D83}" type="presParOf" srcId="{C96E4247-991D-4CB3-9177-78146AAC3E2D}" destId="{340078B6-513D-4702-8025-C8DFE85C290E}" srcOrd="21" destOrd="0" presId="urn:microsoft.com/office/officeart/2005/8/layout/orgChart1"/>
    <dgm:cxn modelId="{DEF6C595-02E8-46E9-8355-E07C0E9D1C19}" type="presParOf" srcId="{340078B6-513D-4702-8025-C8DFE85C290E}" destId="{60010E6F-1001-4049-8803-474BFA4722F9}" srcOrd="0" destOrd="0" presId="urn:microsoft.com/office/officeart/2005/8/layout/orgChart1"/>
    <dgm:cxn modelId="{EBE5E9BB-0E95-4BF9-9CD4-4084F1239C60}" type="presParOf" srcId="{60010E6F-1001-4049-8803-474BFA4722F9}" destId="{C3B3A24E-D651-407F-8D06-EB24A21C6D45}" srcOrd="0" destOrd="0" presId="urn:microsoft.com/office/officeart/2005/8/layout/orgChart1"/>
    <dgm:cxn modelId="{C7C73F4A-2B2D-447B-BD42-9FFBCB9D8977}" type="presParOf" srcId="{60010E6F-1001-4049-8803-474BFA4722F9}" destId="{23216E1B-3C7C-42BA-A14F-20B301000DCA}" srcOrd="1" destOrd="0" presId="urn:microsoft.com/office/officeart/2005/8/layout/orgChart1"/>
    <dgm:cxn modelId="{9CC959A9-77AB-424B-B52C-A8A0CD132B6F}" type="presParOf" srcId="{340078B6-513D-4702-8025-C8DFE85C290E}" destId="{C368CEDB-5C22-4698-ADE0-13BCCF5A030A}" srcOrd="1" destOrd="0" presId="urn:microsoft.com/office/officeart/2005/8/layout/orgChart1"/>
    <dgm:cxn modelId="{0789D7AA-3EAC-40AC-84DF-CAA9A64349A7}" type="presParOf" srcId="{340078B6-513D-4702-8025-C8DFE85C290E}" destId="{36DDC57F-7D0D-4157-A57A-D141A624FE6B}" srcOrd="2" destOrd="0" presId="urn:microsoft.com/office/officeart/2005/8/layout/orgChart1"/>
    <dgm:cxn modelId="{2E72D615-8C5D-4B35-8E82-B85BE32AFBEE}" type="presParOf" srcId="{C96E4247-991D-4CB3-9177-78146AAC3E2D}" destId="{B92D28D8-CFDE-4EAB-8D59-3D736CB90F94}" srcOrd="22" destOrd="0" presId="urn:microsoft.com/office/officeart/2005/8/layout/orgChart1"/>
    <dgm:cxn modelId="{954233D3-0C46-4B33-80B3-BFDA3146ACC6}" type="presParOf" srcId="{C96E4247-991D-4CB3-9177-78146AAC3E2D}" destId="{8F5F5029-6F09-4F5B-93F3-D580E66178D6}" srcOrd="23" destOrd="0" presId="urn:microsoft.com/office/officeart/2005/8/layout/orgChart1"/>
    <dgm:cxn modelId="{F516CF0C-7016-4159-9330-AF8D93D22957}" type="presParOf" srcId="{8F5F5029-6F09-4F5B-93F3-D580E66178D6}" destId="{A2052952-9879-46F2-B449-403766A784A1}" srcOrd="0" destOrd="0" presId="urn:microsoft.com/office/officeart/2005/8/layout/orgChart1"/>
    <dgm:cxn modelId="{5E39D702-631A-4E5A-B225-2CCB69BF262F}" type="presParOf" srcId="{A2052952-9879-46F2-B449-403766A784A1}" destId="{8C5D27DC-200B-41DC-BAF0-91819019D77D}" srcOrd="0" destOrd="0" presId="urn:microsoft.com/office/officeart/2005/8/layout/orgChart1"/>
    <dgm:cxn modelId="{CD34A7D7-CAF6-4ED9-9BCC-7049A9469BD5}" type="presParOf" srcId="{A2052952-9879-46F2-B449-403766A784A1}" destId="{5DCA695A-4D90-4A07-AF81-8AEDA05573F6}" srcOrd="1" destOrd="0" presId="urn:microsoft.com/office/officeart/2005/8/layout/orgChart1"/>
    <dgm:cxn modelId="{F47616F2-0568-4EA4-8F12-A4526DB46F79}" type="presParOf" srcId="{8F5F5029-6F09-4F5B-93F3-D580E66178D6}" destId="{AA8B2C1B-EE2B-48A2-8DA7-1AC9E1A57794}" srcOrd="1" destOrd="0" presId="urn:microsoft.com/office/officeart/2005/8/layout/orgChart1"/>
    <dgm:cxn modelId="{22661B70-F9B9-4495-8716-3AF534811094}" type="presParOf" srcId="{8F5F5029-6F09-4F5B-93F3-D580E66178D6}" destId="{984F76A3-AD85-462E-BBBB-4F1D8F14242D}" srcOrd="2" destOrd="0" presId="urn:microsoft.com/office/officeart/2005/8/layout/orgChart1"/>
    <dgm:cxn modelId="{C7156B89-234D-429E-99D1-97B82FDCAE76}" type="presParOf" srcId="{E2A91FA7-A865-435E-8EA5-37B9A4FFF683}" destId="{30B7CB7D-5C46-4A71-90BA-1958AF2F3C6C}" srcOrd="2" destOrd="0" presId="urn:microsoft.com/office/officeart/2005/8/layout/orgChart1"/>
    <dgm:cxn modelId="{4F707324-9A17-4EA7-BFEC-DA253C4286DE}" type="presParOf" srcId="{34300FEB-5995-4E91-9C71-BA02E2CD895F}" destId="{C84A1957-095A-4A0F-AADD-54F99572B74D}" srcOrd="2"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4460973-2609-423F-8D19-1AF7A3F571D5}">
      <dsp:nvSpPr>
        <dsp:cNvPr id="0" name=""/>
        <dsp:cNvSpPr/>
      </dsp:nvSpPr>
      <dsp:spPr>
        <a:xfrm>
          <a:off x="0" y="0"/>
          <a:ext cx="8297932" cy="1450292"/>
        </a:xfrm>
        <a:prstGeom prst="roundRect">
          <a:avLst>
            <a:gd name="adj" fmla="val 10000"/>
          </a:avLst>
        </a:prstGeom>
        <a:solidFill>
          <a:srgbClr val="CC0000"/>
        </a:solidFill>
        <a:ln w="25400" cap="flat" cmpd="sng" algn="ctr">
          <a:solidFill>
            <a:schemeClr val="lt1">
              <a:hueOff val="0"/>
              <a:satOff val="0"/>
              <a:lumOff val="0"/>
              <a:alphaOff val="0"/>
            </a:schemeClr>
          </a:solidFill>
          <a:prstDash val="solid"/>
        </a:ln>
        <a:effectLst/>
        <a:scene3d>
          <a:camera prst="orthographicFront"/>
          <a:lightRig rig="threePt" dir="t"/>
        </a:scene3d>
        <a:sp3d>
          <a:bevelT/>
        </a:sp3d>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ctr" defTabSz="1466850">
            <a:lnSpc>
              <a:spcPct val="90000"/>
            </a:lnSpc>
            <a:spcBef>
              <a:spcPct val="0"/>
            </a:spcBef>
            <a:spcAft>
              <a:spcPct val="35000"/>
            </a:spcAft>
            <a:buNone/>
          </a:pPr>
          <a:r>
            <a:rPr lang="en-US" sz="3300" b="1" i="1" kern="1200" dirty="0"/>
            <a:t>Installation</a:t>
          </a:r>
        </a:p>
        <a:p>
          <a:pPr marL="0" lvl="0" indent="0" algn="ctr" defTabSz="1466850">
            <a:lnSpc>
              <a:spcPct val="90000"/>
            </a:lnSpc>
            <a:spcBef>
              <a:spcPct val="0"/>
            </a:spcBef>
            <a:spcAft>
              <a:spcPct val="35000"/>
            </a:spcAft>
            <a:buNone/>
          </a:pPr>
          <a:r>
            <a:rPr lang="en-US" sz="3300" kern="1200" dirty="0"/>
            <a:t>4_1</a:t>
          </a:r>
        </a:p>
      </dsp:txBody>
      <dsp:txXfrm>
        <a:off x="42478" y="42478"/>
        <a:ext cx="8212976" cy="1365336"/>
      </dsp:txXfrm>
    </dsp:sp>
    <dsp:sp modelId="{74D04B0B-1243-4DF4-970A-7FDCF695D209}">
      <dsp:nvSpPr>
        <dsp:cNvPr id="0" name=""/>
        <dsp:cNvSpPr/>
      </dsp:nvSpPr>
      <dsp:spPr>
        <a:xfrm>
          <a:off x="3933" y="1598953"/>
          <a:ext cx="1971005" cy="1450292"/>
        </a:xfrm>
        <a:prstGeom prst="roundRect">
          <a:avLst>
            <a:gd name="adj" fmla="val 10000"/>
          </a:avLst>
        </a:prstGeom>
        <a:solidFill>
          <a:srgbClr val="F36925"/>
        </a:solidFill>
        <a:ln w="25400" cap="flat" cmpd="sng" algn="ctr">
          <a:solidFill>
            <a:schemeClr val="lt1">
              <a:hueOff val="0"/>
              <a:satOff val="0"/>
              <a:lumOff val="0"/>
              <a:alphaOff val="0"/>
            </a:schemeClr>
          </a:solidFill>
          <a:prstDash val="solid"/>
        </a:ln>
        <a:effectLst/>
        <a:scene3d>
          <a:camera prst="orthographicFront"/>
          <a:lightRig rig="threePt" dir="t"/>
        </a:scene3d>
        <a:sp3d>
          <a:bevelT/>
        </a:sp3d>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b="1" i="1" kern="1200" dirty="0"/>
            <a:t>Instance</a:t>
          </a:r>
        </a:p>
        <a:p>
          <a:pPr marL="0" lvl="0" indent="0" algn="ctr" defTabSz="977900">
            <a:lnSpc>
              <a:spcPct val="90000"/>
            </a:lnSpc>
            <a:spcBef>
              <a:spcPct val="0"/>
            </a:spcBef>
            <a:spcAft>
              <a:spcPct val="35000"/>
            </a:spcAft>
            <a:buNone/>
          </a:pPr>
          <a:r>
            <a:rPr lang="en-US" sz="2200" kern="1200" dirty="0"/>
            <a:t>Global</a:t>
          </a:r>
        </a:p>
        <a:p>
          <a:pPr marL="0" lvl="0" indent="0" algn="ctr" defTabSz="977900">
            <a:lnSpc>
              <a:spcPct val="90000"/>
            </a:lnSpc>
            <a:spcBef>
              <a:spcPct val="0"/>
            </a:spcBef>
            <a:spcAft>
              <a:spcPct val="35000"/>
            </a:spcAft>
            <a:buNone/>
          </a:pPr>
          <a:r>
            <a:rPr lang="en-US" sz="2200" kern="1200" dirty="0"/>
            <a:t>sfxglb41</a:t>
          </a:r>
        </a:p>
      </dsp:txBody>
      <dsp:txXfrm>
        <a:off x="46411" y="1641431"/>
        <a:ext cx="1886049" cy="1365336"/>
      </dsp:txXfrm>
    </dsp:sp>
    <dsp:sp modelId="{396943F5-BCF7-4A5B-BBC0-A82AF420D249}">
      <dsp:nvSpPr>
        <dsp:cNvPr id="0" name=""/>
        <dsp:cNvSpPr/>
      </dsp:nvSpPr>
      <dsp:spPr>
        <a:xfrm>
          <a:off x="2140503" y="1598953"/>
          <a:ext cx="1971005" cy="1450292"/>
        </a:xfrm>
        <a:prstGeom prst="roundRect">
          <a:avLst>
            <a:gd name="adj" fmla="val 10000"/>
          </a:avLst>
        </a:prstGeom>
        <a:solidFill>
          <a:srgbClr val="F36925"/>
        </a:solidFill>
        <a:ln w="25400" cap="flat" cmpd="sng" algn="ctr">
          <a:solidFill>
            <a:schemeClr val="lt1">
              <a:hueOff val="0"/>
              <a:satOff val="0"/>
              <a:lumOff val="0"/>
              <a:alphaOff val="0"/>
            </a:schemeClr>
          </a:solidFill>
          <a:prstDash val="solid"/>
        </a:ln>
        <a:effectLst/>
        <a:scene3d>
          <a:camera prst="orthographicFront"/>
          <a:lightRig rig="threePt" dir="t"/>
        </a:scene3d>
        <a:sp3d>
          <a:bevelT/>
        </a:sp3d>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b="1" i="1" kern="1200" dirty="0"/>
            <a:t>Instance</a:t>
          </a:r>
        </a:p>
        <a:p>
          <a:pPr marL="0" lvl="0" indent="0" algn="ctr" defTabSz="977900">
            <a:lnSpc>
              <a:spcPct val="90000"/>
            </a:lnSpc>
            <a:spcBef>
              <a:spcPct val="0"/>
            </a:spcBef>
            <a:spcAft>
              <a:spcPct val="35000"/>
            </a:spcAft>
            <a:buNone/>
          </a:pPr>
          <a:r>
            <a:rPr lang="en-US" sz="2200" kern="1200" dirty="0"/>
            <a:t>Test</a:t>
          </a:r>
        </a:p>
        <a:p>
          <a:pPr marL="0" lvl="0" indent="0" algn="ctr" defTabSz="977900">
            <a:lnSpc>
              <a:spcPct val="90000"/>
            </a:lnSpc>
            <a:spcBef>
              <a:spcPct val="0"/>
            </a:spcBef>
            <a:spcAft>
              <a:spcPct val="35000"/>
            </a:spcAft>
            <a:buNone/>
          </a:pPr>
          <a:r>
            <a:rPr lang="en-US" sz="2200" kern="1200" dirty="0"/>
            <a:t>sfxtst41</a:t>
          </a:r>
        </a:p>
      </dsp:txBody>
      <dsp:txXfrm>
        <a:off x="2182981" y="1641431"/>
        <a:ext cx="1886049" cy="1365336"/>
      </dsp:txXfrm>
    </dsp:sp>
    <dsp:sp modelId="{0A6EAD96-AAE6-491C-9AC6-0E9F67540E70}">
      <dsp:nvSpPr>
        <dsp:cNvPr id="0" name=""/>
        <dsp:cNvSpPr/>
      </dsp:nvSpPr>
      <dsp:spPr>
        <a:xfrm>
          <a:off x="4277073" y="1598953"/>
          <a:ext cx="4024792" cy="1450292"/>
        </a:xfrm>
        <a:prstGeom prst="roundRect">
          <a:avLst>
            <a:gd name="adj" fmla="val 10000"/>
          </a:avLst>
        </a:prstGeom>
        <a:solidFill>
          <a:srgbClr val="F36925"/>
        </a:solidFill>
        <a:ln w="25400" cap="flat" cmpd="sng" algn="ctr">
          <a:solidFill>
            <a:schemeClr val="lt1">
              <a:hueOff val="0"/>
              <a:satOff val="0"/>
              <a:lumOff val="0"/>
              <a:alphaOff val="0"/>
            </a:schemeClr>
          </a:solidFill>
          <a:prstDash val="solid"/>
        </a:ln>
        <a:effectLst/>
        <a:scene3d>
          <a:camera prst="orthographicFront"/>
          <a:lightRig rig="threePt" dir="t"/>
        </a:scene3d>
        <a:sp3d>
          <a:bevelT/>
        </a:sp3d>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b="1" i="1" kern="1200" dirty="0"/>
            <a:t>Instance</a:t>
          </a:r>
        </a:p>
        <a:p>
          <a:pPr marL="0" lvl="0" indent="0" algn="ctr" defTabSz="977900">
            <a:lnSpc>
              <a:spcPct val="90000"/>
            </a:lnSpc>
            <a:spcBef>
              <a:spcPct val="0"/>
            </a:spcBef>
            <a:spcAft>
              <a:spcPct val="35000"/>
            </a:spcAft>
            <a:buNone/>
          </a:pPr>
          <a:r>
            <a:rPr lang="en-US" sz="2200" kern="1200" dirty="0"/>
            <a:t>Local</a:t>
          </a:r>
        </a:p>
        <a:p>
          <a:pPr marL="0" lvl="0" indent="0" algn="ctr" defTabSz="977900">
            <a:lnSpc>
              <a:spcPct val="90000"/>
            </a:lnSpc>
            <a:spcBef>
              <a:spcPct val="0"/>
            </a:spcBef>
            <a:spcAft>
              <a:spcPct val="35000"/>
            </a:spcAft>
            <a:buNone/>
          </a:pPr>
          <a:r>
            <a:rPr lang="en-US" sz="2200" kern="1200" dirty="0"/>
            <a:t>sfxlcl41</a:t>
          </a:r>
        </a:p>
      </dsp:txBody>
      <dsp:txXfrm>
        <a:off x="4319551" y="1641431"/>
        <a:ext cx="3939836" cy="1365336"/>
      </dsp:txXfrm>
    </dsp:sp>
    <dsp:sp modelId="{EDD77760-6B94-4945-9934-9FAF4FC6023E}">
      <dsp:nvSpPr>
        <dsp:cNvPr id="0" name=""/>
        <dsp:cNvSpPr/>
      </dsp:nvSpPr>
      <dsp:spPr>
        <a:xfrm>
          <a:off x="4277073" y="3194370"/>
          <a:ext cx="1971005" cy="1450292"/>
        </a:xfrm>
        <a:prstGeom prst="roundRect">
          <a:avLst>
            <a:gd name="adj" fmla="val 10000"/>
          </a:avLst>
        </a:prstGeom>
        <a:solidFill>
          <a:srgbClr val="FF9900"/>
        </a:solidFill>
        <a:ln w="25400" cap="flat" cmpd="sng" algn="ctr">
          <a:solidFill>
            <a:schemeClr val="lt1">
              <a:hueOff val="0"/>
              <a:satOff val="0"/>
              <a:lumOff val="0"/>
              <a:alphaOff val="0"/>
            </a:schemeClr>
          </a:solidFill>
          <a:prstDash val="solid"/>
        </a:ln>
        <a:effectLst/>
        <a:scene3d>
          <a:camera prst="orthographicFront"/>
          <a:lightRig rig="threePt" dir="t"/>
        </a:scene3d>
        <a:sp3d>
          <a:bevelT/>
        </a:sp3d>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b="1" i="1" kern="1200" dirty="0"/>
            <a:t>Institute</a:t>
          </a:r>
        </a:p>
        <a:p>
          <a:pPr marL="0" lvl="0" indent="0" algn="ctr" defTabSz="977900">
            <a:lnSpc>
              <a:spcPct val="90000"/>
            </a:lnSpc>
            <a:spcBef>
              <a:spcPct val="0"/>
            </a:spcBef>
            <a:spcAft>
              <a:spcPct val="35000"/>
            </a:spcAft>
            <a:buNone/>
          </a:pPr>
          <a:r>
            <a:rPr lang="en-US" sz="2200" b="0" i="1" kern="1200" dirty="0"/>
            <a:t>(optional)</a:t>
          </a:r>
        </a:p>
      </dsp:txBody>
      <dsp:txXfrm>
        <a:off x="4319551" y="3236848"/>
        <a:ext cx="1886049" cy="1365336"/>
      </dsp:txXfrm>
    </dsp:sp>
    <dsp:sp modelId="{F425235D-C19B-456F-A574-60A71FFE6029}">
      <dsp:nvSpPr>
        <dsp:cNvPr id="0" name=""/>
        <dsp:cNvSpPr/>
      </dsp:nvSpPr>
      <dsp:spPr>
        <a:xfrm>
          <a:off x="6330860" y="3194370"/>
          <a:ext cx="1971005" cy="1450292"/>
        </a:xfrm>
        <a:prstGeom prst="roundRect">
          <a:avLst>
            <a:gd name="adj" fmla="val 10000"/>
          </a:avLst>
        </a:prstGeom>
        <a:solidFill>
          <a:srgbClr val="FF9900"/>
        </a:solidFill>
        <a:ln w="25400" cap="flat" cmpd="sng" algn="ctr">
          <a:solidFill>
            <a:schemeClr val="lt1">
              <a:hueOff val="0"/>
              <a:satOff val="0"/>
              <a:lumOff val="0"/>
              <a:alphaOff val="0"/>
            </a:schemeClr>
          </a:solidFill>
          <a:prstDash val="solid"/>
        </a:ln>
        <a:effectLst/>
        <a:scene3d>
          <a:camera prst="orthographicFront"/>
          <a:lightRig rig="threePt" dir="t"/>
        </a:scene3d>
        <a:sp3d>
          <a:bevelT/>
        </a:sp3d>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b="1" i="1" kern="1200" dirty="0"/>
            <a:t>Institute</a:t>
          </a:r>
        </a:p>
        <a:p>
          <a:pPr marL="0" lvl="0" indent="0" algn="ctr" defTabSz="977900">
            <a:lnSpc>
              <a:spcPct val="90000"/>
            </a:lnSpc>
            <a:spcBef>
              <a:spcPct val="0"/>
            </a:spcBef>
            <a:spcAft>
              <a:spcPct val="35000"/>
            </a:spcAft>
            <a:buNone/>
          </a:pPr>
          <a:r>
            <a:rPr lang="en-US" sz="2200" b="0" i="1" kern="1200" dirty="0"/>
            <a:t>(optional)</a:t>
          </a:r>
        </a:p>
      </dsp:txBody>
      <dsp:txXfrm>
        <a:off x="6373338" y="3236848"/>
        <a:ext cx="1886049" cy="136533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92D28D8-CFDE-4EAB-8D59-3D736CB90F94}">
      <dsp:nvSpPr>
        <dsp:cNvPr id="0" name=""/>
        <dsp:cNvSpPr/>
      </dsp:nvSpPr>
      <dsp:spPr>
        <a:xfrm>
          <a:off x="6923335" y="1668279"/>
          <a:ext cx="116592" cy="2923647"/>
        </a:xfrm>
        <a:custGeom>
          <a:avLst/>
          <a:gdLst/>
          <a:ahLst/>
          <a:cxnLst/>
          <a:rect l="0" t="0" r="0" b="0"/>
          <a:pathLst>
            <a:path>
              <a:moveTo>
                <a:pt x="0" y="0"/>
              </a:moveTo>
              <a:lnTo>
                <a:pt x="0" y="2923647"/>
              </a:lnTo>
              <a:lnTo>
                <a:pt x="116592" y="2923647"/>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9FEFB3E-F2A7-43CA-A46A-3A5D50877824}">
      <dsp:nvSpPr>
        <dsp:cNvPr id="0" name=""/>
        <dsp:cNvSpPr/>
      </dsp:nvSpPr>
      <dsp:spPr>
        <a:xfrm>
          <a:off x="6923335" y="1668279"/>
          <a:ext cx="116592" cy="2419991"/>
        </a:xfrm>
        <a:custGeom>
          <a:avLst/>
          <a:gdLst/>
          <a:ahLst/>
          <a:cxnLst/>
          <a:rect l="0" t="0" r="0" b="0"/>
          <a:pathLst>
            <a:path>
              <a:moveTo>
                <a:pt x="0" y="0"/>
              </a:moveTo>
              <a:lnTo>
                <a:pt x="0" y="2419991"/>
              </a:lnTo>
              <a:lnTo>
                <a:pt x="116592" y="2419991"/>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119BBFE-BFA7-43D0-BD34-EBF2F624B7EE}">
      <dsp:nvSpPr>
        <dsp:cNvPr id="0" name=""/>
        <dsp:cNvSpPr/>
      </dsp:nvSpPr>
      <dsp:spPr>
        <a:xfrm>
          <a:off x="6923335" y="1668279"/>
          <a:ext cx="116592" cy="1916334"/>
        </a:xfrm>
        <a:custGeom>
          <a:avLst/>
          <a:gdLst/>
          <a:ahLst/>
          <a:cxnLst/>
          <a:rect l="0" t="0" r="0" b="0"/>
          <a:pathLst>
            <a:path>
              <a:moveTo>
                <a:pt x="0" y="0"/>
              </a:moveTo>
              <a:lnTo>
                <a:pt x="0" y="1916334"/>
              </a:lnTo>
              <a:lnTo>
                <a:pt x="116592" y="1916334"/>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17C5BBC-D759-447B-9F53-D45C19884040}">
      <dsp:nvSpPr>
        <dsp:cNvPr id="0" name=""/>
        <dsp:cNvSpPr/>
      </dsp:nvSpPr>
      <dsp:spPr>
        <a:xfrm>
          <a:off x="6923335" y="1668279"/>
          <a:ext cx="116592" cy="1412678"/>
        </a:xfrm>
        <a:custGeom>
          <a:avLst/>
          <a:gdLst/>
          <a:ahLst/>
          <a:cxnLst/>
          <a:rect l="0" t="0" r="0" b="0"/>
          <a:pathLst>
            <a:path>
              <a:moveTo>
                <a:pt x="0" y="0"/>
              </a:moveTo>
              <a:lnTo>
                <a:pt x="0" y="1412678"/>
              </a:lnTo>
              <a:lnTo>
                <a:pt x="116592" y="1412678"/>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CFA7087-BCEB-445F-B2CF-06A72BF90F1A}">
      <dsp:nvSpPr>
        <dsp:cNvPr id="0" name=""/>
        <dsp:cNvSpPr/>
      </dsp:nvSpPr>
      <dsp:spPr>
        <a:xfrm>
          <a:off x="6923335" y="1668279"/>
          <a:ext cx="116592" cy="909025"/>
        </a:xfrm>
        <a:custGeom>
          <a:avLst/>
          <a:gdLst/>
          <a:ahLst/>
          <a:cxnLst/>
          <a:rect l="0" t="0" r="0" b="0"/>
          <a:pathLst>
            <a:path>
              <a:moveTo>
                <a:pt x="0" y="0"/>
              </a:moveTo>
              <a:lnTo>
                <a:pt x="0" y="909025"/>
              </a:lnTo>
              <a:lnTo>
                <a:pt x="116592" y="909025"/>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AD052FB-D1ED-4D17-AB7D-5CADE81D6E9C}">
      <dsp:nvSpPr>
        <dsp:cNvPr id="0" name=""/>
        <dsp:cNvSpPr/>
      </dsp:nvSpPr>
      <dsp:spPr>
        <a:xfrm>
          <a:off x="6923335" y="1668279"/>
          <a:ext cx="116592" cy="405368"/>
        </a:xfrm>
        <a:custGeom>
          <a:avLst/>
          <a:gdLst/>
          <a:ahLst/>
          <a:cxnLst/>
          <a:rect l="0" t="0" r="0" b="0"/>
          <a:pathLst>
            <a:path>
              <a:moveTo>
                <a:pt x="0" y="0"/>
              </a:moveTo>
              <a:lnTo>
                <a:pt x="0" y="405368"/>
              </a:lnTo>
              <a:lnTo>
                <a:pt x="116592" y="405368"/>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5E20DB8-A267-49AC-92D2-4CB77DDC4555}">
      <dsp:nvSpPr>
        <dsp:cNvPr id="0" name=""/>
        <dsp:cNvSpPr/>
      </dsp:nvSpPr>
      <dsp:spPr>
        <a:xfrm>
          <a:off x="6798335" y="1668279"/>
          <a:ext cx="125000" cy="2923647"/>
        </a:xfrm>
        <a:custGeom>
          <a:avLst/>
          <a:gdLst/>
          <a:ahLst/>
          <a:cxnLst/>
          <a:rect l="0" t="0" r="0" b="0"/>
          <a:pathLst>
            <a:path>
              <a:moveTo>
                <a:pt x="125000" y="0"/>
              </a:moveTo>
              <a:lnTo>
                <a:pt x="125000" y="2923647"/>
              </a:lnTo>
              <a:lnTo>
                <a:pt x="0" y="2923647"/>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15BAF12-3F96-470B-B7DD-130294959B7F}">
      <dsp:nvSpPr>
        <dsp:cNvPr id="0" name=""/>
        <dsp:cNvSpPr/>
      </dsp:nvSpPr>
      <dsp:spPr>
        <a:xfrm>
          <a:off x="6798335" y="1668279"/>
          <a:ext cx="125000" cy="2419991"/>
        </a:xfrm>
        <a:custGeom>
          <a:avLst/>
          <a:gdLst/>
          <a:ahLst/>
          <a:cxnLst/>
          <a:rect l="0" t="0" r="0" b="0"/>
          <a:pathLst>
            <a:path>
              <a:moveTo>
                <a:pt x="125000" y="0"/>
              </a:moveTo>
              <a:lnTo>
                <a:pt x="125000" y="2419991"/>
              </a:lnTo>
              <a:lnTo>
                <a:pt x="0" y="2419991"/>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F593E84-FC16-470D-AF23-C927E828E8BE}">
      <dsp:nvSpPr>
        <dsp:cNvPr id="0" name=""/>
        <dsp:cNvSpPr/>
      </dsp:nvSpPr>
      <dsp:spPr>
        <a:xfrm>
          <a:off x="6798335" y="1668279"/>
          <a:ext cx="125000" cy="1916334"/>
        </a:xfrm>
        <a:custGeom>
          <a:avLst/>
          <a:gdLst/>
          <a:ahLst/>
          <a:cxnLst/>
          <a:rect l="0" t="0" r="0" b="0"/>
          <a:pathLst>
            <a:path>
              <a:moveTo>
                <a:pt x="125000" y="0"/>
              </a:moveTo>
              <a:lnTo>
                <a:pt x="125000" y="1916334"/>
              </a:lnTo>
              <a:lnTo>
                <a:pt x="0" y="1916334"/>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6CA7BF7-9922-4812-8F33-FDAD00EE4A7D}">
      <dsp:nvSpPr>
        <dsp:cNvPr id="0" name=""/>
        <dsp:cNvSpPr/>
      </dsp:nvSpPr>
      <dsp:spPr>
        <a:xfrm>
          <a:off x="6798335" y="1668279"/>
          <a:ext cx="125000" cy="1412678"/>
        </a:xfrm>
        <a:custGeom>
          <a:avLst/>
          <a:gdLst/>
          <a:ahLst/>
          <a:cxnLst/>
          <a:rect l="0" t="0" r="0" b="0"/>
          <a:pathLst>
            <a:path>
              <a:moveTo>
                <a:pt x="125000" y="0"/>
              </a:moveTo>
              <a:lnTo>
                <a:pt x="125000" y="1412678"/>
              </a:lnTo>
              <a:lnTo>
                <a:pt x="0" y="1412678"/>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1416529-40E9-487C-B191-04E056338ABA}">
      <dsp:nvSpPr>
        <dsp:cNvPr id="0" name=""/>
        <dsp:cNvSpPr/>
      </dsp:nvSpPr>
      <dsp:spPr>
        <a:xfrm>
          <a:off x="6798335" y="1668279"/>
          <a:ext cx="125000" cy="909025"/>
        </a:xfrm>
        <a:custGeom>
          <a:avLst/>
          <a:gdLst/>
          <a:ahLst/>
          <a:cxnLst/>
          <a:rect l="0" t="0" r="0" b="0"/>
          <a:pathLst>
            <a:path>
              <a:moveTo>
                <a:pt x="125000" y="0"/>
              </a:moveTo>
              <a:lnTo>
                <a:pt x="125000" y="909025"/>
              </a:lnTo>
              <a:lnTo>
                <a:pt x="0" y="909025"/>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E54D2A4-690D-4198-9F14-8CEFC49155B9}">
      <dsp:nvSpPr>
        <dsp:cNvPr id="0" name=""/>
        <dsp:cNvSpPr/>
      </dsp:nvSpPr>
      <dsp:spPr>
        <a:xfrm>
          <a:off x="6798335" y="1668279"/>
          <a:ext cx="125000" cy="405368"/>
        </a:xfrm>
        <a:custGeom>
          <a:avLst/>
          <a:gdLst/>
          <a:ahLst/>
          <a:cxnLst/>
          <a:rect l="0" t="0" r="0" b="0"/>
          <a:pathLst>
            <a:path>
              <a:moveTo>
                <a:pt x="125000" y="0"/>
              </a:moveTo>
              <a:lnTo>
                <a:pt x="125000" y="405368"/>
              </a:lnTo>
              <a:lnTo>
                <a:pt x="0" y="405368"/>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BDB0996-DBA9-424F-B120-C7D4F43F9B6C}">
      <dsp:nvSpPr>
        <dsp:cNvPr id="0" name=""/>
        <dsp:cNvSpPr/>
      </dsp:nvSpPr>
      <dsp:spPr>
        <a:xfrm>
          <a:off x="4267200" y="1115329"/>
          <a:ext cx="3372164" cy="170089"/>
        </a:xfrm>
        <a:custGeom>
          <a:avLst/>
          <a:gdLst/>
          <a:ahLst/>
          <a:cxnLst/>
          <a:rect l="0" t="0" r="0" b="0"/>
          <a:pathLst>
            <a:path>
              <a:moveTo>
                <a:pt x="0" y="0"/>
              </a:moveTo>
              <a:lnTo>
                <a:pt x="0" y="89688"/>
              </a:lnTo>
              <a:lnTo>
                <a:pt x="3372164" y="89688"/>
              </a:lnTo>
              <a:lnTo>
                <a:pt x="3372164" y="170089"/>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EDB1703-1BC4-4056-A9AB-BA2342641788}">
      <dsp:nvSpPr>
        <dsp:cNvPr id="0" name=""/>
        <dsp:cNvSpPr/>
      </dsp:nvSpPr>
      <dsp:spPr>
        <a:xfrm>
          <a:off x="4944048" y="1615463"/>
          <a:ext cx="121799" cy="2932936"/>
        </a:xfrm>
        <a:custGeom>
          <a:avLst/>
          <a:gdLst/>
          <a:ahLst/>
          <a:cxnLst/>
          <a:rect l="0" t="0" r="0" b="0"/>
          <a:pathLst>
            <a:path>
              <a:moveTo>
                <a:pt x="0" y="0"/>
              </a:moveTo>
              <a:lnTo>
                <a:pt x="0" y="2932936"/>
              </a:lnTo>
              <a:lnTo>
                <a:pt x="121799" y="2932936"/>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84F6C67-083D-4F5F-977E-CE3CFFD19E44}">
      <dsp:nvSpPr>
        <dsp:cNvPr id="0" name=""/>
        <dsp:cNvSpPr/>
      </dsp:nvSpPr>
      <dsp:spPr>
        <a:xfrm>
          <a:off x="4944048" y="1615463"/>
          <a:ext cx="121799" cy="2429279"/>
        </a:xfrm>
        <a:custGeom>
          <a:avLst/>
          <a:gdLst/>
          <a:ahLst/>
          <a:cxnLst/>
          <a:rect l="0" t="0" r="0" b="0"/>
          <a:pathLst>
            <a:path>
              <a:moveTo>
                <a:pt x="0" y="0"/>
              </a:moveTo>
              <a:lnTo>
                <a:pt x="0" y="2429279"/>
              </a:lnTo>
              <a:lnTo>
                <a:pt x="121799" y="2429279"/>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75DA673-0520-443C-A41A-FF8FFA6BDF50}">
      <dsp:nvSpPr>
        <dsp:cNvPr id="0" name=""/>
        <dsp:cNvSpPr/>
      </dsp:nvSpPr>
      <dsp:spPr>
        <a:xfrm>
          <a:off x="4944048" y="1615463"/>
          <a:ext cx="121799" cy="1925622"/>
        </a:xfrm>
        <a:custGeom>
          <a:avLst/>
          <a:gdLst/>
          <a:ahLst/>
          <a:cxnLst/>
          <a:rect l="0" t="0" r="0" b="0"/>
          <a:pathLst>
            <a:path>
              <a:moveTo>
                <a:pt x="0" y="0"/>
              </a:moveTo>
              <a:lnTo>
                <a:pt x="0" y="1925622"/>
              </a:lnTo>
              <a:lnTo>
                <a:pt x="121799" y="192562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50A721A-5DBA-4BF5-87BC-064BD848ABDA}">
      <dsp:nvSpPr>
        <dsp:cNvPr id="0" name=""/>
        <dsp:cNvSpPr/>
      </dsp:nvSpPr>
      <dsp:spPr>
        <a:xfrm>
          <a:off x="4944048" y="1615463"/>
          <a:ext cx="121799" cy="1421966"/>
        </a:xfrm>
        <a:custGeom>
          <a:avLst/>
          <a:gdLst/>
          <a:ahLst/>
          <a:cxnLst/>
          <a:rect l="0" t="0" r="0" b="0"/>
          <a:pathLst>
            <a:path>
              <a:moveTo>
                <a:pt x="0" y="0"/>
              </a:moveTo>
              <a:lnTo>
                <a:pt x="0" y="1421966"/>
              </a:lnTo>
              <a:lnTo>
                <a:pt x="121799" y="1421966"/>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B411FB0-F612-4811-9E30-B306CFF0CE1E}">
      <dsp:nvSpPr>
        <dsp:cNvPr id="0" name=""/>
        <dsp:cNvSpPr/>
      </dsp:nvSpPr>
      <dsp:spPr>
        <a:xfrm>
          <a:off x="4944048" y="1615463"/>
          <a:ext cx="121799" cy="918313"/>
        </a:xfrm>
        <a:custGeom>
          <a:avLst/>
          <a:gdLst/>
          <a:ahLst/>
          <a:cxnLst/>
          <a:rect l="0" t="0" r="0" b="0"/>
          <a:pathLst>
            <a:path>
              <a:moveTo>
                <a:pt x="0" y="0"/>
              </a:moveTo>
              <a:lnTo>
                <a:pt x="0" y="918313"/>
              </a:lnTo>
              <a:lnTo>
                <a:pt x="121799" y="918313"/>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BE22C27-ACC1-46DB-BF20-2BB55978D7BA}">
      <dsp:nvSpPr>
        <dsp:cNvPr id="0" name=""/>
        <dsp:cNvSpPr/>
      </dsp:nvSpPr>
      <dsp:spPr>
        <a:xfrm>
          <a:off x="4944048" y="1615463"/>
          <a:ext cx="121799" cy="414656"/>
        </a:xfrm>
        <a:custGeom>
          <a:avLst/>
          <a:gdLst/>
          <a:ahLst/>
          <a:cxnLst/>
          <a:rect l="0" t="0" r="0" b="0"/>
          <a:pathLst>
            <a:path>
              <a:moveTo>
                <a:pt x="0" y="0"/>
              </a:moveTo>
              <a:lnTo>
                <a:pt x="0" y="414656"/>
              </a:lnTo>
              <a:lnTo>
                <a:pt x="121799" y="414656"/>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C7E7C88-DE37-45E7-B342-AAF5CCD75152}">
      <dsp:nvSpPr>
        <dsp:cNvPr id="0" name=""/>
        <dsp:cNvSpPr/>
      </dsp:nvSpPr>
      <dsp:spPr>
        <a:xfrm>
          <a:off x="4824256" y="1615463"/>
          <a:ext cx="119792" cy="2932936"/>
        </a:xfrm>
        <a:custGeom>
          <a:avLst/>
          <a:gdLst/>
          <a:ahLst/>
          <a:cxnLst/>
          <a:rect l="0" t="0" r="0" b="0"/>
          <a:pathLst>
            <a:path>
              <a:moveTo>
                <a:pt x="119792" y="0"/>
              </a:moveTo>
              <a:lnTo>
                <a:pt x="119792" y="2932936"/>
              </a:lnTo>
              <a:lnTo>
                <a:pt x="0" y="2932936"/>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8CBF4A0-E2C2-4007-A038-DEA1C2C97BB1}">
      <dsp:nvSpPr>
        <dsp:cNvPr id="0" name=""/>
        <dsp:cNvSpPr/>
      </dsp:nvSpPr>
      <dsp:spPr>
        <a:xfrm>
          <a:off x="4824256" y="1615463"/>
          <a:ext cx="119792" cy="2429279"/>
        </a:xfrm>
        <a:custGeom>
          <a:avLst/>
          <a:gdLst/>
          <a:ahLst/>
          <a:cxnLst/>
          <a:rect l="0" t="0" r="0" b="0"/>
          <a:pathLst>
            <a:path>
              <a:moveTo>
                <a:pt x="119792" y="0"/>
              </a:moveTo>
              <a:lnTo>
                <a:pt x="119792" y="2429279"/>
              </a:lnTo>
              <a:lnTo>
                <a:pt x="0" y="2429279"/>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506B343-D277-443E-8C05-64AD9A199590}">
      <dsp:nvSpPr>
        <dsp:cNvPr id="0" name=""/>
        <dsp:cNvSpPr/>
      </dsp:nvSpPr>
      <dsp:spPr>
        <a:xfrm>
          <a:off x="4824256" y="1615463"/>
          <a:ext cx="119792" cy="1925622"/>
        </a:xfrm>
        <a:custGeom>
          <a:avLst/>
          <a:gdLst/>
          <a:ahLst/>
          <a:cxnLst/>
          <a:rect l="0" t="0" r="0" b="0"/>
          <a:pathLst>
            <a:path>
              <a:moveTo>
                <a:pt x="119792" y="0"/>
              </a:moveTo>
              <a:lnTo>
                <a:pt x="119792" y="1925622"/>
              </a:lnTo>
              <a:lnTo>
                <a:pt x="0" y="192562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C3D2D5D-DC15-4D8F-971A-F501A9055C94}">
      <dsp:nvSpPr>
        <dsp:cNvPr id="0" name=""/>
        <dsp:cNvSpPr/>
      </dsp:nvSpPr>
      <dsp:spPr>
        <a:xfrm>
          <a:off x="4824256" y="1615463"/>
          <a:ext cx="119792" cy="1421966"/>
        </a:xfrm>
        <a:custGeom>
          <a:avLst/>
          <a:gdLst/>
          <a:ahLst/>
          <a:cxnLst/>
          <a:rect l="0" t="0" r="0" b="0"/>
          <a:pathLst>
            <a:path>
              <a:moveTo>
                <a:pt x="119792" y="0"/>
              </a:moveTo>
              <a:lnTo>
                <a:pt x="119792" y="1421966"/>
              </a:lnTo>
              <a:lnTo>
                <a:pt x="0" y="1421966"/>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10D264E-99E2-4C8D-8703-A07E8A98610B}">
      <dsp:nvSpPr>
        <dsp:cNvPr id="0" name=""/>
        <dsp:cNvSpPr/>
      </dsp:nvSpPr>
      <dsp:spPr>
        <a:xfrm>
          <a:off x="4824256" y="1615463"/>
          <a:ext cx="119792" cy="918313"/>
        </a:xfrm>
        <a:custGeom>
          <a:avLst/>
          <a:gdLst/>
          <a:ahLst/>
          <a:cxnLst/>
          <a:rect l="0" t="0" r="0" b="0"/>
          <a:pathLst>
            <a:path>
              <a:moveTo>
                <a:pt x="119792" y="0"/>
              </a:moveTo>
              <a:lnTo>
                <a:pt x="119792" y="918313"/>
              </a:lnTo>
              <a:lnTo>
                <a:pt x="0" y="918313"/>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D94D2F2-BC4D-47D5-B527-8A0340041A23}">
      <dsp:nvSpPr>
        <dsp:cNvPr id="0" name=""/>
        <dsp:cNvSpPr/>
      </dsp:nvSpPr>
      <dsp:spPr>
        <a:xfrm>
          <a:off x="4824256" y="1615463"/>
          <a:ext cx="119792" cy="414656"/>
        </a:xfrm>
        <a:custGeom>
          <a:avLst/>
          <a:gdLst/>
          <a:ahLst/>
          <a:cxnLst/>
          <a:rect l="0" t="0" r="0" b="0"/>
          <a:pathLst>
            <a:path>
              <a:moveTo>
                <a:pt x="119792" y="0"/>
              </a:moveTo>
              <a:lnTo>
                <a:pt x="119792" y="414656"/>
              </a:lnTo>
              <a:lnTo>
                <a:pt x="0" y="414656"/>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BC5AE83-BAC2-4EEF-99CA-D14306CBF661}">
      <dsp:nvSpPr>
        <dsp:cNvPr id="0" name=""/>
        <dsp:cNvSpPr/>
      </dsp:nvSpPr>
      <dsp:spPr>
        <a:xfrm>
          <a:off x="4267200" y="1115329"/>
          <a:ext cx="1405254" cy="160801"/>
        </a:xfrm>
        <a:custGeom>
          <a:avLst/>
          <a:gdLst/>
          <a:ahLst/>
          <a:cxnLst/>
          <a:rect l="0" t="0" r="0" b="0"/>
          <a:pathLst>
            <a:path>
              <a:moveTo>
                <a:pt x="0" y="0"/>
              </a:moveTo>
              <a:lnTo>
                <a:pt x="0" y="80400"/>
              </a:lnTo>
              <a:lnTo>
                <a:pt x="1405254" y="80400"/>
              </a:lnTo>
              <a:lnTo>
                <a:pt x="1405254" y="160801"/>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8A27BE1-9839-4376-BC9A-E071656A47CD}">
      <dsp:nvSpPr>
        <dsp:cNvPr id="0" name=""/>
        <dsp:cNvSpPr/>
      </dsp:nvSpPr>
      <dsp:spPr>
        <a:xfrm>
          <a:off x="2962233" y="1615463"/>
          <a:ext cx="121799" cy="2932936"/>
        </a:xfrm>
        <a:custGeom>
          <a:avLst/>
          <a:gdLst/>
          <a:ahLst/>
          <a:cxnLst/>
          <a:rect l="0" t="0" r="0" b="0"/>
          <a:pathLst>
            <a:path>
              <a:moveTo>
                <a:pt x="0" y="0"/>
              </a:moveTo>
              <a:lnTo>
                <a:pt x="0" y="2932936"/>
              </a:lnTo>
              <a:lnTo>
                <a:pt x="121799" y="2932936"/>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76A2E3E-197A-4E2E-AD78-001169F26F31}">
      <dsp:nvSpPr>
        <dsp:cNvPr id="0" name=""/>
        <dsp:cNvSpPr/>
      </dsp:nvSpPr>
      <dsp:spPr>
        <a:xfrm>
          <a:off x="2962233" y="1615463"/>
          <a:ext cx="121799" cy="2429279"/>
        </a:xfrm>
        <a:custGeom>
          <a:avLst/>
          <a:gdLst/>
          <a:ahLst/>
          <a:cxnLst/>
          <a:rect l="0" t="0" r="0" b="0"/>
          <a:pathLst>
            <a:path>
              <a:moveTo>
                <a:pt x="0" y="0"/>
              </a:moveTo>
              <a:lnTo>
                <a:pt x="0" y="2429279"/>
              </a:lnTo>
              <a:lnTo>
                <a:pt x="121799" y="2429279"/>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86A6263-FE3D-48A8-B65D-EFD22C5D633E}">
      <dsp:nvSpPr>
        <dsp:cNvPr id="0" name=""/>
        <dsp:cNvSpPr/>
      </dsp:nvSpPr>
      <dsp:spPr>
        <a:xfrm>
          <a:off x="2962233" y="1615463"/>
          <a:ext cx="121799" cy="1925622"/>
        </a:xfrm>
        <a:custGeom>
          <a:avLst/>
          <a:gdLst/>
          <a:ahLst/>
          <a:cxnLst/>
          <a:rect l="0" t="0" r="0" b="0"/>
          <a:pathLst>
            <a:path>
              <a:moveTo>
                <a:pt x="0" y="0"/>
              </a:moveTo>
              <a:lnTo>
                <a:pt x="0" y="1925622"/>
              </a:lnTo>
              <a:lnTo>
                <a:pt x="121799" y="192562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C478A5B-FE88-45B8-8FC3-8A6B272A2353}">
      <dsp:nvSpPr>
        <dsp:cNvPr id="0" name=""/>
        <dsp:cNvSpPr/>
      </dsp:nvSpPr>
      <dsp:spPr>
        <a:xfrm>
          <a:off x="2962233" y="1615463"/>
          <a:ext cx="121799" cy="1421966"/>
        </a:xfrm>
        <a:custGeom>
          <a:avLst/>
          <a:gdLst/>
          <a:ahLst/>
          <a:cxnLst/>
          <a:rect l="0" t="0" r="0" b="0"/>
          <a:pathLst>
            <a:path>
              <a:moveTo>
                <a:pt x="0" y="0"/>
              </a:moveTo>
              <a:lnTo>
                <a:pt x="0" y="1421966"/>
              </a:lnTo>
              <a:lnTo>
                <a:pt x="121799" y="1421966"/>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2A96DDA-C9DA-41A7-9FF9-B2F973A70A62}">
      <dsp:nvSpPr>
        <dsp:cNvPr id="0" name=""/>
        <dsp:cNvSpPr/>
      </dsp:nvSpPr>
      <dsp:spPr>
        <a:xfrm>
          <a:off x="2962233" y="1615463"/>
          <a:ext cx="121799" cy="918313"/>
        </a:xfrm>
        <a:custGeom>
          <a:avLst/>
          <a:gdLst/>
          <a:ahLst/>
          <a:cxnLst/>
          <a:rect l="0" t="0" r="0" b="0"/>
          <a:pathLst>
            <a:path>
              <a:moveTo>
                <a:pt x="0" y="0"/>
              </a:moveTo>
              <a:lnTo>
                <a:pt x="0" y="918313"/>
              </a:lnTo>
              <a:lnTo>
                <a:pt x="121799" y="918313"/>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C8CB11A-ECA4-41D1-B0D9-31C4779A30BA}">
      <dsp:nvSpPr>
        <dsp:cNvPr id="0" name=""/>
        <dsp:cNvSpPr/>
      </dsp:nvSpPr>
      <dsp:spPr>
        <a:xfrm>
          <a:off x="2962233" y="1615463"/>
          <a:ext cx="121799" cy="414656"/>
        </a:xfrm>
        <a:custGeom>
          <a:avLst/>
          <a:gdLst/>
          <a:ahLst/>
          <a:cxnLst/>
          <a:rect l="0" t="0" r="0" b="0"/>
          <a:pathLst>
            <a:path>
              <a:moveTo>
                <a:pt x="0" y="0"/>
              </a:moveTo>
              <a:lnTo>
                <a:pt x="0" y="414656"/>
              </a:lnTo>
              <a:lnTo>
                <a:pt x="121799" y="414656"/>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DF15A81-0AEA-438C-A16C-680DD65413E8}">
      <dsp:nvSpPr>
        <dsp:cNvPr id="0" name=""/>
        <dsp:cNvSpPr/>
      </dsp:nvSpPr>
      <dsp:spPr>
        <a:xfrm>
          <a:off x="2842440" y="1615463"/>
          <a:ext cx="119792" cy="2932936"/>
        </a:xfrm>
        <a:custGeom>
          <a:avLst/>
          <a:gdLst/>
          <a:ahLst/>
          <a:cxnLst/>
          <a:rect l="0" t="0" r="0" b="0"/>
          <a:pathLst>
            <a:path>
              <a:moveTo>
                <a:pt x="119792" y="0"/>
              </a:moveTo>
              <a:lnTo>
                <a:pt x="119792" y="2932936"/>
              </a:lnTo>
              <a:lnTo>
                <a:pt x="0" y="2932936"/>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D2CCBD6-E066-4992-AE11-5D6C80EC26A7}">
      <dsp:nvSpPr>
        <dsp:cNvPr id="0" name=""/>
        <dsp:cNvSpPr/>
      </dsp:nvSpPr>
      <dsp:spPr>
        <a:xfrm>
          <a:off x="2842440" y="1615463"/>
          <a:ext cx="119792" cy="2429279"/>
        </a:xfrm>
        <a:custGeom>
          <a:avLst/>
          <a:gdLst/>
          <a:ahLst/>
          <a:cxnLst/>
          <a:rect l="0" t="0" r="0" b="0"/>
          <a:pathLst>
            <a:path>
              <a:moveTo>
                <a:pt x="119792" y="0"/>
              </a:moveTo>
              <a:lnTo>
                <a:pt x="119792" y="2429279"/>
              </a:lnTo>
              <a:lnTo>
                <a:pt x="0" y="2429279"/>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F0D5FFF-FB12-4729-91C0-39F5601E4D53}">
      <dsp:nvSpPr>
        <dsp:cNvPr id="0" name=""/>
        <dsp:cNvSpPr/>
      </dsp:nvSpPr>
      <dsp:spPr>
        <a:xfrm>
          <a:off x="2842440" y="1615463"/>
          <a:ext cx="119792" cy="1925622"/>
        </a:xfrm>
        <a:custGeom>
          <a:avLst/>
          <a:gdLst/>
          <a:ahLst/>
          <a:cxnLst/>
          <a:rect l="0" t="0" r="0" b="0"/>
          <a:pathLst>
            <a:path>
              <a:moveTo>
                <a:pt x="119792" y="0"/>
              </a:moveTo>
              <a:lnTo>
                <a:pt x="119792" y="1925622"/>
              </a:lnTo>
              <a:lnTo>
                <a:pt x="0" y="192562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DF5A1CC-2062-4946-A425-B0C52A241A2F}">
      <dsp:nvSpPr>
        <dsp:cNvPr id="0" name=""/>
        <dsp:cNvSpPr/>
      </dsp:nvSpPr>
      <dsp:spPr>
        <a:xfrm>
          <a:off x="2842440" y="1615463"/>
          <a:ext cx="119792" cy="1421966"/>
        </a:xfrm>
        <a:custGeom>
          <a:avLst/>
          <a:gdLst/>
          <a:ahLst/>
          <a:cxnLst/>
          <a:rect l="0" t="0" r="0" b="0"/>
          <a:pathLst>
            <a:path>
              <a:moveTo>
                <a:pt x="119792" y="0"/>
              </a:moveTo>
              <a:lnTo>
                <a:pt x="119792" y="1421966"/>
              </a:lnTo>
              <a:lnTo>
                <a:pt x="0" y="1421966"/>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74DE735-6897-40BB-8DC5-056BC0D4ABA6}">
      <dsp:nvSpPr>
        <dsp:cNvPr id="0" name=""/>
        <dsp:cNvSpPr/>
      </dsp:nvSpPr>
      <dsp:spPr>
        <a:xfrm>
          <a:off x="2842440" y="1615463"/>
          <a:ext cx="119792" cy="918313"/>
        </a:xfrm>
        <a:custGeom>
          <a:avLst/>
          <a:gdLst/>
          <a:ahLst/>
          <a:cxnLst/>
          <a:rect l="0" t="0" r="0" b="0"/>
          <a:pathLst>
            <a:path>
              <a:moveTo>
                <a:pt x="119792" y="0"/>
              </a:moveTo>
              <a:lnTo>
                <a:pt x="119792" y="918313"/>
              </a:lnTo>
              <a:lnTo>
                <a:pt x="0" y="918313"/>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268EAB8-95EB-48B7-BEA2-6BE47A839755}">
      <dsp:nvSpPr>
        <dsp:cNvPr id="0" name=""/>
        <dsp:cNvSpPr/>
      </dsp:nvSpPr>
      <dsp:spPr>
        <a:xfrm>
          <a:off x="2842440" y="1615463"/>
          <a:ext cx="119792" cy="414656"/>
        </a:xfrm>
        <a:custGeom>
          <a:avLst/>
          <a:gdLst/>
          <a:ahLst/>
          <a:cxnLst/>
          <a:rect l="0" t="0" r="0" b="0"/>
          <a:pathLst>
            <a:path>
              <a:moveTo>
                <a:pt x="119792" y="0"/>
              </a:moveTo>
              <a:lnTo>
                <a:pt x="119792" y="414656"/>
              </a:lnTo>
              <a:lnTo>
                <a:pt x="0" y="414656"/>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52FDA36-ABB2-4BCB-8CAC-5949804B29B5}">
      <dsp:nvSpPr>
        <dsp:cNvPr id="0" name=""/>
        <dsp:cNvSpPr/>
      </dsp:nvSpPr>
      <dsp:spPr>
        <a:xfrm>
          <a:off x="3690639" y="1115329"/>
          <a:ext cx="576560" cy="160801"/>
        </a:xfrm>
        <a:custGeom>
          <a:avLst/>
          <a:gdLst/>
          <a:ahLst/>
          <a:cxnLst/>
          <a:rect l="0" t="0" r="0" b="0"/>
          <a:pathLst>
            <a:path>
              <a:moveTo>
                <a:pt x="576560" y="0"/>
              </a:moveTo>
              <a:lnTo>
                <a:pt x="576560" y="80400"/>
              </a:lnTo>
              <a:lnTo>
                <a:pt x="0" y="80400"/>
              </a:lnTo>
              <a:lnTo>
                <a:pt x="0" y="160801"/>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1D670C4-CC62-41FA-9774-00C01F220FB2}">
      <dsp:nvSpPr>
        <dsp:cNvPr id="0" name=""/>
        <dsp:cNvSpPr/>
      </dsp:nvSpPr>
      <dsp:spPr>
        <a:xfrm>
          <a:off x="2236470" y="1115329"/>
          <a:ext cx="2030729" cy="160801"/>
        </a:xfrm>
        <a:custGeom>
          <a:avLst/>
          <a:gdLst/>
          <a:ahLst/>
          <a:cxnLst/>
          <a:rect l="0" t="0" r="0" b="0"/>
          <a:pathLst>
            <a:path>
              <a:moveTo>
                <a:pt x="2030729" y="0"/>
              </a:moveTo>
              <a:lnTo>
                <a:pt x="2030729" y="80400"/>
              </a:lnTo>
              <a:lnTo>
                <a:pt x="0" y="80400"/>
              </a:lnTo>
              <a:lnTo>
                <a:pt x="0" y="160801"/>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4CB8B04-8E71-48FB-BAB3-BD40F9105615}">
      <dsp:nvSpPr>
        <dsp:cNvPr id="0" name=""/>
        <dsp:cNvSpPr/>
      </dsp:nvSpPr>
      <dsp:spPr>
        <a:xfrm>
          <a:off x="1309948" y="1115329"/>
          <a:ext cx="2957251" cy="160801"/>
        </a:xfrm>
        <a:custGeom>
          <a:avLst/>
          <a:gdLst/>
          <a:ahLst/>
          <a:cxnLst/>
          <a:rect l="0" t="0" r="0" b="0"/>
          <a:pathLst>
            <a:path>
              <a:moveTo>
                <a:pt x="2957251" y="0"/>
              </a:moveTo>
              <a:lnTo>
                <a:pt x="2957251" y="80400"/>
              </a:lnTo>
              <a:lnTo>
                <a:pt x="0" y="80400"/>
              </a:lnTo>
              <a:lnTo>
                <a:pt x="0" y="160801"/>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095F3F0-4BFF-4F0E-991D-6F66B60ED971}">
      <dsp:nvSpPr>
        <dsp:cNvPr id="0" name=""/>
        <dsp:cNvSpPr/>
      </dsp:nvSpPr>
      <dsp:spPr>
        <a:xfrm>
          <a:off x="383426" y="1115329"/>
          <a:ext cx="3883773" cy="160801"/>
        </a:xfrm>
        <a:custGeom>
          <a:avLst/>
          <a:gdLst/>
          <a:ahLst/>
          <a:cxnLst/>
          <a:rect l="0" t="0" r="0" b="0"/>
          <a:pathLst>
            <a:path>
              <a:moveTo>
                <a:pt x="3883773" y="0"/>
              </a:moveTo>
              <a:lnTo>
                <a:pt x="3883773" y="80400"/>
              </a:lnTo>
              <a:lnTo>
                <a:pt x="0" y="80400"/>
              </a:lnTo>
              <a:lnTo>
                <a:pt x="0" y="160801"/>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6836F0C-ABE3-4EC6-96DE-60933F60BE08}">
      <dsp:nvSpPr>
        <dsp:cNvPr id="0" name=""/>
        <dsp:cNvSpPr/>
      </dsp:nvSpPr>
      <dsp:spPr>
        <a:xfrm>
          <a:off x="2427732" y="732468"/>
          <a:ext cx="3678935" cy="382860"/>
        </a:xfrm>
        <a:prstGeom prst="rect">
          <a:avLst/>
        </a:prstGeom>
        <a:solidFill>
          <a:srgbClr val="CC0000"/>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b="1" kern="1200" dirty="0" err="1"/>
            <a:t>exlibris</a:t>
          </a:r>
          <a:r>
            <a:rPr lang="en-US" sz="1100" b="1" kern="1200" dirty="0"/>
            <a:t>/</a:t>
          </a:r>
          <a:r>
            <a:rPr lang="en-US" sz="1100" b="1" kern="1200" dirty="0" err="1"/>
            <a:t>sfxver</a:t>
          </a:r>
          <a:r>
            <a:rPr lang="en-US" sz="1100" b="1" kern="1200" dirty="0"/>
            <a:t>/sfx4_1</a:t>
          </a:r>
        </a:p>
      </dsp:txBody>
      <dsp:txXfrm>
        <a:off x="2427732" y="732468"/>
        <a:ext cx="3678935" cy="382860"/>
      </dsp:txXfrm>
    </dsp:sp>
    <dsp:sp modelId="{BBD3929E-3B4B-43A5-A167-F98465AB3361}">
      <dsp:nvSpPr>
        <dsp:cNvPr id="0" name=""/>
        <dsp:cNvSpPr/>
      </dsp:nvSpPr>
      <dsp:spPr>
        <a:xfrm>
          <a:off x="565" y="1276130"/>
          <a:ext cx="765720" cy="382860"/>
        </a:xfrm>
        <a:prstGeom prst="rect">
          <a:avLst/>
        </a:prstGeom>
        <a:solidFill>
          <a:srgbClr val="F36925"/>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n-US" sz="900" b="1" kern="1200" dirty="0"/>
            <a:t>app</a:t>
          </a:r>
        </a:p>
      </dsp:txBody>
      <dsp:txXfrm>
        <a:off x="565" y="1276130"/>
        <a:ext cx="765720" cy="382860"/>
      </dsp:txXfrm>
    </dsp:sp>
    <dsp:sp modelId="{C65D4B57-E99A-4410-894E-D20DCCF0042D}">
      <dsp:nvSpPr>
        <dsp:cNvPr id="0" name=""/>
        <dsp:cNvSpPr/>
      </dsp:nvSpPr>
      <dsp:spPr>
        <a:xfrm>
          <a:off x="927088" y="1276130"/>
          <a:ext cx="765720" cy="382860"/>
        </a:xfrm>
        <a:prstGeom prst="rect">
          <a:avLst/>
        </a:prstGeom>
        <a:solidFill>
          <a:srgbClr val="F36925"/>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n-US" sz="900" b="1" kern="1200" dirty="0"/>
            <a:t>data</a:t>
          </a:r>
        </a:p>
      </dsp:txBody>
      <dsp:txXfrm>
        <a:off x="927088" y="1276130"/>
        <a:ext cx="765720" cy="382860"/>
      </dsp:txXfrm>
    </dsp:sp>
    <dsp:sp modelId="{83C4E5C4-8309-4C8E-BE8E-29E62B00042D}">
      <dsp:nvSpPr>
        <dsp:cNvPr id="0" name=""/>
        <dsp:cNvSpPr/>
      </dsp:nvSpPr>
      <dsp:spPr>
        <a:xfrm>
          <a:off x="1853610" y="1276130"/>
          <a:ext cx="765720" cy="382860"/>
        </a:xfrm>
        <a:prstGeom prst="rect">
          <a:avLst/>
        </a:prstGeom>
        <a:solidFill>
          <a:srgbClr val="F36925"/>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n-US" sz="900" b="1" kern="1200" dirty="0"/>
            <a:t>proxy</a:t>
          </a:r>
        </a:p>
      </dsp:txBody>
      <dsp:txXfrm>
        <a:off x="1853610" y="1276130"/>
        <a:ext cx="765720" cy="382860"/>
      </dsp:txXfrm>
    </dsp:sp>
    <dsp:sp modelId="{57EDCC79-13A2-4B38-81D0-3AA3294A8703}">
      <dsp:nvSpPr>
        <dsp:cNvPr id="0" name=""/>
        <dsp:cNvSpPr/>
      </dsp:nvSpPr>
      <dsp:spPr>
        <a:xfrm>
          <a:off x="2780132" y="1276130"/>
          <a:ext cx="1821014" cy="339332"/>
        </a:xfrm>
        <a:prstGeom prst="rect">
          <a:avLst/>
        </a:prstGeom>
        <a:solidFill>
          <a:srgbClr val="F36925"/>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n-US" sz="900" b="1" kern="1200" dirty="0"/>
            <a:t>sfxglb41</a:t>
          </a:r>
        </a:p>
      </dsp:txBody>
      <dsp:txXfrm>
        <a:off x="2780132" y="1276130"/>
        <a:ext cx="1821014" cy="339332"/>
      </dsp:txXfrm>
    </dsp:sp>
    <dsp:sp modelId="{41C17CE3-43B1-460B-AA50-6A1F3443028B}">
      <dsp:nvSpPr>
        <dsp:cNvPr id="0" name=""/>
        <dsp:cNvSpPr/>
      </dsp:nvSpPr>
      <dsp:spPr>
        <a:xfrm>
          <a:off x="2076720" y="1838690"/>
          <a:ext cx="765720" cy="382860"/>
        </a:xfrm>
        <a:prstGeom prst="rect">
          <a:avLst/>
        </a:prstGeom>
        <a:solidFill>
          <a:srgbClr val="FFC000"/>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n-US" sz="900" b="1" kern="1200" dirty="0">
              <a:solidFill>
                <a:srgbClr val="002060"/>
              </a:solidFill>
            </a:rPr>
            <a:t>admin</a:t>
          </a:r>
        </a:p>
      </dsp:txBody>
      <dsp:txXfrm>
        <a:off x="2076720" y="1838690"/>
        <a:ext cx="765720" cy="382860"/>
      </dsp:txXfrm>
    </dsp:sp>
    <dsp:sp modelId="{5E85FC7E-D02D-4548-8DE1-C7C6A539E8AA}">
      <dsp:nvSpPr>
        <dsp:cNvPr id="0" name=""/>
        <dsp:cNvSpPr/>
      </dsp:nvSpPr>
      <dsp:spPr>
        <a:xfrm>
          <a:off x="2076720" y="2342346"/>
          <a:ext cx="765720" cy="382860"/>
        </a:xfrm>
        <a:prstGeom prst="rect">
          <a:avLst/>
        </a:prstGeom>
        <a:solidFill>
          <a:srgbClr val="FFC000"/>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n-US" sz="900" b="1" kern="1200" dirty="0">
              <a:solidFill>
                <a:srgbClr val="002060"/>
              </a:solidFill>
            </a:rPr>
            <a:t>archive</a:t>
          </a:r>
        </a:p>
      </dsp:txBody>
      <dsp:txXfrm>
        <a:off x="2076720" y="2342346"/>
        <a:ext cx="765720" cy="382860"/>
      </dsp:txXfrm>
    </dsp:sp>
    <dsp:sp modelId="{2671A7A8-1B46-4BD0-B247-837AA9F06EED}">
      <dsp:nvSpPr>
        <dsp:cNvPr id="0" name=""/>
        <dsp:cNvSpPr/>
      </dsp:nvSpPr>
      <dsp:spPr>
        <a:xfrm>
          <a:off x="2076720" y="2845999"/>
          <a:ext cx="765720" cy="382860"/>
        </a:xfrm>
        <a:prstGeom prst="rect">
          <a:avLst/>
        </a:prstGeom>
        <a:solidFill>
          <a:srgbClr val="FFC000"/>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n-US" sz="900" b="1" kern="1200" dirty="0">
              <a:solidFill>
                <a:srgbClr val="002060"/>
              </a:solidFill>
            </a:rPr>
            <a:t>cgi/core</a:t>
          </a:r>
        </a:p>
      </dsp:txBody>
      <dsp:txXfrm>
        <a:off x="2076720" y="2845999"/>
        <a:ext cx="765720" cy="382860"/>
      </dsp:txXfrm>
    </dsp:sp>
    <dsp:sp modelId="{DA53BD2C-E715-48C7-B2F1-87C1FAB30D0F}">
      <dsp:nvSpPr>
        <dsp:cNvPr id="0" name=""/>
        <dsp:cNvSpPr/>
      </dsp:nvSpPr>
      <dsp:spPr>
        <a:xfrm>
          <a:off x="2076720" y="3349656"/>
          <a:ext cx="765720" cy="382860"/>
        </a:xfrm>
        <a:prstGeom prst="rect">
          <a:avLst/>
        </a:prstGeom>
        <a:solidFill>
          <a:srgbClr val="FFC000"/>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n-US" sz="900" b="1" kern="1200" dirty="0">
              <a:solidFill>
                <a:srgbClr val="002060"/>
              </a:solidFill>
            </a:rPr>
            <a:t>cgi/public</a:t>
          </a:r>
        </a:p>
      </dsp:txBody>
      <dsp:txXfrm>
        <a:off x="2076720" y="3349656"/>
        <a:ext cx="765720" cy="382860"/>
      </dsp:txXfrm>
    </dsp:sp>
    <dsp:sp modelId="{1DD2514C-632A-4343-BF21-E1AD02F7F2A7}">
      <dsp:nvSpPr>
        <dsp:cNvPr id="0" name=""/>
        <dsp:cNvSpPr/>
      </dsp:nvSpPr>
      <dsp:spPr>
        <a:xfrm>
          <a:off x="2076720" y="3853312"/>
          <a:ext cx="765720" cy="382860"/>
        </a:xfrm>
        <a:prstGeom prst="rect">
          <a:avLst/>
        </a:prstGeom>
        <a:solidFill>
          <a:srgbClr val="FFC000"/>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n-US" sz="900" b="1" kern="1200" dirty="0">
              <a:solidFill>
                <a:srgbClr val="002060"/>
              </a:solidFill>
            </a:rPr>
            <a:t>config</a:t>
          </a:r>
        </a:p>
      </dsp:txBody>
      <dsp:txXfrm>
        <a:off x="2076720" y="3853312"/>
        <a:ext cx="765720" cy="382860"/>
      </dsp:txXfrm>
    </dsp:sp>
    <dsp:sp modelId="{DC4A2D43-0D06-4F4B-973E-100C5E28D611}">
      <dsp:nvSpPr>
        <dsp:cNvPr id="0" name=""/>
        <dsp:cNvSpPr/>
      </dsp:nvSpPr>
      <dsp:spPr>
        <a:xfrm>
          <a:off x="2076720" y="4356969"/>
          <a:ext cx="765720" cy="382860"/>
        </a:xfrm>
        <a:prstGeom prst="rect">
          <a:avLst/>
        </a:prstGeom>
        <a:solidFill>
          <a:srgbClr val="FFC000"/>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n-US" sz="900" b="1" kern="1200" dirty="0">
              <a:solidFill>
                <a:srgbClr val="002060"/>
              </a:solidFill>
            </a:rPr>
            <a:t>dbs</a:t>
          </a:r>
        </a:p>
      </dsp:txBody>
      <dsp:txXfrm>
        <a:off x="2076720" y="4356969"/>
        <a:ext cx="765720" cy="382860"/>
      </dsp:txXfrm>
    </dsp:sp>
    <dsp:sp modelId="{83CA40B1-2AB2-4261-934F-831458F2BCFF}">
      <dsp:nvSpPr>
        <dsp:cNvPr id="0" name=""/>
        <dsp:cNvSpPr/>
      </dsp:nvSpPr>
      <dsp:spPr>
        <a:xfrm>
          <a:off x="3084033" y="1838690"/>
          <a:ext cx="765720" cy="382860"/>
        </a:xfrm>
        <a:prstGeom prst="rect">
          <a:avLst/>
        </a:prstGeom>
        <a:solidFill>
          <a:srgbClr val="FFC000"/>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n-US" sz="900" b="1" kern="1200" dirty="0">
              <a:solidFill>
                <a:srgbClr val="002060"/>
              </a:solidFill>
            </a:rPr>
            <a:t>export</a:t>
          </a:r>
        </a:p>
      </dsp:txBody>
      <dsp:txXfrm>
        <a:off x="3084033" y="1838690"/>
        <a:ext cx="765720" cy="382860"/>
      </dsp:txXfrm>
    </dsp:sp>
    <dsp:sp modelId="{8A913781-0C2C-48E5-B803-C14A633E089C}">
      <dsp:nvSpPr>
        <dsp:cNvPr id="0" name=""/>
        <dsp:cNvSpPr/>
      </dsp:nvSpPr>
      <dsp:spPr>
        <a:xfrm>
          <a:off x="3084033" y="2342346"/>
          <a:ext cx="765720" cy="382860"/>
        </a:xfrm>
        <a:prstGeom prst="rect">
          <a:avLst/>
        </a:prstGeom>
        <a:solidFill>
          <a:srgbClr val="FFC000"/>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n-US" sz="900" b="1" kern="1200" dirty="0">
              <a:solidFill>
                <a:srgbClr val="002060"/>
              </a:solidFill>
            </a:rPr>
            <a:t>home</a:t>
          </a:r>
        </a:p>
      </dsp:txBody>
      <dsp:txXfrm>
        <a:off x="3084033" y="2342346"/>
        <a:ext cx="765720" cy="382860"/>
      </dsp:txXfrm>
    </dsp:sp>
    <dsp:sp modelId="{11F3897B-84FE-4583-AFD6-CDC326DE31CC}">
      <dsp:nvSpPr>
        <dsp:cNvPr id="0" name=""/>
        <dsp:cNvSpPr/>
      </dsp:nvSpPr>
      <dsp:spPr>
        <a:xfrm>
          <a:off x="3084033" y="2845999"/>
          <a:ext cx="765720" cy="382860"/>
        </a:xfrm>
        <a:prstGeom prst="rect">
          <a:avLst/>
        </a:prstGeom>
        <a:solidFill>
          <a:srgbClr val="FFC000"/>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n-US" sz="900" b="1" kern="1200" dirty="0">
              <a:solidFill>
                <a:srgbClr val="002060"/>
              </a:solidFill>
            </a:rPr>
            <a:t>lib</a:t>
          </a:r>
        </a:p>
      </dsp:txBody>
      <dsp:txXfrm>
        <a:off x="3084033" y="2845999"/>
        <a:ext cx="765720" cy="382860"/>
      </dsp:txXfrm>
    </dsp:sp>
    <dsp:sp modelId="{7DC0CCE9-AC2D-447D-AB7E-70C5A137511D}">
      <dsp:nvSpPr>
        <dsp:cNvPr id="0" name=""/>
        <dsp:cNvSpPr/>
      </dsp:nvSpPr>
      <dsp:spPr>
        <a:xfrm>
          <a:off x="3084033" y="3349656"/>
          <a:ext cx="765720" cy="382860"/>
        </a:xfrm>
        <a:prstGeom prst="rect">
          <a:avLst/>
        </a:prstGeom>
        <a:solidFill>
          <a:srgbClr val="FFC000"/>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n-US" sz="900" b="1" kern="1200" dirty="0">
              <a:solidFill>
                <a:srgbClr val="002060"/>
              </a:solidFill>
            </a:rPr>
            <a:t>logs</a:t>
          </a:r>
        </a:p>
      </dsp:txBody>
      <dsp:txXfrm>
        <a:off x="3084033" y="3349656"/>
        <a:ext cx="765720" cy="382860"/>
      </dsp:txXfrm>
    </dsp:sp>
    <dsp:sp modelId="{F7D48124-73A0-42C5-85AF-2095D69A2FF4}">
      <dsp:nvSpPr>
        <dsp:cNvPr id="0" name=""/>
        <dsp:cNvSpPr/>
      </dsp:nvSpPr>
      <dsp:spPr>
        <a:xfrm>
          <a:off x="3084033" y="3853312"/>
          <a:ext cx="765720" cy="382860"/>
        </a:xfrm>
        <a:prstGeom prst="rect">
          <a:avLst/>
        </a:prstGeom>
        <a:solidFill>
          <a:srgbClr val="FFC000"/>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n-US" sz="900" b="1" kern="1200" dirty="0">
              <a:solidFill>
                <a:srgbClr val="002060"/>
              </a:solidFill>
            </a:rPr>
            <a:t>sfxadmin</a:t>
          </a:r>
        </a:p>
      </dsp:txBody>
      <dsp:txXfrm>
        <a:off x="3084033" y="3853312"/>
        <a:ext cx="765720" cy="382860"/>
      </dsp:txXfrm>
    </dsp:sp>
    <dsp:sp modelId="{7B6DDECA-C268-4DA6-AF51-D429767CC74A}">
      <dsp:nvSpPr>
        <dsp:cNvPr id="0" name=""/>
        <dsp:cNvSpPr/>
      </dsp:nvSpPr>
      <dsp:spPr>
        <a:xfrm>
          <a:off x="3084033" y="4356969"/>
          <a:ext cx="765720" cy="382860"/>
        </a:xfrm>
        <a:prstGeom prst="rect">
          <a:avLst/>
        </a:prstGeom>
        <a:solidFill>
          <a:srgbClr val="FFC000"/>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n-US" sz="900" b="1" kern="1200" dirty="0">
              <a:solidFill>
                <a:srgbClr val="002060"/>
              </a:solidFill>
            </a:rPr>
            <a:t>templates</a:t>
          </a:r>
        </a:p>
      </dsp:txBody>
      <dsp:txXfrm>
        <a:off x="3084033" y="4356969"/>
        <a:ext cx="765720" cy="382860"/>
      </dsp:txXfrm>
    </dsp:sp>
    <dsp:sp modelId="{A92C9689-291D-402A-9032-90B101310ED3}">
      <dsp:nvSpPr>
        <dsp:cNvPr id="0" name=""/>
        <dsp:cNvSpPr/>
      </dsp:nvSpPr>
      <dsp:spPr>
        <a:xfrm>
          <a:off x="4761947" y="1276130"/>
          <a:ext cx="1821014" cy="339332"/>
        </a:xfrm>
        <a:prstGeom prst="rect">
          <a:avLst/>
        </a:prstGeom>
        <a:solidFill>
          <a:srgbClr val="F36925"/>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n-US" sz="900" b="1" kern="1200" dirty="0"/>
            <a:t>sfxlcl41</a:t>
          </a:r>
        </a:p>
      </dsp:txBody>
      <dsp:txXfrm>
        <a:off x="4761947" y="1276130"/>
        <a:ext cx="1821014" cy="339332"/>
      </dsp:txXfrm>
    </dsp:sp>
    <dsp:sp modelId="{5E89E717-8367-497C-B4FF-B9F3CF56A6C9}">
      <dsp:nvSpPr>
        <dsp:cNvPr id="0" name=""/>
        <dsp:cNvSpPr/>
      </dsp:nvSpPr>
      <dsp:spPr>
        <a:xfrm>
          <a:off x="4058535" y="1838690"/>
          <a:ext cx="765720" cy="382860"/>
        </a:xfrm>
        <a:prstGeom prst="rect">
          <a:avLst/>
        </a:prstGeom>
        <a:solidFill>
          <a:srgbClr val="FFC000"/>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n-US" sz="900" b="1" kern="1200" dirty="0">
              <a:solidFill>
                <a:srgbClr val="002060"/>
              </a:solidFill>
            </a:rPr>
            <a:t>admin</a:t>
          </a:r>
        </a:p>
      </dsp:txBody>
      <dsp:txXfrm>
        <a:off x="4058535" y="1838690"/>
        <a:ext cx="765720" cy="382860"/>
      </dsp:txXfrm>
    </dsp:sp>
    <dsp:sp modelId="{5A138A61-941B-445C-85E6-599BBC6C73DD}">
      <dsp:nvSpPr>
        <dsp:cNvPr id="0" name=""/>
        <dsp:cNvSpPr/>
      </dsp:nvSpPr>
      <dsp:spPr>
        <a:xfrm>
          <a:off x="4058535" y="2342346"/>
          <a:ext cx="765720" cy="382860"/>
        </a:xfrm>
        <a:prstGeom prst="rect">
          <a:avLst/>
        </a:prstGeom>
        <a:solidFill>
          <a:srgbClr val="FFC000"/>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n-US" sz="900" b="1" kern="1200" dirty="0">
              <a:solidFill>
                <a:srgbClr val="002060"/>
              </a:solidFill>
            </a:rPr>
            <a:t>archive</a:t>
          </a:r>
        </a:p>
      </dsp:txBody>
      <dsp:txXfrm>
        <a:off x="4058535" y="2342346"/>
        <a:ext cx="765720" cy="382860"/>
      </dsp:txXfrm>
    </dsp:sp>
    <dsp:sp modelId="{3FD8DFB7-267D-4B77-B1EC-763C84A81375}">
      <dsp:nvSpPr>
        <dsp:cNvPr id="0" name=""/>
        <dsp:cNvSpPr/>
      </dsp:nvSpPr>
      <dsp:spPr>
        <a:xfrm>
          <a:off x="4058535" y="2845999"/>
          <a:ext cx="765720" cy="382860"/>
        </a:xfrm>
        <a:prstGeom prst="rect">
          <a:avLst/>
        </a:prstGeom>
        <a:solidFill>
          <a:srgbClr val="FFC000"/>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n-US" sz="900" b="1" kern="1200" dirty="0">
              <a:solidFill>
                <a:srgbClr val="002060"/>
              </a:solidFill>
            </a:rPr>
            <a:t>cgi/core</a:t>
          </a:r>
        </a:p>
      </dsp:txBody>
      <dsp:txXfrm>
        <a:off x="4058535" y="2845999"/>
        <a:ext cx="765720" cy="382860"/>
      </dsp:txXfrm>
    </dsp:sp>
    <dsp:sp modelId="{436620B6-4011-4F68-82F9-B57088D3CF28}">
      <dsp:nvSpPr>
        <dsp:cNvPr id="0" name=""/>
        <dsp:cNvSpPr/>
      </dsp:nvSpPr>
      <dsp:spPr>
        <a:xfrm>
          <a:off x="4058535" y="3349656"/>
          <a:ext cx="765720" cy="382860"/>
        </a:xfrm>
        <a:prstGeom prst="rect">
          <a:avLst/>
        </a:prstGeom>
        <a:solidFill>
          <a:srgbClr val="FFC000"/>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n-US" sz="900" b="1" kern="1200" dirty="0">
              <a:solidFill>
                <a:srgbClr val="002060"/>
              </a:solidFill>
            </a:rPr>
            <a:t>cgi/public</a:t>
          </a:r>
        </a:p>
      </dsp:txBody>
      <dsp:txXfrm>
        <a:off x="4058535" y="3349656"/>
        <a:ext cx="765720" cy="382860"/>
      </dsp:txXfrm>
    </dsp:sp>
    <dsp:sp modelId="{D8DBCB7E-71C6-490D-97FF-67A026EBCCAD}">
      <dsp:nvSpPr>
        <dsp:cNvPr id="0" name=""/>
        <dsp:cNvSpPr/>
      </dsp:nvSpPr>
      <dsp:spPr>
        <a:xfrm>
          <a:off x="4058535" y="3853312"/>
          <a:ext cx="765720" cy="382860"/>
        </a:xfrm>
        <a:prstGeom prst="rect">
          <a:avLst/>
        </a:prstGeom>
        <a:solidFill>
          <a:srgbClr val="FFC000"/>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n-US" sz="900" b="1" kern="1200" dirty="0">
              <a:solidFill>
                <a:srgbClr val="002060"/>
              </a:solidFill>
            </a:rPr>
            <a:t>config</a:t>
          </a:r>
        </a:p>
      </dsp:txBody>
      <dsp:txXfrm>
        <a:off x="4058535" y="3853312"/>
        <a:ext cx="765720" cy="382860"/>
      </dsp:txXfrm>
    </dsp:sp>
    <dsp:sp modelId="{76D6C54D-D24F-4306-A1E4-DD3FB1B0A742}">
      <dsp:nvSpPr>
        <dsp:cNvPr id="0" name=""/>
        <dsp:cNvSpPr/>
      </dsp:nvSpPr>
      <dsp:spPr>
        <a:xfrm>
          <a:off x="4058535" y="4356969"/>
          <a:ext cx="765720" cy="382860"/>
        </a:xfrm>
        <a:prstGeom prst="rect">
          <a:avLst/>
        </a:prstGeom>
        <a:solidFill>
          <a:srgbClr val="FFC000"/>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n-US" sz="900" b="1" kern="1200" dirty="0">
              <a:solidFill>
                <a:srgbClr val="002060"/>
              </a:solidFill>
            </a:rPr>
            <a:t>dbs</a:t>
          </a:r>
        </a:p>
      </dsp:txBody>
      <dsp:txXfrm>
        <a:off x="4058535" y="4356969"/>
        <a:ext cx="765720" cy="382860"/>
      </dsp:txXfrm>
    </dsp:sp>
    <dsp:sp modelId="{B071ED8E-C562-4FC4-8A14-3A655BB75328}">
      <dsp:nvSpPr>
        <dsp:cNvPr id="0" name=""/>
        <dsp:cNvSpPr/>
      </dsp:nvSpPr>
      <dsp:spPr>
        <a:xfrm>
          <a:off x="5065848" y="1838690"/>
          <a:ext cx="765720" cy="382860"/>
        </a:xfrm>
        <a:prstGeom prst="rect">
          <a:avLst/>
        </a:prstGeom>
        <a:solidFill>
          <a:srgbClr val="FFC000"/>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n-US" sz="900" b="1" kern="1200" dirty="0">
              <a:solidFill>
                <a:srgbClr val="002060"/>
              </a:solidFill>
            </a:rPr>
            <a:t>export</a:t>
          </a:r>
        </a:p>
      </dsp:txBody>
      <dsp:txXfrm>
        <a:off x="5065848" y="1838690"/>
        <a:ext cx="765720" cy="382860"/>
      </dsp:txXfrm>
    </dsp:sp>
    <dsp:sp modelId="{013DD0A3-0588-44D7-AD0B-C3732920AEC1}">
      <dsp:nvSpPr>
        <dsp:cNvPr id="0" name=""/>
        <dsp:cNvSpPr/>
      </dsp:nvSpPr>
      <dsp:spPr>
        <a:xfrm>
          <a:off x="5065848" y="2342346"/>
          <a:ext cx="765720" cy="382860"/>
        </a:xfrm>
        <a:prstGeom prst="rect">
          <a:avLst/>
        </a:prstGeom>
        <a:solidFill>
          <a:srgbClr val="FFC000"/>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n-US" sz="900" b="1" kern="1200" dirty="0">
              <a:solidFill>
                <a:srgbClr val="002060"/>
              </a:solidFill>
            </a:rPr>
            <a:t>home</a:t>
          </a:r>
        </a:p>
      </dsp:txBody>
      <dsp:txXfrm>
        <a:off x="5065848" y="2342346"/>
        <a:ext cx="765720" cy="382860"/>
      </dsp:txXfrm>
    </dsp:sp>
    <dsp:sp modelId="{1B83EB7A-C7EB-45A5-80B7-5A669BE3BDB3}">
      <dsp:nvSpPr>
        <dsp:cNvPr id="0" name=""/>
        <dsp:cNvSpPr/>
      </dsp:nvSpPr>
      <dsp:spPr>
        <a:xfrm>
          <a:off x="5065848" y="2845999"/>
          <a:ext cx="765720" cy="382860"/>
        </a:xfrm>
        <a:prstGeom prst="rect">
          <a:avLst/>
        </a:prstGeom>
        <a:solidFill>
          <a:srgbClr val="FFC000"/>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n-US" sz="900" b="1" kern="1200" dirty="0">
              <a:solidFill>
                <a:srgbClr val="002060"/>
              </a:solidFill>
            </a:rPr>
            <a:t>lib</a:t>
          </a:r>
        </a:p>
      </dsp:txBody>
      <dsp:txXfrm>
        <a:off x="5065848" y="2845999"/>
        <a:ext cx="765720" cy="382860"/>
      </dsp:txXfrm>
    </dsp:sp>
    <dsp:sp modelId="{4452916C-7CD3-4E2D-B348-AD57F47C84DA}">
      <dsp:nvSpPr>
        <dsp:cNvPr id="0" name=""/>
        <dsp:cNvSpPr/>
      </dsp:nvSpPr>
      <dsp:spPr>
        <a:xfrm>
          <a:off x="5065848" y="3349656"/>
          <a:ext cx="765720" cy="382860"/>
        </a:xfrm>
        <a:prstGeom prst="rect">
          <a:avLst/>
        </a:prstGeom>
        <a:solidFill>
          <a:srgbClr val="FFC000"/>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n-US" sz="900" b="1" kern="1200" dirty="0">
              <a:solidFill>
                <a:srgbClr val="002060"/>
              </a:solidFill>
            </a:rPr>
            <a:t>logs</a:t>
          </a:r>
        </a:p>
      </dsp:txBody>
      <dsp:txXfrm>
        <a:off x="5065848" y="3349656"/>
        <a:ext cx="765720" cy="382860"/>
      </dsp:txXfrm>
    </dsp:sp>
    <dsp:sp modelId="{A303BACF-4423-4243-9CE5-A08D750F8482}">
      <dsp:nvSpPr>
        <dsp:cNvPr id="0" name=""/>
        <dsp:cNvSpPr/>
      </dsp:nvSpPr>
      <dsp:spPr>
        <a:xfrm>
          <a:off x="5065848" y="3853312"/>
          <a:ext cx="765720" cy="382860"/>
        </a:xfrm>
        <a:prstGeom prst="rect">
          <a:avLst/>
        </a:prstGeom>
        <a:solidFill>
          <a:srgbClr val="FFC000"/>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n-US" sz="900" b="1" kern="1200" dirty="0">
              <a:solidFill>
                <a:srgbClr val="002060"/>
              </a:solidFill>
            </a:rPr>
            <a:t>sfxadmin</a:t>
          </a:r>
        </a:p>
      </dsp:txBody>
      <dsp:txXfrm>
        <a:off x="5065848" y="3853312"/>
        <a:ext cx="765720" cy="382860"/>
      </dsp:txXfrm>
    </dsp:sp>
    <dsp:sp modelId="{1C260630-B4FC-499B-A5D2-D94452949678}">
      <dsp:nvSpPr>
        <dsp:cNvPr id="0" name=""/>
        <dsp:cNvSpPr/>
      </dsp:nvSpPr>
      <dsp:spPr>
        <a:xfrm>
          <a:off x="5065848" y="4356969"/>
          <a:ext cx="765720" cy="382860"/>
        </a:xfrm>
        <a:prstGeom prst="rect">
          <a:avLst/>
        </a:prstGeom>
        <a:solidFill>
          <a:srgbClr val="FFC000"/>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n-US" sz="900" b="1" kern="1200" dirty="0">
              <a:solidFill>
                <a:srgbClr val="002060"/>
              </a:solidFill>
            </a:rPr>
            <a:t>templates</a:t>
          </a:r>
        </a:p>
      </dsp:txBody>
      <dsp:txXfrm>
        <a:off x="5065848" y="4356969"/>
        <a:ext cx="765720" cy="382860"/>
      </dsp:txXfrm>
    </dsp:sp>
    <dsp:sp modelId="{55DC1624-E881-4A45-B19F-E61F32D2E3EC}">
      <dsp:nvSpPr>
        <dsp:cNvPr id="0" name=""/>
        <dsp:cNvSpPr/>
      </dsp:nvSpPr>
      <dsp:spPr>
        <a:xfrm>
          <a:off x="6744328" y="1285418"/>
          <a:ext cx="1790071" cy="382860"/>
        </a:xfrm>
        <a:prstGeom prst="rect">
          <a:avLst/>
        </a:prstGeom>
        <a:solidFill>
          <a:srgbClr val="F36925"/>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n-US" sz="900" b="1" kern="1200" dirty="0"/>
            <a:t>sfxtst41</a:t>
          </a:r>
        </a:p>
      </dsp:txBody>
      <dsp:txXfrm>
        <a:off x="6744328" y="1285418"/>
        <a:ext cx="1790071" cy="382860"/>
      </dsp:txXfrm>
    </dsp:sp>
    <dsp:sp modelId="{E6674900-FFEE-44DE-9FD6-98532381ED4B}">
      <dsp:nvSpPr>
        <dsp:cNvPr id="0" name=""/>
        <dsp:cNvSpPr/>
      </dsp:nvSpPr>
      <dsp:spPr>
        <a:xfrm>
          <a:off x="6032615" y="1882217"/>
          <a:ext cx="765720" cy="382860"/>
        </a:xfrm>
        <a:prstGeom prst="rect">
          <a:avLst/>
        </a:prstGeom>
        <a:solidFill>
          <a:srgbClr val="FFC000"/>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n-US" sz="900" b="1" kern="1200" dirty="0">
              <a:solidFill>
                <a:srgbClr val="002060"/>
              </a:solidFill>
            </a:rPr>
            <a:t>admin</a:t>
          </a:r>
        </a:p>
      </dsp:txBody>
      <dsp:txXfrm>
        <a:off x="6032615" y="1882217"/>
        <a:ext cx="765720" cy="382860"/>
      </dsp:txXfrm>
    </dsp:sp>
    <dsp:sp modelId="{C5E8DB77-1D9E-4050-A54A-F50AAF6B6268}">
      <dsp:nvSpPr>
        <dsp:cNvPr id="0" name=""/>
        <dsp:cNvSpPr/>
      </dsp:nvSpPr>
      <dsp:spPr>
        <a:xfrm>
          <a:off x="6032615" y="2385874"/>
          <a:ext cx="765720" cy="382860"/>
        </a:xfrm>
        <a:prstGeom prst="rect">
          <a:avLst/>
        </a:prstGeom>
        <a:solidFill>
          <a:srgbClr val="FFC000"/>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n-US" sz="900" b="1" kern="1200" dirty="0">
              <a:solidFill>
                <a:srgbClr val="002060"/>
              </a:solidFill>
            </a:rPr>
            <a:t>archive</a:t>
          </a:r>
        </a:p>
      </dsp:txBody>
      <dsp:txXfrm>
        <a:off x="6032615" y="2385874"/>
        <a:ext cx="765720" cy="382860"/>
      </dsp:txXfrm>
    </dsp:sp>
    <dsp:sp modelId="{02ABA59B-3784-49C7-8C2F-3181AAD76F69}">
      <dsp:nvSpPr>
        <dsp:cNvPr id="0" name=""/>
        <dsp:cNvSpPr/>
      </dsp:nvSpPr>
      <dsp:spPr>
        <a:xfrm>
          <a:off x="6032615" y="2889526"/>
          <a:ext cx="765720" cy="382860"/>
        </a:xfrm>
        <a:prstGeom prst="rect">
          <a:avLst/>
        </a:prstGeom>
        <a:solidFill>
          <a:srgbClr val="FFC000"/>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n-US" sz="900" b="1" kern="1200" dirty="0">
              <a:solidFill>
                <a:srgbClr val="002060"/>
              </a:solidFill>
            </a:rPr>
            <a:t>cgi/core</a:t>
          </a:r>
        </a:p>
      </dsp:txBody>
      <dsp:txXfrm>
        <a:off x="6032615" y="2889526"/>
        <a:ext cx="765720" cy="382860"/>
      </dsp:txXfrm>
    </dsp:sp>
    <dsp:sp modelId="{C1ADA0B2-2965-447B-9C6F-CFD940290A2B}">
      <dsp:nvSpPr>
        <dsp:cNvPr id="0" name=""/>
        <dsp:cNvSpPr/>
      </dsp:nvSpPr>
      <dsp:spPr>
        <a:xfrm>
          <a:off x="6032615" y="3393183"/>
          <a:ext cx="765720" cy="382860"/>
        </a:xfrm>
        <a:prstGeom prst="rect">
          <a:avLst/>
        </a:prstGeom>
        <a:solidFill>
          <a:srgbClr val="FFC000"/>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n-US" sz="900" b="1" kern="1200" dirty="0">
              <a:solidFill>
                <a:srgbClr val="002060"/>
              </a:solidFill>
            </a:rPr>
            <a:t>cgi/public</a:t>
          </a:r>
        </a:p>
      </dsp:txBody>
      <dsp:txXfrm>
        <a:off x="6032615" y="3393183"/>
        <a:ext cx="765720" cy="382860"/>
      </dsp:txXfrm>
    </dsp:sp>
    <dsp:sp modelId="{ED9B65E7-4BEA-4E72-A9A5-45DB805582C2}">
      <dsp:nvSpPr>
        <dsp:cNvPr id="0" name=""/>
        <dsp:cNvSpPr/>
      </dsp:nvSpPr>
      <dsp:spPr>
        <a:xfrm>
          <a:off x="6032615" y="3896840"/>
          <a:ext cx="765720" cy="382860"/>
        </a:xfrm>
        <a:prstGeom prst="rect">
          <a:avLst/>
        </a:prstGeom>
        <a:solidFill>
          <a:srgbClr val="FFC000"/>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n-US" sz="900" b="1" kern="1200" dirty="0">
              <a:solidFill>
                <a:srgbClr val="002060"/>
              </a:solidFill>
            </a:rPr>
            <a:t>config</a:t>
          </a:r>
        </a:p>
      </dsp:txBody>
      <dsp:txXfrm>
        <a:off x="6032615" y="3896840"/>
        <a:ext cx="765720" cy="382860"/>
      </dsp:txXfrm>
    </dsp:sp>
    <dsp:sp modelId="{1E44FE8B-9D20-447F-836E-E16E70510AC9}">
      <dsp:nvSpPr>
        <dsp:cNvPr id="0" name=""/>
        <dsp:cNvSpPr/>
      </dsp:nvSpPr>
      <dsp:spPr>
        <a:xfrm>
          <a:off x="6032615" y="4400496"/>
          <a:ext cx="765720" cy="382860"/>
        </a:xfrm>
        <a:prstGeom prst="rect">
          <a:avLst/>
        </a:prstGeom>
        <a:solidFill>
          <a:srgbClr val="FFC000"/>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n-US" sz="900" b="1" kern="1200" dirty="0">
              <a:solidFill>
                <a:srgbClr val="002060"/>
              </a:solidFill>
            </a:rPr>
            <a:t>dbs</a:t>
          </a:r>
        </a:p>
      </dsp:txBody>
      <dsp:txXfrm>
        <a:off x="6032615" y="4400496"/>
        <a:ext cx="765720" cy="382860"/>
      </dsp:txXfrm>
    </dsp:sp>
    <dsp:sp modelId="{114F52B9-03C3-429E-8904-B1375BE82DEC}">
      <dsp:nvSpPr>
        <dsp:cNvPr id="0" name=""/>
        <dsp:cNvSpPr/>
      </dsp:nvSpPr>
      <dsp:spPr>
        <a:xfrm>
          <a:off x="7039928" y="1882217"/>
          <a:ext cx="765720" cy="382860"/>
        </a:xfrm>
        <a:prstGeom prst="rect">
          <a:avLst/>
        </a:prstGeom>
        <a:solidFill>
          <a:srgbClr val="FFC000"/>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n-US" sz="900" b="1" kern="1200" dirty="0">
              <a:solidFill>
                <a:srgbClr val="002060"/>
              </a:solidFill>
            </a:rPr>
            <a:t>export</a:t>
          </a:r>
        </a:p>
      </dsp:txBody>
      <dsp:txXfrm>
        <a:off x="7039928" y="1882217"/>
        <a:ext cx="765720" cy="382860"/>
      </dsp:txXfrm>
    </dsp:sp>
    <dsp:sp modelId="{66FD9D6D-8291-44C0-A52A-1BDCB3531514}">
      <dsp:nvSpPr>
        <dsp:cNvPr id="0" name=""/>
        <dsp:cNvSpPr/>
      </dsp:nvSpPr>
      <dsp:spPr>
        <a:xfrm>
          <a:off x="7039928" y="2385874"/>
          <a:ext cx="765720" cy="382860"/>
        </a:xfrm>
        <a:prstGeom prst="rect">
          <a:avLst/>
        </a:prstGeom>
        <a:solidFill>
          <a:srgbClr val="FFC000"/>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n-US" sz="900" b="1" kern="1200" dirty="0">
              <a:solidFill>
                <a:srgbClr val="002060"/>
              </a:solidFill>
            </a:rPr>
            <a:t>home</a:t>
          </a:r>
        </a:p>
      </dsp:txBody>
      <dsp:txXfrm>
        <a:off x="7039928" y="2385874"/>
        <a:ext cx="765720" cy="382860"/>
      </dsp:txXfrm>
    </dsp:sp>
    <dsp:sp modelId="{55345C5B-7F57-438C-8337-026B13873F8F}">
      <dsp:nvSpPr>
        <dsp:cNvPr id="0" name=""/>
        <dsp:cNvSpPr/>
      </dsp:nvSpPr>
      <dsp:spPr>
        <a:xfrm>
          <a:off x="7039928" y="2889526"/>
          <a:ext cx="765720" cy="382860"/>
        </a:xfrm>
        <a:prstGeom prst="rect">
          <a:avLst/>
        </a:prstGeom>
        <a:solidFill>
          <a:srgbClr val="FFC000"/>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n-US" sz="900" b="1" kern="1200" dirty="0">
              <a:solidFill>
                <a:srgbClr val="002060"/>
              </a:solidFill>
            </a:rPr>
            <a:t>lib</a:t>
          </a:r>
        </a:p>
      </dsp:txBody>
      <dsp:txXfrm>
        <a:off x="7039928" y="2889526"/>
        <a:ext cx="765720" cy="382860"/>
      </dsp:txXfrm>
    </dsp:sp>
    <dsp:sp modelId="{A27978AE-438B-4D40-A763-4637402F54E5}">
      <dsp:nvSpPr>
        <dsp:cNvPr id="0" name=""/>
        <dsp:cNvSpPr/>
      </dsp:nvSpPr>
      <dsp:spPr>
        <a:xfrm>
          <a:off x="7039928" y="3393183"/>
          <a:ext cx="765720" cy="382860"/>
        </a:xfrm>
        <a:prstGeom prst="rect">
          <a:avLst/>
        </a:prstGeom>
        <a:solidFill>
          <a:srgbClr val="FFC000"/>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n-US" sz="900" b="1" kern="1200" dirty="0">
              <a:solidFill>
                <a:srgbClr val="002060"/>
              </a:solidFill>
            </a:rPr>
            <a:t>logs</a:t>
          </a:r>
        </a:p>
      </dsp:txBody>
      <dsp:txXfrm>
        <a:off x="7039928" y="3393183"/>
        <a:ext cx="765720" cy="382860"/>
      </dsp:txXfrm>
    </dsp:sp>
    <dsp:sp modelId="{C3B3A24E-D651-407F-8D06-EB24A21C6D45}">
      <dsp:nvSpPr>
        <dsp:cNvPr id="0" name=""/>
        <dsp:cNvSpPr/>
      </dsp:nvSpPr>
      <dsp:spPr>
        <a:xfrm>
          <a:off x="7039928" y="3896840"/>
          <a:ext cx="765720" cy="382860"/>
        </a:xfrm>
        <a:prstGeom prst="rect">
          <a:avLst/>
        </a:prstGeom>
        <a:solidFill>
          <a:srgbClr val="FFC000"/>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n-US" sz="900" b="1" kern="1200" dirty="0">
              <a:solidFill>
                <a:srgbClr val="002060"/>
              </a:solidFill>
            </a:rPr>
            <a:t>sfxadmin</a:t>
          </a:r>
        </a:p>
      </dsp:txBody>
      <dsp:txXfrm>
        <a:off x="7039928" y="3896840"/>
        <a:ext cx="765720" cy="382860"/>
      </dsp:txXfrm>
    </dsp:sp>
    <dsp:sp modelId="{8C5D27DC-200B-41DC-BAF0-91819019D77D}">
      <dsp:nvSpPr>
        <dsp:cNvPr id="0" name=""/>
        <dsp:cNvSpPr/>
      </dsp:nvSpPr>
      <dsp:spPr>
        <a:xfrm>
          <a:off x="7039928" y="4400496"/>
          <a:ext cx="765720" cy="382860"/>
        </a:xfrm>
        <a:prstGeom prst="rect">
          <a:avLst/>
        </a:prstGeom>
        <a:solidFill>
          <a:srgbClr val="FFC000"/>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n-US" sz="900" b="1" kern="1200" dirty="0">
              <a:solidFill>
                <a:srgbClr val="002060"/>
              </a:solidFill>
            </a:rPr>
            <a:t>templates</a:t>
          </a:r>
        </a:p>
      </dsp:txBody>
      <dsp:txXfrm>
        <a:off x="7039928" y="4400496"/>
        <a:ext cx="765720" cy="382860"/>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hdr" sz="quarter"/>
          </p:nvPr>
        </p:nvSpPr>
        <p:spPr bwMode="auto">
          <a:xfrm>
            <a:off x="3980231" y="1"/>
            <a:ext cx="3042869" cy="465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289" tIns="46644" rIns="93289" bIns="46644" numCol="1" anchor="t" anchorCtr="0" compatLnSpc="1">
            <a:prstTxWarp prst="textNoShape">
              <a:avLst/>
            </a:prstTxWarp>
          </a:bodyPr>
          <a:lstStyle>
            <a:lvl1pPr algn="r" defTabSz="933024">
              <a:spcBef>
                <a:spcPct val="0"/>
              </a:spcBef>
              <a:defRPr sz="1300" b="0" smtClean="0">
                <a:solidFill>
                  <a:schemeClr val="tx1"/>
                </a:solidFill>
                <a:latin typeface="Arial" pitchFamily="34" charset="0"/>
                <a:ea typeface="ＭＳ Ｐゴシック" pitchFamily="34" charset="-128"/>
              </a:defRPr>
            </a:lvl1pPr>
          </a:lstStyle>
          <a:p>
            <a:pPr>
              <a:defRPr/>
            </a:pPr>
            <a:endParaRPr lang="en-US"/>
          </a:p>
        </p:txBody>
      </p:sp>
      <p:sp>
        <p:nvSpPr>
          <p:cNvPr id="12291" name="Rectangle 3"/>
          <p:cNvSpPr>
            <a:spLocks noGrp="1" noChangeArrowheads="1"/>
          </p:cNvSpPr>
          <p:nvPr>
            <p:ph type="dt" sz="quarter" idx="1"/>
          </p:nvPr>
        </p:nvSpPr>
        <p:spPr bwMode="auto">
          <a:xfrm>
            <a:off x="1585" y="1"/>
            <a:ext cx="3042868" cy="465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289" tIns="46644" rIns="93289" bIns="46644" numCol="1" anchor="t" anchorCtr="0" compatLnSpc="1">
            <a:prstTxWarp prst="textNoShape">
              <a:avLst/>
            </a:prstTxWarp>
          </a:bodyPr>
          <a:lstStyle>
            <a:lvl1pPr algn="l" defTabSz="933024">
              <a:spcBef>
                <a:spcPct val="0"/>
              </a:spcBef>
              <a:defRPr sz="1300" b="0" smtClean="0">
                <a:solidFill>
                  <a:schemeClr val="tx1"/>
                </a:solidFill>
                <a:latin typeface="Arial" pitchFamily="34" charset="0"/>
                <a:ea typeface="ＭＳ Ｐゴシック" pitchFamily="34" charset="-128"/>
              </a:defRPr>
            </a:lvl1pPr>
          </a:lstStyle>
          <a:p>
            <a:pPr>
              <a:defRPr/>
            </a:pPr>
            <a:endParaRPr lang="en-US"/>
          </a:p>
        </p:txBody>
      </p:sp>
      <p:sp>
        <p:nvSpPr>
          <p:cNvPr id="12292" name="Rectangle 4"/>
          <p:cNvSpPr>
            <a:spLocks noGrp="1" noChangeArrowheads="1"/>
          </p:cNvSpPr>
          <p:nvPr>
            <p:ph type="ftr" sz="quarter" idx="2"/>
          </p:nvPr>
        </p:nvSpPr>
        <p:spPr bwMode="auto">
          <a:xfrm>
            <a:off x="3" y="8842378"/>
            <a:ext cx="3042869" cy="465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289" tIns="46644" rIns="93289" bIns="46644" numCol="1" anchor="b" anchorCtr="0" compatLnSpc="1">
            <a:prstTxWarp prst="textNoShape">
              <a:avLst/>
            </a:prstTxWarp>
          </a:bodyPr>
          <a:lstStyle>
            <a:lvl1pPr algn="l" defTabSz="933024">
              <a:spcBef>
                <a:spcPct val="0"/>
              </a:spcBef>
              <a:defRPr sz="1300" b="0" smtClean="0">
                <a:solidFill>
                  <a:schemeClr val="tx1"/>
                </a:solidFill>
                <a:latin typeface="Arial" pitchFamily="34" charset="0"/>
                <a:ea typeface="ＭＳ Ｐゴシック" pitchFamily="34" charset="-128"/>
              </a:defRPr>
            </a:lvl1pPr>
          </a:lstStyle>
          <a:p>
            <a:pPr>
              <a:defRPr/>
            </a:pPr>
            <a:endParaRPr lang="en-US"/>
          </a:p>
        </p:txBody>
      </p:sp>
      <p:sp>
        <p:nvSpPr>
          <p:cNvPr id="12293" name="Rectangle 5"/>
          <p:cNvSpPr>
            <a:spLocks noGrp="1" noChangeArrowheads="1"/>
          </p:cNvSpPr>
          <p:nvPr>
            <p:ph type="sldNum" sz="quarter" idx="3"/>
          </p:nvPr>
        </p:nvSpPr>
        <p:spPr bwMode="auto">
          <a:xfrm>
            <a:off x="3980231" y="8842378"/>
            <a:ext cx="3042869" cy="465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289" tIns="46644" rIns="93289" bIns="46644" numCol="1" anchor="b" anchorCtr="0" compatLnSpc="1">
            <a:prstTxWarp prst="textNoShape">
              <a:avLst/>
            </a:prstTxWarp>
          </a:bodyPr>
          <a:lstStyle>
            <a:lvl1pPr algn="r" defTabSz="933024">
              <a:spcBef>
                <a:spcPct val="0"/>
              </a:spcBef>
              <a:defRPr sz="1300" b="0">
                <a:solidFill>
                  <a:schemeClr val="tx1"/>
                </a:solidFill>
                <a:latin typeface="Arial" pitchFamily="34" charset="0"/>
              </a:defRPr>
            </a:lvl1pPr>
          </a:lstStyle>
          <a:p>
            <a:fld id="{F29A0A03-A85E-4FB0-9D21-14222EF5958B}" type="slidenum">
              <a:rPr lang="ar-SA"/>
              <a:pPr/>
              <a:t>‹#›</a:t>
            </a:fld>
            <a:endParaRPr lang="en-US"/>
          </a:p>
        </p:txBody>
      </p:sp>
      <p:pic>
        <p:nvPicPr>
          <p:cNvPr id="54278" name="Picture 6" descr="top_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455" y="-303210"/>
            <a:ext cx="7021519" cy="10731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4441591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hdr" sz="quarter"/>
          </p:nvPr>
        </p:nvSpPr>
        <p:spPr bwMode="auto">
          <a:xfrm>
            <a:off x="3" y="1"/>
            <a:ext cx="3042869" cy="465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289" tIns="46644" rIns="93289" bIns="46644" numCol="1" anchor="t" anchorCtr="0" compatLnSpc="1">
            <a:prstTxWarp prst="textNoShape">
              <a:avLst/>
            </a:prstTxWarp>
          </a:bodyPr>
          <a:lstStyle>
            <a:lvl1pPr algn="l" defTabSz="933024">
              <a:spcBef>
                <a:spcPct val="0"/>
              </a:spcBef>
              <a:defRPr sz="1300" b="0" smtClean="0">
                <a:solidFill>
                  <a:schemeClr val="tx1"/>
                </a:solidFill>
                <a:latin typeface="Arial" pitchFamily="34" charset="0"/>
                <a:ea typeface="ＭＳ Ｐゴシック" pitchFamily="34" charset="-128"/>
              </a:defRPr>
            </a:lvl1pPr>
          </a:lstStyle>
          <a:p>
            <a:pPr>
              <a:defRPr/>
            </a:pPr>
            <a:endParaRPr lang="en-US"/>
          </a:p>
        </p:txBody>
      </p:sp>
      <p:sp>
        <p:nvSpPr>
          <p:cNvPr id="14339" name="Rectangle 3"/>
          <p:cNvSpPr>
            <a:spLocks noGrp="1" noChangeArrowheads="1"/>
          </p:cNvSpPr>
          <p:nvPr>
            <p:ph type="dt" idx="1"/>
          </p:nvPr>
        </p:nvSpPr>
        <p:spPr bwMode="auto">
          <a:xfrm>
            <a:off x="3980231" y="1590"/>
            <a:ext cx="3042869" cy="465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289" tIns="46644" rIns="93289" bIns="46644" numCol="1" anchor="t" anchorCtr="0" compatLnSpc="1">
            <a:prstTxWarp prst="textNoShape">
              <a:avLst/>
            </a:prstTxWarp>
          </a:bodyPr>
          <a:lstStyle>
            <a:lvl1pPr algn="r" defTabSz="933024">
              <a:spcBef>
                <a:spcPct val="0"/>
              </a:spcBef>
              <a:defRPr sz="1300" b="0" smtClean="0">
                <a:solidFill>
                  <a:schemeClr val="tx1"/>
                </a:solidFill>
                <a:latin typeface="Arial" pitchFamily="34" charset="0"/>
                <a:ea typeface="ＭＳ Ｐゴシック" pitchFamily="34" charset="-128"/>
              </a:defRPr>
            </a:lvl1pPr>
          </a:lstStyle>
          <a:p>
            <a:pPr>
              <a:defRPr/>
            </a:pPr>
            <a:endParaRPr lang="en-US"/>
          </a:p>
        </p:txBody>
      </p:sp>
      <p:sp>
        <p:nvSpPr>
          <p:cNvPr id="30724" name="Rectangle 4"/>
          <p:cNvSpPr>
            <a:spLocks noGrp="1" noRot="1" noChangeAspect="1" noChangeArrowheads="1" noTextEdit="1"/>
          </p:cNvSpPr>
          <p:nvPr>
            <p:ph type="sldImg" idx="2"/>
          </p:nvPr>
        </p:nvSpPr>
        <p:spPr bwMode="auto">
          <a:xfrm>
            <a:off x="1185863" y="696913"/>
            <a:ext cx="4652962" cy="3490912"/>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41" name="Rectangle 5"/>
          <p:cNvSpPr>
            <a:spLocks noGrp="1" noChangeArrowheads="1"/>
          </p:cNvSpPr>
          <p:nvPr>
            <p:ph type="body" sz="quarter" idx="3"/>
          </p:nvPr>
        </p:nvSpPr>
        <p:spPr bwMode="auto">
          <a:xfrm>
            <a:off x="701837" y="4422776"/>
            <a:ext cx="5619429" cy="4187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289" tIns="46644" rIns="93289" bIns="46644"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4342" name="Rectangle 6"/>
          <p:cNvSpPr>
            <a:spLocks noGrp="1" noChangeArrowheads="1"/>
          </p:cNvSpPr>
          <p:nvPr>
            <p:ph type="ftr" sz="quarter" idx="4"/>
          </p:nvPr>
        </p:nvSpPr>
        <p:spPr bwMode="auto">
          <a:xfrm>
            <a:off x="3" y="8842378"/>
            <a:ext cx="3042869" cy="465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289" tIns="46644" rIns="93289" bIns="46644" numCol="1" anchor="b" anchorCtr="0" compatLnSpc="1">
            <a:prstTxWarp prst="textNoShape">
              <a:avLst/>
            </a:prstTxWarp>
          </a:bodyPr>
          <a:lstStyle>
            <a:lvl1pPr algn="l" defTabSz="933024">
              <a:spcBef>
                <a:spcPct val="0"/>
              </a:spcBef>
              <a:defRPr sz="1300" b="0" smtClean="0">
                <a:solidFill>
                  <a:schemeClr val="tx1"/>
                </a:solidFill>
                <a:latin typeface="Arial" pitchFamily="34" charset="0"/>
                <a:ea typeface="ＭＳ Ｐゴシック" pitchFamily="34" charset="-128"/>
              </a:defRPr>
            </a:lvl1pPr>
          </a:lstStyle>
          <a:p>
            <a:pPr>
              <a:defRPr/>
            </a:pPr>
            <a:endParaRPr lang="en-US"/>
          </a:p>
        </p:txBody>
      </p:sp>
      <p:sp>
        <p:nvSpPr>
          <p:cNvPr id="14343" name="Rectangle 7"/>
          <p:cNvSpPr>
            <a:spLocks noGrp="1" noChangeArrowheads="1"/>
          </p:cNvSpPr>
          <p:nvPr>
            <p:ph type="sldNum" sz="quarter" idx="5"/>
          </p:nvPr>
        </p:nvSpPr>
        <p:spPr bwMode="auto">
          <a:xfrm>
            <a:off x="3980231" y="8843963"/>
            <a:ext cx="3042869" cy="465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289" tIns="46644" rIns="93289" bIns="46644" numCol="1" anchor="b" anchorCtr="0" compatLnSpc="1">
            <a:prstTxWarp prst="textNoShape">
              <a:avLst/>
            </a:prstTxWarp>
          </a:bodyPr>
          <a:lstStyle>
            <a:lvl1pPr algn="r" defTabSz="933024">
              <a:spcBef>
                <a:spcPct val="0"/>
              </a:spcBef>
              <a:defRPr sz="1300" b="0">
                <a:solidFill>
                  <a:schemeClr val="tx1"/>
                </a:solidFill>
                <a:latin typeface="Arial" pitchFamily="34" charset="0"/>
              </a:defRPr>
            </a:lvl1pPr>
          </a:lstStyle>
          <a:p>
            <a:fld id="{2BAEAE3C-A457-4700-9E48-D7149B8F0961}" type="slidenum">
              <a:rPr lang="ar-SA"/>
              <a:pPr/>
              <a:t>‹#›</a:t>
            </a:fld>
            <a:endParaRPr lang="en-US"/>
          </a:p>
        </p:txBody>
      </p:sp>
    </p:spTree>
    <p:extLst>
      <p:ext uri="{BB962C8B-B14F-4D97-AF65-F5344CB8AC3E}">
        <p14:creationId xmlns:p14="http://schemas.microsoft.com/office/powerpoint/2010/main" val="159388962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Verdana" pitchFamily="34" charset="0"/>
        <a:ea typeface="ＭＳ Ｐゴシック" charset="0"/>
        <a:cs typeface="Arial" pitchFamily="34" charset="0"/>
      </a:defRPr>
    </a:lvl1pPr>
    <a:lvl2pPr marL="457200" algn="l" rtl="0" eaLnBrk="0" fontAlgn="base" hangingPunct="0">
      <a:spcBef>
        <a:spcPct val="30000"/>
      </a:spcBef>
      <a:spcAft>
        <a:spcPct val="0"/>
      </a:spcAft>
      <a:defRPr sz="1200" kern="1200">
        <a:solidFill>
          <a:schemeClr val="tx1"/>
        </a:solidFill>
        <a:latin typeface="Verdana" pitchFamily="34" charset="0"/>
        <a:ea typeface="ＭＳ Ｐゴシック" pitchFamily="34" charset="-128"/>
        <a:cs typeface="Arial" pitchFamily="34" charset="0"/>
      </a:defRPr>
    </a:lvl2pPr>
    <a:lvl3pPr marL="914400" algn="l" rtl="0" eaLnBrk="0" fontAlgn="base" hangingPunct="0">
      <a:spcBef>
        <a:spcPct val="30000"/>
      </a:spcBef>
      <a:spcAft>
        <a:spcPct val="0"/>
      </a:spcAft>
      <a:defRPr sz="1200" kern="1200">
        <a:solidFill>
          <a:schemeClr val="tx1"/>
        </a:solidFill>
        <a:latin typeface="Verdana" pitchFamily="34" charset="0"/>
        <a:ea typeface="ＭＳ Ｐゴシック" pitchFamily="34" charset="-128"/>
        <a:cs typeface="Arial" pitchFamily="34" charset="0"/>
      </a:defRPr>
    </a:lvl3pPr>
    <a:lvl4pPr marL="1371600" algn="l" rtl="0" eaLnBrk="0" fontAlgn="base" hangingPunct="0">
      <a:spcBef>
        <a:spcPct val="30000"/>
      </a:spcBef>
      <a:spcAft>
        <a:spcPct val="0"/>
      </a:spcAft>
      <a:defRPr sz="1200" kern="1200">
        <a:solidFill>
          <a:schemeClr val="tx1"/>
        </a:solidFill>
        <a:latin typeface="Verdana" pitchFamily="34" charset="0"/>
        <a:ea typeface="ＭＳ Ｐゴシック" pitchFamily="34" charset="-128"/>
        <a:cs typeface="Arial" pitchFamily="34" charset="0"/>
      </a:defRPr>
    </a:lvl4pPr>
    <a:lvl5pPr marL="1828800" algn="l" rtl="0" eaLnBrk="0" fontAlgn="base" hangingPunct="0">
      <a:spcBef>
        <a:spcPct val="30000"/>
      </a:spcBef>
      <a:spcAft>
        <a:spcPct val="0"/>
      </a:spcAft>
      <a:defRPr sz="1200" kern="1200">
        <a:solidFill>
          <a:schemeClr val="tx1"/>
        </a:solidFill>
        <a:latin typeface="Verdana" pitchFamily="34" charset="0"/>
        <a:ea typeface="ＭＳ Ｐゴシック" pitchFamily="34" charset="-128"/>
        <a:cs typeface="Arial" pitchFamily="34" charset="0"/>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Rot="1" noChangeAspect="1" noChangeArrowheads="1" noTextEdit="1"/>
          </p:cNvSpPr>
          <p:nvPr>
            <p:ph type="sldImg"/>
          </p:nvPr>
        </p:nvSpPr>
        <p:spPr>
          <a:ln/>
        </p:spPr>
      </p:sp>
      <p:sp>
        <p:nvSpPr>
          <p:cNvPr id="31747" name="Rectangle 3"/>
          <p:cNvSpPr>
            <a:spLocks noGrp="1" noChangeArrowheads="1"/>
          </p:cNvSpPr>
          <p:nvPr>
            <p:ph type="body" idx="1"/>
          </p:nvPr>
        </p:nvSpPr>
        <p:spPr>
          <a:noFill/>
        </p:spPr>
        <p:txBody>
          <a:bodyPr/>
          <a:lstStyle/>
          <a:p>
            <a:pPr defTabSz="912431">
              <a:defRPr/>
            </a:pPr>
            <a:r>
              <a:rPr lang="en-US" dirty="0">
                <a:ea typeface="ＭＳ Ｐゴシック" pitchFamily="34" charset="-128"/>
              </a:rPr>
              <a:t>Hello and welcome to this session on SFX Systems Administration.</a:t>
            </a:r>
          </a:p>
          <a:p>
            <a:pPr defTabSz="912431">
              <a:defRPr/>
            </a:pPr>
            <a:endParaRPr lang="en-US" dirty="0">
              <a:ea typeface="ＭＳ Ｐゴシック" pitchFamily="34" charset="-128"/>
            </a:endParaRPr>
          </a:p>
          <a:p>
            <a:pPr marL="0" marR="0" indent="0" algn="l" defTabSz="912431" rtl="0" eaLnBrk="0" fontAlgn="base" latinLnBrk="0" hangingPunct="0">
              <a:lnSpc>
                <a:spcPct val="100000"/>
              </a:lnSpc>
              <a:spcBef>
                <a:spcPct val="30000"/>
              </a:spcBef>
              <a:spcAft>
                <a:spcPct val="0"/>
              </a:spcAft>
              <a:buClrTx/>
              <a:buSzTx/>
              <a:buFontTx/>
              <a:buNone/>
              <a:tabLst/>
              <a:defRPr/>
            </a:pPr>
            <a:r>
              <a:rPr lang="en-US" baseline="0" dirty="0">
                <a:ea typeface="ＭＳ Ｐゴシック" pitchFamily="34" charset="-128"/>
              </a:rPr>
              <a:t>This presentation is copyrighted and is the confidential property of Ex </a:t>
            </a:r>
            <a:r>
              <a:rPr lang="en-US" baseline="0" dirty="0" err="1">
                <a:ea typeface="ＭＳ Ｐゴシック" pitchFamily="34" charset="-128"/>
              </a:rPr>
              <a:t>Libris</a:t>
            </a:r>
            <a:r>
              <a:rPr lang="en-US" baseline="0" dirty="0">
                <a:ea typeface="ＭＳ Ｐゴシック" pitchFamily="34" charset="-128"/>
              </a:rPr>
              <a:t> Ltd. Information included in this presentation is periodically reviewed and updated. You may shared these training materials within your institution but not beyond.</a:t>
            </a:r>
            <a:endParaRPr lang="en-US" dirty="0">
              <a:ea typeface="ＭＳ Ｐゴシック" pitchFamily="34" charset="-128"/>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a:noFill/>
        </p:spPr>
        <p:txBody>
          <a:bodyPr/>
          <a:lstStyle/>
          <a:p>
            <a:r>
              <a:rPr lang="en-US" dirty="0">
                <a:ea typeface="ＭＳ Ｐゴシック" pitchFamily="34" charset="-128"/>
              </a:rPr>
              <a:t>Now that we</a:t>
            </a:r>
            <a:r>
              <a:rPr lang="en-US" baseline="0" dirty="0">
                <a:ea typeface="ＭＳ Ｐゴシック" pitchFamily="34" charset="-128"/>
              </a:rPr>
              <a:t> have covered the server file structure, let’s talk about backup and recovery options.</a:t>
            </a:r>
            <a:endParaRPr lang="en-US" dirty="0">
              <a:ea typeface="ＭＳ Ｐゴシック" pitchFamily="34" charset="-128"/>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defTabSz="912431">
              <a:defRPr/>
            </a:pPr>
            <a:r>
              <a:rPr lang="en-US" dirty="0">
                <a:ea typeface="ＭＳ Ｐゴシック" pitchFamily="34" charset="-128"/>
              </a:rPr>
              <a:t>The</a:t>
            </a:r>
            <a:r>
              <a:rPr lang="en-US" baseline="0" dirty="0">
                <a:ea typeface="ＭＳ Ｐゴシック" pitchFamily="34" charset="-128"/>
              </a:rPr>
              <a:t> first thing to know about backups is that if you’re a direct customer where your SFX instance is hosted on an Ex </a:t>
            </a:r>
            <a:r>
              <a:rPr lang="en-US" baseline="0" dirty="0" err="1">
                <a:ea typeface="ＭＳ Ｐゴシック" pitchFamily="34" charset="-128"/>
              </a:rPr>
              <a:t>Libris</a:t>
            </a:r>
            <a:r>
              <a:rPr lang="en-US" baseline="0" dirty="0">
                <a:ea typeface="ＭＳ Ｐゴシック" pitchFamily="34" charset="-128"/>
              </a:rPr>
              <a:t> server, you don’t need to perform backups – Ex Libris provides this service. If you are a Direct customer, note that backups with no downtime will be run for you each day. So you and your users should see no impact in using SFX.</a:t>
            </a:r>
          </a:p>
          <a:p>
            <a:pPr defTabSz="912431">
              <a:defRPr/>
            </a:pPr>
            <a:endParaRPr lang="en-US" baseline="0" dirty="0">
              <a:ea typeface="ＭＳ Ｐゴシック" pitchFamily="34" charset="-128"/>
            </a:endParaRPr>
          </a:p>
          <a:p>
            <a:r>
              <a:rPr lang="en-US" dirty="0">
                <a:ea typeface="ＭＳ Ｐゴシック" pitchFamily="34" charset="-128"/>
              </a:rPr>
              <a:t>If you</a:t>
            </a:r>
            <a:r>
              <a:rPr lang="en-US" baseline="0" dirty="0">
                <a:ea typeface="ＭＳ Ｐゴシック" pitchFamily="34" charset="-128"/>
              </a:rPr>
              <a:t> host SFX locally on your own server, there are two types of backups; (click) a backup with downtime that we recommend running on a weekly basis, and (click) a backup with no downtime, that we recommend running on a daily basis.</a:t>
            </a:r>
            <a:endParaRPr lang="en-US" dirty="0">
              <a:ea typeface="ＭＳ Ｐゴシック" pitchFamily="34" charset="-128"/>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r>
              <a:rPr lang="en-US" dirty="0">
                <a:ea typeface="ＭＳ Ｐゴシック" pitchFamily="34" charset="-128"/>
              </a:rPr>
              <a:t>For customers</a:t>
            </a:r>
            <a:r>
              <a:rPr lang="en-US" baseline="0" dirty="0">
                <a:ea typeface="ＭＳ Ｐゴシック" pitchFamily="34" charset="-128"/>
              </a:rPr>
              <a:t> who host SFX locally, let’s talk briefly about the backup that requires downtime.</a:t>
            </a:r>
            <a:endParaRPr lang="en-US" dirty="0">
              <a:ea typeface="ＭＳ Ｐゴシック" pitchFamily="34" charset="-128"/>
            </a:endParaRPr>
          </a:p>
          <a:p>
            <a:r>
              <a:rPr lang="en-US" dirty="0">
                <a:ea typeface="ＭＳ Ｐゴシック" pitchFamily="34" charset="-128"/>
              </a:rPr>
              <a:t>The backup with downtime is a .tar archive that</a:t>
            </a:r>
            <a:r>
              <a:rPr lang="en-US" baseline="0" dirty="0">
                <a:ea typeface="ＭＳ Ｐゴシック" pitchFamily="34" charset="-128"/>
              </a:rPr>
              <a:t> </a:t>
            </a:r>
            <a:r>
              <a:rPr lang="en-US" dirty="0">
                <a:ea typeface="ＭＳ Ｐゴシック" pitchFamily="34" charset="-128"/>
              </a:rPr>
              <a:t>includes a backup of the SFX installation,</a:t>
            </a:r>
            <a:r>
              <a:rPr lang="en-US" baseline="0" dirty="0">
                <a:ea typeface="ＭＳ Ｐゴシック" pitchFamily="34" charset="-128"/>
              </a:rPr>
              <a:t> including software files and MySQL databases.</a:t>
            </a:r>
            <a:r>
              <a:rPr lang="en-US" dirty="0">
                <a:ea typeface="ＭＳ Ｐゴシック" pitchFamily="34" charset="-128"/>
              </a:rPr>
              <a:t> This backup can be run every day,</a:t>
            </a:r>
            <a:r>
              <a:rPr lang="en-US" baseline="0" dirty="0">
                <a:ea typeface="ＭＳ Ｐゴシック" pitchFamily="34" charset="-128"/>
              </a:rPr>
              <a:t> </a:t>
            </a:r>
            <a:r>
              <a:rPr lang="en-US" dirty="0">
                <a:ea typeface="ＭＳ Ｐゴシック" pitchFamily="34" charset="-128"/>
              </a:rPr>
              <a:t>but because of the required downtime, this might be inconvenient</a:t>
            </a:r>
            <a:r>
              <a:rPr lang="en-US" baseline="0" dirty="0">
                <a:ea typeface="ＭＳ Ｐゴシック" pitchFamily="34" charset="-128"/>
              </a:rPr>
              <a:t> for you.</a:t>
            </a:r>
            <a:endParaRPr lang="en-US" dirty="0">
              <a:ea typeface="ＭＳ Ｐゴシック" pitchFamily="34" charset="-128"/>
            </a:endParaRPr>
          </a:p>
          <a:p>
            <a:endParaRPr lang="en-US" dirty="0">
              <a:ea typeface="ＭＳ Ｐゴシック" pitchFamily="34" charset="-128"/>
            </a:endParaRPr>
          </a:p>
          <a:p>
            <a:r>
              <a:rPr lang="en-US" dirty="0">
                <a:ea typeface="ＭＳ Ｐゴシック" pitchFamily="34" charset="-128"/>
              </a:rPr>
              <a:t>(click) Let’s talk pros and cons - </a:t>
            </a:r>
          </a:p>
          <a:p>
            <a:r>
              <a:rPr lang="en-US" dirty="0">
                <a:ea typeface="ＭＳ Ｐゴシック" pitchFamily="34" charset="-128"/>
              </a:rPr>
              <a:t>The advantage to running the full backup</a:t>
            </a:r>
            <a:r>
              <a:rPr lang="en-US" baseline="0" dirty="0">
                <a:ea typeface="ＭＳ Ｐゴシック" pitchFamily="34" charset="-128"/>
              </a:rPr>
              <a:t> is that t</a:t>
            </a:r>
            <a:r>
              <a:rPr lang="en-US" dirty="0">
                <a:ea typeface="ＭＳ Ｐゴシック" pitchFamily="34" charset="-128"/>
              </a:rPr>
              <a:t>he recovery is fast, easy, and very straightforward.</a:t>
            </a:r>
          </a:p>
          <a:p>
            <a:r>
              <a:rPr lang="en-US" dirty="0">
                <a:ea typeface="ＭＳ Ｐゴシック" pitchFamily="34" charset="-128"/>
              </a:rPr>
              <a:t>The disadvantage</a:t>
            </a:r>
            <a:r>
              <a:rPr lang="en-US" baseline="0" dirty="0">
                <a:ea typeface="ＭＳ Ｐゴシック" pitchFamily="34" charset="-128"/>
              </a:rPr>
              <a:t> is, obviously, the downtime</a:t>
            </a:r>
            <a:r>
              <a:rPr lang="en-US" dirty="0">
                <a:ea typeface="ＭＳ Ｐゴシック" pitchFamily="34" charset="-128"/>
              </a:rPr>
              <a:t> </a:t>
            </a:r>
            <a:r>
              <a:rPr lang="en-US" baseline="0" dirty="0">
                <a:ea typeface="ＭＳ Ｐゴシック" pitchFamily="34" charset="-128"/>
              </a:rPr>
              <a:t> - this backup requires shutting down the MySQL and Apache servers.  The length of the downtime depends on how long it takes to create the .tar file.</a:t>
            </a:r>
            <a:r>
              <a:rPr lang="en-US" dirty="0">
                <a:ea typeface="ＭＳ Ｐゴシック" pitchFamily="34" charset="-128"/>
              </a:rPr>
              <a:t> </a:t>
            </a:r>
          </a:p>
          <a:p>
            <a:endParaRPr lang="en-US" dirty="0">
              <a:ea typeface="ＭＳ Ｐゴシック" pitchFamily="34" charset="-128"/>
            </a:endParaRPr>
          </a:p>
          <a:p>
            <a:r>
              <a:rPr lang="en-US" dirty="0">
                <a:ea typeface="ＭＳ Ｐゴシック" pitchFamily="34" charset="-128"/>
              </a:rPr>
              <a:t>(click) To perform this backup with downtime,</a:t>
            </a:r>
            <a:r>
              <a:rPr lang="en-US" baseline="0" dirty="0">
                <a:ea typeface="ＭＳ Ｐゴシック" pitchFamily="34" charset="-128"/>
              </a:rPr>
              <a:t> l</a:t>
            </a:r>
            <a:r>
              <a:rPr lang="en-US" dirty="0">
                <a:ea typeface="ＭＳ Ｐゴシック" pitchFamily="34" charset="-128"/>
              </a:rPr>
              <a:t>og on as the UNIX root user and type:</a:t>
            </a:r>
          </a:p>
          <a:p>
            <a:r>
              <a:rPr lang="en-US" dirty="0" err="1">
                <a:ea typeface="ＭＳ Ｐゴシック" pitchFamily="34" charset="-128"/>
              </a:rPr>
              <a:t>csh</a:t>
            </a:r>
            <a:r>
              <a:rPr lang="en-US" dirty="0">
                <a:ea typeface="ＭＳ Ｐゴシック" pitchFamily="34" charset="-128"/>
              </a:rPr>
              <a:t> -f /</a:t>
            </a:r>
            <a:r>
              <a:rPr lang="en-US" dirty="0" err="1">
                <a:ea typeface="ＭＳ Ｐゴシック" pitchFamily="34" charset="-128"/>
              </a:rPr>
              <a:t>exlibris</a:t>
            </a:r>
            <a:r>
              <a:rPr lang="en-US" dirty="0">
                <a:ea typeface="ＭＳ Ｐゴシック" pitchFamily="34" charset="-128"/>
              </a:rPr>
              <a:t>/backup/scripts/</a:t>
            </a:r>
            <a:r>
              <a:rPr lang="en-US" dirty="0" err="1">
                <a:ea typeface="ＭＳ Ｐゴシック" pitchFamily="34" charset="-128"/>
              </a:rPr>
              <a:t>exec_backup_main</a:t>
            </a:r>
            <a:r>
              <a:rPr lang="en-US" dirty="0">
                <a:ea typeface="ＭＳ Ｐゴシック" pitchFamily="34" charset="-128"/>
              </a:rPr>
              <a:t> s1</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r>
              <a:rPr lang="en-US" dirty="0">
                <a:ea typeface="ＭＳ Ｐゴシック" pitchFamily="34" charset="-128"/>
              </a:rPr>
              <a:t>Running the backup with no</a:t>
            </a:r>
            <a:r>
              <a:rPr lang="en-US" baseline="0" dirty="0">
                <a:ea typeface="ＭＳ Ｐゴシック" pitchFamily="34" charset="-128"/>
              </a:rPr>
              <a:t> downtime</a:t>
            </a:r>
            <a:r>
              <a:rPr lang="en-US" dirty="0">
                <a:ea typeface="ＭＳ Ｐゴシック" pitchFamily="34" charset="-128"/>
              </a:rPr>
              <a:t> creates a .tar archive of the SFX tree that includes the SFX files and a .tar archive per instance,</a:t>
            </a:r>
            <a:r>
              <a:rPr lang="en-US" baseline="0" dirty="0">
                <a:ea typeface="ＭＳ Ｐゴシック" pitchFamily="34" charset="-128"/>
              </a:rPr>
              <a:t> which is a </a:t>
            </a:r>
            <a:r>
              <a:rPr lang="en-US" baseline="0" dirty="0" err="1">
                <a:ea typeface="ＭＳ Ｐゴシック" pitchFamily="34" charset="-128"/>
              </a:rPr>
              <a:t>mySQL</a:t>
            </a:r>
            <a:r>
              <a:rPr lang="en-US" baseline="0" dirty="0">
                <a:ea typeface="ＭＳ Ｐゴシック" pitchFamily="34" charset="-128"/>
              </a:rPr>
              <a:t> hot-copy dump of the database files.</a:t>
            </a:r>
            <a:endParaRPr lang="en-US" dirty="0">
              <a:ea typeface="ＭＳ Ｐゴシック" pitchFamily="34" charset="-128"/>
            </a:endParaRPr>
          </a:p>
          <a:p>
            <a:endParaRPr lang="en-US" baseline="0" dirty="0">
              <a:ea typeface="ＭＳ Ｐゴシック" pitchFamily="34" charset="-128"/>
            </a:endParaRPr>
          </a:p>
          <a:p>
            <a:r>
              <a:rPr lang="en-US" baseline="0" dirty="0">
                <a:ea typeface="ＭＳ Ｐゴシック" pitchFamily="34" charset="-128"/>
              </a:rPr>
              <a:t>(click) </a:t>
            </a:r>
            <a:r>
              <a:rPr lang="en-US" dirty="0">
                <a:ea typeface="ＭＳ Ｐゴシック" pitchFamily="34" charset="-128"/>
              </a:rPr>
              <a:t>Since there is no downtime with this backup method, it’s more convenient to run this backup daily,</a:t>
            </a:r>
            <a:r>
              <a:rPr lang="en-US" baseline="0" dirty="0">
                <a:ea typeface="ＭＳ Ｐゴシック" pitchFamily="34" charset="-128"/>
              </a:rPr>
              <a:t> but the recovery requires more manual work, since it is based on a binary copy of the MySQL databases. </a:t>
            </a:r>
            <a:endParaRPr lang="en-US" dirty="0">
              <a:ea typeface="ＭＳ Ｐゴシック" pitchFamily="34" charset="-128"/>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r>
              <a:rPr lang="en-US" dirty="0">
                <a:ea typeface="ＭＳ Ｐゴシック" pitchFamily="34" charset="-128"/>
              </a:rPr>
              <a:t>Again, for local customers only, there are three ways to perform a backup with no downtime.</a:t>
            </a:r>
            <a:r>
              <a:rPr lang="en-US" baseline="0" dirty="0">
                <a:ea typeface="ＭＳ Ｐゴシック" pitchFamily="34" charset="-128"/>
              </a:rPr>
              <a:t> For direct customers, </a:t>
            </a:r>
            <a:r>
              <a:rPr lang="en-US" baseline="0" dirty="0" err="1">
                <a:ea typeface="ＭＳ Ｐゴシック" pitchFamily="34" charset="-128"/>
              </a:rPr>
              <a:t>ExLibris</a:t>
            </a:r>
            <a:r>
              <a:rPr lang="en-US" baseline="0" dirty="0">
                <a:ea typeface="ＭＳ Ｐゴシック" pitchFamily="34" charset="-128"/>
              </a:rPr>
              <a:t> runs the backups with no downtime for you.</a:t>
            </a:r>
          </a:p>
          <a:p>
            <a:endParaRPr lang="en-US" dirty="0">
              <a:ea typeface="ＭＳ Ｐゴシック" pitchFamily="34" charset="-128"/>
            </a:endParaRPr>
          </a:p>
          <a:p>
            <a:r>
              <a:rPr lang="en-US" dirty="0">
                <a:ea typeface="ＭＳ Ｐゴシック" pitchFamily="34" charset="-128"/>
              </a:rPr>
              <a:t>During a backup with no downtime:</a:t>
            </a:r>
          </a:p>
          <a:p>
            <a:r>
              <a:rPr lang="en-US" dirty="0">
                <a:ea typeface="ＭＳ Ｐゴシック" pitchFamily="34" charset="-128"/>
              </a:rPr>
              <a:t>(click)There’s the Hot backup of MySQL data files </a:t>
            </a:r>
          </a:p>
          <a:p>
            <a:r>
              <a:rPr lang="en-US" dirty="0">
                <a:ea typeface="ＭＳ Ｐゴシック" pitchFamily="34" charset="-128"/>
              </a:rPr>
              <a:t>(click) You can also backup</a:t>
            </a:r>
            <a:r>
              <a:rPr lang="en-US" baseline="0" dirty="0">
                <a:ea typeface="ＭＳ Ｐゴシック" pitchFamily="34" charset="-128"/>
              </a:rPr>
              <a:t> the </a:t>
            </a:r>
            <a:r>
              <a:rPr lang="en-US" dirty="0">
                <a:ea typeface="ＭＳ Ｐゴシック" pitchFamily="34" charset="-128"/>
              </a:rPr>
              <a:t>Software excluding MySQL data files</a:t>
            </a:r>
          </a:p>
          <a:p>
            <a:r>
              <a:rPr lang="en-US" dirty="0">
                <a:ea typeface="ＭＳ Ｐゴシック" pitchFamily="34" charset="-128"/>
              </a:rPr>
              <a:t>(click) and you</a:t>
            </a:r>
            <a:r>
              <a:rPr lang="en-US" baseline="0" dirty="0">
                <a:ea typeface="ＭＳ Ｐゴシック" pitchFamily="34" charset="-128"/>
              </a:rPr>
              <a:t> can also create </a:t>
            </a:r>
            <a:r>
              <a:rPr lang="en-US" dirty="0">
                <a:ea typeface="ＭＳ Ｐゴシック" pitchFamily="34" charset="-128"/>
              </a:rPr>
              <a:t>Incremental backups of the bin (binary) log.</a:t>
            </a:r>
          </a:p>
          <a:p>
            <a:endParaRPr lang="en-US" dirty="0">
              <a:ea typeface="ＭＳ Ｐゴシック" pitchFamily="34" charset="-128"/>
            </a:endParaRPr>
          </a:p>
          <a:p>
            <a:r>
              <a:rPr lang="en-US" dirty="0">
                <a:ea typeface="ＭＳ Ｐゴシック" pitchFamily="34" charset="-128"/>
              </a:rPr>
              <a:t>If you’re going to be running any</a:t>
            </a:r>
            <a:r>
              <a:rPr lang="en-US" baseline="0" dirty="0">
                <a:ea typeface="ＭＳ Ｐゴシック" pitchFamily="34" charset="-128"/>
              </a:rPr>
              <a:t> backups, please refer to the System Admin Guide for more detailed information.</a:t>
            </a:r>
            <a:endParaRPr lang="en-US" dirty="0">
              <a:ea typeface="ＭＳ Ｐゴシック" pitchFamily="34" charset="-128"/>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xfrm>
            <a:off x="47884" y="4197351"/>
            <a:ext cx="6828901" cy="4890105"/>
          </a:xfrm>
          <a:noFill/>
        </p:spPr>
        <p:txBody>
          <a:bodyPr>
            <a:normAutofit fontScale="92500" lnSpcReduction="10000"/>
          </a:bodyPr>
          <a:lstStyle/>
          <a:p>
            <a:r>
              <a:rPr lang="en-US" dirty="0">
                <a:ea typeface="ＭＳ Ｐゴシック" pitchFamily="34" charset="-128"/>
              </a:rPr>
              <a:t>In SFX version 4, database information for each local instance is stored in two separate database schemas:</a:t>
            </a:r>
          </a:p>
          <a:p>
            <a:endParaRPr lang="en-US" dirty="0">
              <a:ea typeface="ＭＳ Ｐゴシック" pitchFamily="34" charset="-128"/>
            </a:endParaRPr>
          </a:p>
          <a:p>
            <a:r>
              <a:rPr lang="en-US" dirty="0">
                <a:ea typeface="ＭＳ Ｐゴシック" pitchFamily="34" charset="-128"/>
              </a:rPr>
              <a:t>(click) Global or descriptive information such as target, target service, and portfolio information is stored in the global schema.</a:t>
            </a:r>
          </a:p>
          <a:p>
            <a:r>
              <a:rPr lang="en-US" dirty="0">
                <a:ea typeface="ＭＳ Ｐゴシック" pitchFamily="34" charset="-128"/>
              </a:rPr>
              <a:t>(click) Local information such as activation, local coverage, and your institution’s specific linking information is stored in the local instance schema.</a:t>
            </a:r>
          </a:p>
          <a:p>
            <a:endParaRPr lang="en-US" dirty="0">
              <a:ea typeface="ＭＳ Ｐゴシック" pitchFamily="34" charset="-128"/>
            </a:endParaRPr>
          </a:p>
          <a:p>
            <a:r>
              <a:rPr lang="en-US" dirty="0">
                <a:ea typeface="ＭＳ Ｐゴシック" pitchFamily="34" charset="-128"/>
              </a:rPr>
              <a:t>Only one copy of the global information exists per SFX installation. This global information is maintained by Ex Libris as part of the global </a:t>
            </a:r>
            <a:r>
              <a:rPr lang="en-US" dirty="0" err="1">
                <a:ea typeface="ＭＳ Ｐゴシック" pitchFamily="34" charset="-128"/>
              </a:rPr>
              <a:t>KnowledgeBase</a:t>
            </a:r>
            <a:r>
              <a:rPr lang="en-US" dirty="0">
                <a:ea typeface="ＭＳ Ｐゴシック" pitchFamily="34" charset="-128"/>
              </a:rPr>
              <a:t>. </a:t>
            </a:r>
          </a:p>
          <a:p>
            <a:r>
              <a:rPr lang="en-US" dirty="0">
                <a:ea typeface="ＭＳ Ｐゴシック" pitchFamily="34" charset="-128"/>
              </a:rPr>
              <a:t>Any locally created descriptive database items  (for example, targets, target services, portfolios, and objects) for each of the local  instances are stored in the local</a:t>
            </a:r>
            <a:r>
              <a:rPr lang="en-US" baseline="0" dirty="0">
                <a:ea typeface="ＭＳ Ｐゴシック" pitchFamily="34" charset="-128"/>
              </a:rPr>
              <a:t> </a:t>
            </a:r>
            <a:r>
              <a:rPr lang="en-US" dirty="0">
                <a:ea typeface="ＭＳ Ｐゴシック" pitchFamily="34" charset="-128"/>
              </a:rPr>
              <a:t>schema. </a:t>
            </a:r>
          </a:p>
          <a:p>
            <a:endParaRPr lang="en-US" dirty="0">
              <a:ea typeface="ＭＳ Ｐゴシック" pitchFamily="34" charset="-128"/>
            </a:endParaRPr>
          </a:p>
          <a:p>
            <a:r>
              <a:rPr lang="en-US" dirty="0">
                <a:ea typeface="ＭＳ Ｐゴシック" pitchFamily="34" charset="-128"/>
              </a:rPr>
              <a:t>Because of this, to recover SFX from a backup, you have two options</a:t>
            </a:r>
            <a:r>
              <a:rPr lang="en-US" baseline="0" dirty="0">
                <a:ea typeface="ＭＳ Ｐゴシック" pitchFamily="34" charset="-128"/>
              </a:rPr>
              <a:t> if you’re a Local customer:</a:t>
            </a:r>
            <a:r>
              <a:rPr lang="en-US" dirty="0">
                <a:ea typeface="ＭＳ Ｐゴシック" pitchFamily="34" charset="-128"/>
              </a:rPr>
              <a:t>  </a:t>
            </a:r>
          </a:p>
          <a:p>
            <a:r>
              <a:rPr lang="en-US" dirty="0">
                <a:ea typeface="ＭＳ Ｐゴシック" pitchFamily="34" charset="-128"/>
              </a:rPr>
              <a:t>(click)A full restoration, which includes all of the databases in the installation. A full restoration is going to ensure that the global and instance databases are synchronized. You’d perform this restoration when the cold backup was used. </a:t>
            </a:r>
          </a:p>
          <a:p>
            <a:endParaRPr lang="en-US" dirty="0">
              <a:ea typeface="ＭＳ Ｐゴシック" pitchFamily="34" charset="-128"/>
            </a:endParaRPr>
          </a:p>
          <a:p>
            <a:r>
              <a:rPr lang="en-US" dirty="0">
                <a:ea typeface="ＭＳ Ｐゴシック" pitchFamily="34" charset="-128"/>
              </a:rPr>
              <a:t>(click) The other option is to recover a single instance, which involves restoring both the instance local database schema and those database records in the global schema that are owned by the local instance. You can only perform this recovery if you are using the hot backup method. </a:t>
            </a:r>
          </a:p>
          <a:p>
            <a:endParaRPr lang="en-US" dirty="0">
              <a:ea typeface="ＭＳ Ｐゴシック" pitchFamily="34" charset="-128"/>
            </a:endParaRPr>
          </a:p>
          <a:p>
            <a:r>
              <a:rPr lang="en-US" dirty="0">
                <a:ea typeface="ＭＳ Ｐゴシック" pitchFamily="34" charset="-128"/>
              </a:rPr>
              <a:t>There are step-by-step instructions on how to perform a database recovery in the System Admin Guide. Again, for Direct</a:t>
            </a:r>
            <a:r>
              <a:rPr lang="en-US" baseline="0" dirty="0">
                <a:ea typeface="ＭＳ Ｐゴシック" pitchFamily="34" charset="-128"/>
              </a:rPr>
              <a:t> customers, keep in mind that Ex </a:t>
            </a:r>
            <a:r>
              <a:rPr lang="en-US" baseline="0" dirty="0" err="1">
                <a:ea typeface="ＭＳ Ｐゴシック" pitchFamily="34" charset="-128"/>
              </a:rPr>
              <a:t>Libris</a:t>
            </a:r>
            <a:r>
              <a:rPr lang="en-US" baseline="0" dirty="0">
                <a:ea typeface="ＭＳ Ｐゴシック" pitchFamily="34" charset="-128"/>
              </a:rPr>
              <a:t> will be responsible for backups as well as recovery.</a:t>
            </a:r>
            <a:endParaRPr lang="en-US" dirty="0">
              <a:ea typeface="ＭＳ Ｐゴシック" pitchFamily="34" charset="-128"/>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Rot="1" noChangeAspect="1" noChangeArrowheads="1" noTextEdit="1"/>
          </p:cNvSpPr>
          <p:nvPr>
            <p:ph type="sldImg"/>
          </p:nvPr>
        </p:nvSpPr>
        <p:spPr>
          <a:ln/>
        </p:spPr>
      </p:sp>
      <p:sp>
        <p:nvSpPr>
          <p:cNvPr id="39939" name="Rectangle 3"/>
          <p:cNvSpPr>
            <a:spLocks noGrp="1" noChangeArrowheads="1"/>
          </p:cNvSpPr>
          <p:nvPr>
            <p:ph type="body" idx="1"/>
          </p:nvPr>
        </p:nvSpPr>
        <p:spPr>
          <a:noFill/>
        </p:spPr>
        <p:txBody>
          <a:bodyPr/>
          <a:lstStyle/>
          <a:p>
            <a:r>
              <a:rPr lang="en-US" dirty="0">
                <a:ea typeface="ＭＳ Ｐゴシック" pitchFamily="34" charset="-128"/>
              </a:rPr>
              <a:t>I’d briefly like to mention</a:t>
            </a:r>
            <a:r>
              <a:rPr lang="en-US" baseline="0" dirty="0">
                <a:ea typeface="ＭＳ Ｐゴシック" pitchFamily="34" charset="-128"/>
              </a:rPr>
              <a:t> </a:t>
            </a:r>
            <a:r>
              <a:rPr lang="en-US" dirty="0">
                <a:ea typeface="ＭＳ Ｐゴシック" pitchFamily="34" charset="-128"/>
              </a:rPr>
              <a:t>SFX and security at</a:t>
            </a:r>
            <a:r>
              <a:rPr lang="en-US" baseline="0" dirty="0">
                <a:ea typeface="ＭＳ Ｐゴシック" pitchFamily="34" charset="-128"/>
              </a:rPr>
              <a:t> this point…</a:t>
            </a:r>
            <a:endParaRPr lang="en-US" dirty="0">
              <a:ea typeface="ＭＳ Ｐゴシック" pitchFamily="34" charset="-128"/>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Rot="1" noChangeAspect="1" noChangeArrowheads="1" noTextEdit="1"/>
          </p:cNvSpPr>
          <p:nvPr>
            <p:ph type="sldImg"/>
          </p:nvPr>
        </p:nvSpPr>
        <p:spPr>
          <a:ln/>
        </p:spPr>
      </p:sp>
      <p:sp>
        <p:nvSpPr>
          <p:cNvPr id="40963" name="Rectangle 3"/>
          <p:cNvSpPr>
            <a:spLocks noGrp="1" noChangeArrowheads="1"/>
          </p:cNvSpPr>
          <p:nvPr>
            <p:ph type="body" idx="1"/>
          </p:nvPr>
        </p:nvSpPr>
        <p:spPr>
          <a:noFill/>
        </p:spPr>
        <p:txBody>
          <a:bodyPr/>
          <a:lstStyle/>
          <a:p>
            <a:r>
              <a:rPr lang="en-US" dirty="0">
                <a:ea typeface="ＭＳ Ｐゴシック" pitchFamily="34" charset="-128"/>
              </a:rPr>
              <a:t>(click) SFX has support for SSL – so it’s possible to configure</a:t>
            </a:r>
            <a:r>
              <a:rPr lang="en-US" baseline="0" dirty="0">
                <a:ea typeface="ＭＳ Ｐゴシック" pitchFamily="34" charset="-128"/>
              </a:rPr>
              <a:t> instances so that SFX and the Admin Center are accessible using HTTPS.  You’d want to do this if you wanted to make SFX more secure, and/or if you wanted to support the UNIX file manager in the SFX Admin Center.</a:t>
            </a:r>
            <a:endParaRPr lang="en-US" dirty="0">
              <a:ea typeface="ＭＳ Ｐゴシック" pitchFamily="34" charset="-128"/>
            </a:endParaRPr>
          </a:p>
          <a:p>
            <a:endParaRPr lang="en-US" dirty="0">
              <a:ea typeface="ＭＳ Ｐゴシック" pitchFamily="34" charset="-128"/>
            </a:endParaRPr>
          </a:p>
          <a:p>
            <a:r>
              <a:rPr lang="en-US" dirty="0">
                <a:ea typeface="ＭＳ Ｐゴシック" pitchFamily="34" charset="-128"/>
              </a:rPr>
              <a:t>(click)  You can restrict</a:t>
            </a:r>
            <a:r>
              <a:rPr lang="en-US" baseline="0" dirty="0">
                <a:ea typeface="ＭＳ Ｐゴシック" pitchFamily="34" charset="-128"/>
              </a:rPr>
              <a:t> access to the Admin Center based on IP.</a:t>
            </a:r>
            <a:endParaRPr lang="en-US" dirty="0">
              <a:ea typeface="ＭＳ Ｐゴシック" pitchFamily="34" charset="-128"/>
            </a:endParaRPr>
          </a:p>
          <a:p>
            <a:r>
              <a:rPr lang="en-US" dirty="0">
                <a:ea typeface="ＭＳ Ｐゴシック" pitchFamily="34" charset="-128"/>
              </a:rPr>
              <a:t>(click)  You can restrict access to the SFX menus based on IP.</a:t>
            </a:r>
          </a:p>
          <a:p>
            <a:r>
              <a:rPr lang="en-US" dirty="0">
                <a:ea typeface="ＭＳ Ｐゴシック" pitchFamily="34" charset="-128"/>
              </a:rPr>
              <a:t>(click)  There is a session timeout that you can configure for the Admin Center; right now the default is that SFX Admin Center will timeout after 4 hours of</a:t>
            </a:r>
            <a:r>
              <a:rPr lang="en-US" baseline="0" dirty="0">
                <a:ea typeface="ＭＳ Ｐゴシック" pitchFamily="34" charset="-128"/>
              </a:rPr>
              <a:t> inactivity.</a:t>
            </a:r>
            <a:endParaRPr lang="en-US" dirty="0"/>
          </a:p>
          <a:p>
            <a:r>
              <a:rPr lang="en-US" dirty="0"/>
              <a:t>(click) and finally, SFX is set up to handle security breaches called XSS or cross-site scripting.  This is a type of breach that could be caused by harmful HTML tags sent through as an OpenURL request.  So there is some validation that’s in place to prevent this from happening.</a:t>
            </a:r>
          </a:p>
          <a:p>
            <a:endParaRPr lang="en-US" dirty="0">
              <a:ea typeface="ＭＳ Ｐゴシック" pitchFamily="34" charset="-128"/>
            </a:endParaRPr>
          </a:p>
          <a:p>
            <a:r>
              <a:rPr lang="en-US" dirty="0">
                <a:ea typeface="ＭＳ Ｐゴシック" pitchFamily="34" charset="-128"/>
              </a:rPr>
              <a:t>If you’re concerned with security, please refer to the System Admin Guide – there’s an</a:t>
            </a:r>
            <a:r>
              <a:rPr lang="en-US" baseline="0" dirty="0">
                <a:ea typeface="ＭＳ Ｐゴシック" pitchFamily="34" charset="-128"/>
              </a:rPr>
              <a:t> entire </a:t>
            </a:r>
            <a:r>
              <a:rPr lang="en-US" dirty="0">
                <a:ea typeface="ＭＳ Ｐゴシック" pitchFamily="34" charset="-128"/>
              </a:rPr>
              <a:t>section on security that goes into a lot more detail than I have here.</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Rot="1" noChangeAspect="1" noChangeArrowheads="1" noTextEdit="1"/>
          </p:cNvSpPr>
          <p:nvPr>
            <p:ph type="sldImg"/>
          </p:nvPr>
        </p:nvSpPr>
        <p:spPr>
          <a:ln/>
        </p:spPr>
      </p:sp>
      <p:sp>
        <p:nvSpPr>
          <p:cNvPr id="41987" name="Rectangle 3"/>
          <p:cNvSpPr>
            <a:spLocks noGrp="1" noChangeArrowheads="1"/>
          </p:cNvSpPr>
          <p:nvPr>
            <p:ph type="body" idx="1"/>
          </p:nvPr>
        </p:nvSpPr>
        <p:spPr>
          <a:noFill/>
        </p:spPr>
        <p:txBody>
          <a:bodyPr/>
          <a:lstStyle/>
          <a:p>
            <a:r>
              <a:rPr lang="en-US" dirty="0">
                <a:ea typeface="ＭＳ Ｐゴシック" pitchFamily="34" charset="-128"/>
              </a:rPr>
              <a:t>Let’s now turn our attention to testing and debugging.</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Rot="1" noChangeAspect="1" noChangeArrowheads="1" noTextEdit="1"/>
          </p:cNvSpPr>
          <p:nvPr>
            <p:ph type="sldImg"/>
          </p:nvPr>
        </p:nvSpPr>
        <p:spPr>
          <a:ln/>
        </p:spPr>
      </p:sp>
      <p:sp>
        <p:nvSpPr>
          <p:cNvPr id="43011" name="Rectangle 3"/>
          <p:cNvSpPr>
            <a:spLocks noGrp="1" noChangeArrowheads="1"/>
          </p:cNvSpPr>
          <p:nvPr>
            <p:ph type="body" idx="1"/>
          </p:nvPr>
        </p:nvSpPr>
        <p:spPr>
          <a:xfrm>
            <a:off x="173092" y="4197350"/>
            <a:ext cx="6703694" cy="4648199"/>
          </a:xfrm>
          <a:noFill/>
        </p:spPr>
        <p:txBody>
          <a:bodyPr/>
          <a:lstStyle/>
          <a:p>
            <a:r>
              <a:rPr lang="en-US" dirty="0"/>
              <a:t>We briefly saw the debugging tool in the Data Management session, but here it is again! This tool allows you to determine the source of errors that may be occurring in the SFX flow, like missing targets from the SFX Menu, corrupted target URLS, proxy problems, and some server errors.</a:t>
            </a:r>
          </a:p>
          <a:p>
            <a:endParaRPr lang="en-US" dirty="0"/>
          </a:p>
          <a:p>
            <a:r>
              <a:rPr lang="en-US" dirty="0"/>
              <a:t>(click) When the debugging tool is on, it’s important to enter your own IP so</a:t>
            </a:r>
            <a:r>
              <a:rPr lang="en-US" baseline="0" dirty="0"/>
              <a:t> </a:t>
            </a:r>
            <a:r>
              <a:rPr lang="en-US" dirty="0"/>
              <a:t>your users won’t see the debug information. </a:t>
            </a:r>
          </a:p>
          <a:p>
            <a:endParaRPr lang="en-US" dirty="0"/>
          </a:p>
          <a:p>
            <a:r>
              <a:rPr lang="en-US" dirty="0"/>
              <a:t>Now if I’m in my source database, and I have debugging turned on, instead of getting the SFX Menu or Target displayed, I’ll get text – here are a few examples (click)</a:t>
            </a:r>
          </a:p>
          <a:p>
            <a:endParaRPr lang="en-US" dirty="0"/>
          </a:p>
          <a:p>
            <a:r>
              <a:rPr lang="en-US" dirty="0"/>
              <a:t>Turning on debugging in the SFX menu allows you to see if the information being sent through the SFX server passes or fails the thresholds set in the SFX database. This is going to help you determine why an expected target service is not displaying in the SFX Menu. </a:t>
            </a:r>
          </a:p>
          <a:p>
            <a:r>
              <a:rPr lang="en-US" dirty="0"/>
              <a:t>[Show in SFX Admin Center.]</a:t>
            </a:r>
          </a:p>
          <a:p>
            <a:endParaRPr lang="en-US" dirty="0"/>
          </a:p>
          <a:p>
            <a:r>
              <a:rPr lang="en-US" dirty="0"/>
              <a:t>Turning on debugging in the target window allows you to see if the correct target parser is being used. It also shows the URL that’s created which can help determine if the parser is working properly. </a:t>
            </a:r>
          </a:p>
          <a:p>
            <a:r>
              <a:rPr lang="en-US" dirty="0"/>
              <a:t>[Show in SFX Admin Center]</a:t>
            </a:r>
          </a:p>
          <a:p>
            <a:endParaRPr lang="en-US" dirty="0"/>
          </a:p>
          <a:p>
            <a:r>
              <a:rPr lang="en-US" dirty="0"/>
              <a:t>There’s more information in the SFX Advanced Users Guide about this tool.</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Rot="1" noChangeAspect="1" noChangeArrowheads="1" noTextEdit="1"/>
          </p:cNvSpPr>
          <p:nvPr>
            <p:ph type="sldImg"/>
          </p:nvPr>
        </p:nvSpPr>
        <p:spPr>
          <a:ln/>
        </p:spPr>
      </p:sp>
      <p:sp>
        <p:nvSpPr>
          <p:cNvPr id="32771" name="Rectangle 3"/>
          <p:cNvSpPr>
            <a:spLocks noGrp="1" noChangeArrowheads="1"/>
          </p:cNvSpPr>
          <p:nvPr>
            <p:ph type="body" idx="1"/>
          </p:nvPr>
        </p:nvSpPr>
        <p:spPr>
          <a:noFill/>
        </p:spPr>
        <p:txBody>
          <a:bodyPr lIns="93278" tIns="46638" rIns="93278" bIns="46638"/>
          <a:lstStyle/>
          <a:p>
            <a:pPr eaLnBrk="1" hangingPunct="1"/>
            <a:endParaRPr lang="en-US" dirty="0">
              <a:ea typeface="ＭＳ Ｐゴシック" pitchFamily="34" charset="-128"/>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Rot="1" noChangeAspect="1" noChangeArrowheads="1" noTextEdit="1"/>
          </p:cNvSpPr>
          <p:nvPr>
            <p:ph type="sldImg"/>
          </p:nvPr>
        </p:nvSpPr>
        <p:spPr>
          <a:ln/>
        </p:spPr>
      </p:sp>
      <p:sp>
        <p:nvSpPr>
          <p:cNvPr id="43011" name="Rectangle 3"/>
          <p:cNvSpPr>
            <a:spLocks noGrp="1" noChangeArrowheads="1"/>
          </p:cNvSpPr>
          <p:nvPr>
            <p:ph type="body" idx="1"/>
          </p:nvPr>
        </p:nvSpPr>
        <p:spPr>
          <a:xfrm>
            <a:off x="219472" y="4422777"/>
            <a:ext cx="6510999" cy="4738560"/>
          </a:xfrm>
          <a:noFill/>
        </p:spPr>
        <p:txBody>
          <a:bodyPr/>
          <a:lstStyle/>
          <a:p>
            <a:r>
              <a:rPr lang="en-US" dirty="0">
                <a:ea typeface="ＭＳ Ｐゴシック" pitchFamily="34" charset="-128"/>
              </a:rPr>
              <a:t>In addition to the Debug tool, Apache log files can be used to debug requests sent to the SFX server. </a:t>
            </a:r>
          </a:p>
          <a:p>
            <a:endParaRPr lang="en-US" dirty="0">
              <a:ea typeface="ＭＳ Ｐゴシック" pitchFamily="34" charset="-128"/>
            </a:endParaRPr>
          </a:p>
          <a:p>
            <a:r>
              <a:rPr lang="en-US" dirty="0">
                <a:ea typeface="ＭＳ Ｐゴシック" pitchFamily="34" charset="-128"/>
              </a:rPr>
              <a:t>The log files that the Apache servers create (reverse proxy server and instance‐specific server) are: </a:t>
            </a:r>
          </a:p>
          <a:p>
            <a:endParaRPr lang="en-US" dirty="0">
              <a:ea typeface="ＭＳ Ｐゴシック" pitchFamily="34" charset="-128"/>
            </a:endParaRPr>
          </a:p>
          <a:p>
            <a:r>
              <a:rPr lang="en-US" dirty="0">
                <a:ea typeface="ＭＳ Ｐゴシック" pitchFamily="34" charset="-128"/>
              </a:rPr>
              <a:t>(click) </a:t>
            </a:r>
            <a:r>
              <a:rPr lang="en-US" dirty="0" err="1">
                <a:ea typeface="ＭＳ Ｐゴシック" pitchFamily="34" charset="-128"/>
              </a:rPr>
              <a:t>error_log</a:t>
            </a:r>
            <a:r>
              <a:rPr lang="en-US" dirty="0">
                <a:ea typeface="ＭＳ Ｐゴシック" pitchFamily="34" charset="-128"/>
              </a:rPr>
              <a:t> – Any error that occurs while sending a request to the server is logged in this file.</a:t>
            </a:r>
          </a:p>
          <a:p>
            <a:r>
              <a:rPr lang="en-US" dirty="0">
                <a:ea typeface="ＭＳ Ｐゴシック" pitchFamily="34" charset="-128"/>
              </a:rPr>
              <a:t>(click) </a:t>
            </a:r>
            <a:r>
              <a:rPr lang="en-US" dirty="0" err="1">
                <a:ea typeface="ＭＳ Ｐゴシック" pitchFamily="34" charset="-128"/>
              </a:rPr>
              <a:t>access_log</a:t>
            </a:r>
            <a:r>
              <a:rPr lang="en-US" dirty="0">
                <a:ea typeface="ＭＳ Ｐゴシック" pitchFamily="34" charset="-128"/>
              </a:rPr>
              <a:t> – Any access request made to the SFX server is logged in this file. </a:t>
            </a:r>
          </a:p>
          <a:p>
            <a:endParaRPr lang="en-US" dirty="0">
              <a:ea typeface="ＭＳ Ｐゴシック" pitchFamily="34" charset="-128"/>
            </a:endParaRPr>
          </a:p>
          <a:p>
            <a:r>
              <a:rPr lang="en-US" dirty="0">
                <a:ea typeface="ＭＳ Ｐゴシック" pitchFamily="34" charset="-128"/>
              </a:rPr>
              <a:t>Both files are located at the following paths: </a:t>
            </a:r>
          </a:p>
          <a:p>
            <a:r>
              <a:rPr lang="en-US" dirty="0">
                <a:ea typeface="ＭＳ Ｐゴシック" pitchFamily="34" charset="-128"/>
              </a:rPr>
              <a:t>(click) For the reverse proxy Apache server logs: </a:t>
            </a:r>
          </a:p>
          <a:p>
            <a:r>
              <a:rPr lang="en-US" dirty="0">
                <a:ea typeface="ＭＳ Ｐゴシック" pitchFamily="34" charset="-128"/>
              </a:rPr>
              <a:t>/</a:t>
            </a:r>
            <a:r>
              <a:rPr lang="en-US" dirty="0" err="1">
                <a:ea typeface="ＭＳ Ｐゴシック" pitchFamily="34" charset="-128"/>
              </a:rPr>
              <a:t>exlibris</a:t>
            </a:r>
            <a:r>
              <a:rPr lang="en-US" dirty="0">
                <a:ea typeface="ＭＳ Ｐゴシック" pitchFamily="34" charset="-128"/>
              </a:rPr>
              <a:t>/</a:t>
            </a:r>
            <a:r>
              <a:rPr lang="en-US" dirty="0" err="1">
                <a:ea typeface="ＭＳ Ｐゴシック" pitchFamily="34" charset="-128"/>
              </a:rPr>
              <a:t>sfx_ver</a:t>
            </a:r>
            <a:r>
              <a:rPr lang="en-US" dirty="0">
                <a:ea typeface="ＭＳ Ｐゴシック" pitchFamily="34" charset="-128"/>
              </a:rPr>
              <a:t>/sfx4_1/proxy/logs. </a:t>
            </a:r>
          </a:p>
          <a:p>
            <a:r>
              <a:rPr lang="en-US" dirty="0">
                <a:ea typeface="ＭＳ Ｐゴシック" pitchFamily="34" charset="-128"/>
              </a:rPr>
              <a:t>To view these files you log onto the server as the instance user. 	</a:t>
            </a:r>
          </a:p>
          <a:p>
            <a:endParaRPr lang="en-US" dirty="0">
              <a:ea typeface="ＭＳ Ｐゴシック" pitchFamily="34" charset="-128"/>
            </a:endParaRPr>
          </a:p>
          <a:p>
            <a:r>
              <a:rPr lang="en-US" dirty="0">
                <a:ea typeface="ＭＳ Ｐゴシック" pitchFamily="34" charset="-128"/>
              </a:rPr>
              <a:t>(click) For the instance‐specific Apache server logs: /</a:t>
            </a:r>
            <a:r>
              <a:rPr lang="en-US" dirty="0" err="1">
                <a:ea typeface="ＭＳ Ｐゴシック" pitchFamily="34" charset="-128"/>
              </a:rPr>
              <a:t>exlibris</a:t>
            </a:r>
            <a:r>
              <a:rPr lang="en-US" dirty="0">
                <a:ea typeface="ＭＳ Ｐゴシック" pitchFamily="34" charset="-128"/>
              </a:rPr>
              <a:t>/</a:t>
            </a:r>
            <a:r>
              <a:rPr lang="en-US" dirty="0" err="1">
                <a:ea typeface="ＭＳ Ｐゴシック" pitchFamily="34" charset="-128"/>
              </a:rPr>
              <a:t>sfx_ver</a:t>
            </a:r>
            <a:r>
              <a:rPr lang="en-US" dirty="0">
                <a:ea typeface="ＭＳ Ｐゴシック" pitchFamily="34" charset="-128"/>
              </a:rPr>
              <a:t>/sfx4_1/&lt;instance&gt;/logs/apache </a:t>
            </a:r>
          </a:p>
          <a:p>
            <a:r>
              <a:rPr lang="en-US" dirty="0">
                <a:ea typeface="ＭＳ Ｐゴシック" pitchFamily="34" charset="-128"/>
              </a:rPr>
              <a:t>Again,</a:t>
            </a:r>
            <a:r>
              <a:rPr lang="en-US" baseline="0" dirty="0">
                <a:ea typeface="ＭＳ Ｐゴシック" pitchFamily="34" charset="-128"/>
              </a:rPr>
              <a:t> i</a:t>
            </a:r>
            <a:r>
              <a:rPr lang="en-US" dirty="0">
                <a:ea typeface="ＭＳ Ｐゴシック" pitchFamily="34" charset="-128"/>
              </a:rPr>
              <a:t>n order to view the content of the files, you must log on to the server as an instance user. </a:t>
            </a:r>
          </a:p>
          <a:p>
            <a:endParaRPr lang="en-US" dirty="0">
              <a:ea typeface="ＭＳ Ｐゴシック" pitchFamily="34" charset="-128"/>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Rot="1" noChangeAspect="1" noChangeArrowheads="1" noTextEdit="1"/>
          </p:cNvSpPr>
          <p:nvPr>
            <p:ph type="sldImg"/>
          </p:nvPr>
        </p:nvSpPr>
        <p:spPr>
          <a:ln/>
        </p:spPr>
      </p:sp>
      <p:sp>
        <p:nvSpPr>
          <p:cNvPr id="44035" name="Rectangle 3"/>
          <p:cNvSpPr>
            <a:spLocks noGrp="1" noChangeArrowheads="1"/>
          </p:cNvSpPr>
          <p:nvPr>
            <p:ph type="body" idx="1"/>
          </p:nvPr>
        </p:nvSpPr>
        <p:spPr>
          <a:noFill/>
        </p:spPr>
        <p:txBody>
          <a:bodyPr/>
          <a:lstStyle/>
          <a:p>
            <a:r>
              <a:rPr lang="en-US" dirty="0">
                <a:ea typeface="ＭＳ Ｐゴシック" pitchFamily="34" charset="-128"/>
              </a:rPr>
              <a:t>Let’s now talk about a</a:t>
            </a:r>
            <a:r>
              <a:rPr lang="en-US" baseline="0" dirty="0">
                <a:ea typeface="ＭＳ Ｐゴシック" pitchFamily="34" charset="-128"/>
              </a:rPr>
              <a:t> tool on the server called the Server Admin Utility.</a:t>
            </a:r>
            <a:endParaRPr lang="en-US" dirty="0">
              <a:ea typeface="ＭＳ Ｐゴシック" pitchFamily="34" charset="-128"/>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Rot="1" noChangeAspect="1" noChangeArrowheads="1" noTextEdit="1"/>
          </p:cNvSpPr>
          <p:nvPr>
            <p:ph type="sldImg"/>
          </p:nvPr>
        </p:nvSpPr>
        <p:spPr>
          <a:ln/>
        </p:spPr>
      </p:sp>
      <p:sp>
        <p:nvSpPr>
          <p:cNvPr id="45059" name="Rectangle 3"/>
          <p:cNvSpPr>
            <a:spLocks noGrp="1" noChangeArrowheads="1"/>
          </p:cNvSpPr>
          <p:nvPr>
            <p:ph type="body" idx="1"/>
          </p:nvPr>
        </p:nvSpPr>
        <p:spPr>
          <a:noFill/>
        </p:spPr>
        <p:txBody>
          <a:bodyPr/>
          <a:lstStyle/>
          <a:p>
            <a:r>
              <a:rPr lang="en-US" dirty="0"/>
              <a:t>Each SFX instance has its own admin tool called the Server Admin Utility.  With the utility, you can perform various tasks like systems maintenance (click), diagnostics, (click), creating indices (click), and running exports (click)</a:t>
            </a:r>
          </a:p>
          <a:p>
            <a:endParaRPr lang="en-US" dirty="0"/>
          </a:p>
          <a:p>
            <a:r>
              <a:rPr lang="en-US" dirty="0"/>
              <a:t>The full path of the tool is here: (click).</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Rot="1" noChangeAspect="1" noChangeArrowheads="1" noTextEdit="1"/>
          </p:cNvSpPr>
          <p:nvPr>
            <p:ph type="sldImg"/>
          </p:nvPr>
        </p:nvSpPr>
        <p:spPr>
          <a:ln/>
        </p:spPr>
      </p:sp>
      <p:sp>
        <p:nvSpPr>
          <p:cNvPr id="45059" name="Rectangle 3"/>
          <p:cNvSpPr>
            <a:spLocks noGrp="1" noChangeArrowheads="1"/>
          </p:cNvSpPr>
          <p:nvPr>
            <p:ph type="body" idx="1"/>
          </p:nvPr>
        </p:nvSpPr>
        <p:spPr>
          <a:noFill/>
        </p:spPr>
        <p:txBody>
          <a:bodyPr/>
          <a:lstStyle/>
          <a:p>
            <a:r>
              <a:rPr lang="en-US" dirty="0"/>
              <a:t>To start the Server Admin Utility: </a:t>
            </a:r>
          </a:p>
          <a:p>
            <a:endParaRPr lang="en-US" dirty="0"/>
          </a:p>
          <a:p>
            <a:r>
              <a:rPr lang="en-US" dirty="0"/>
              <a:t>(click) Log  on  to  the  SFX  server  as  an  instance  user  (for  example,  sfxlcl41). </a:t>
            </a:r>
          </a:p>
          <a:p>
            <a:r>
              <a:rPr lang="en-US" dirty="0"/>
              <a:t>(click)  Type da  to  move  to  the  admin  directory. </a:t>
            </a:r>
          </a:p>
          <a:p>
            <a:r>
              <a:rPr lang="en-US" dirty="0"/>
              <a:t>(click)  Type  ./</a:t>
            </a:r>
            <a:r>
              <a:rPr lang="en-US" dirty="0" err="1"/>
              <a:t>server_admin_util</a:t>
            </a:r>
            <a:endParaRPr lang="en-US" dirty="0"/>
          </a:p>
          <a:p>
            <a:endParaRPr lang="en-US" dirty="0">
              <a:ea typeface="ＭＳ Ｐゴシック" pitchFamily="34" charset="-128"/>
            </a:endParaRPr>
          </a:p>
          <a:p>
            <a:r>
              <a:rPr lang="en-US" dirty="0">
                <a:ea typeface="ＭＳ Ｐゴシック" pitchFamily="34" charset="-128"/>
              </a:rPr>
              <a:t>(click)  then you’ll see the Server Admin Utility Menu</a:t>
            </a:r>
          </a:p>
          <a:p>
            <a:endParaRPr lang="en-US" dirty="0">
              <a:ea typeface="ＭＳ Ｐゴシック" pitchFamily="34" charset="-128"/>
            </a:endParaRPr>
          </a:p>
          <a:p>
            <a:pPr defTabSz="912431">
              <a:defRPr/>
            </a:pPr>
            <a:r>
              <a:rPr lang="en-US" dirty="0"/>
              <a:t>So let’s walk through each of these options – keep in mind that you’re not really going to be using all of these all of the time, but I’d like to review all of it so that you get an idea for what’s in here. For Direct customers, it’s good to have an understand of the options, but Ex </a:t>
            </a:r>
            <a:r>
              <a:rPr lang="en-US" dirty="0" err="1"/>
              <a:t>Libris</a:t>
            </a:r>
            <a:r>
              <a:rPr lang="en-US" dirty="0"/>
              <a:t> will setup many of these options</a:t>
            </a:r>
            <a:r>
              <a:rPr lang="en-US" baseline="0" dirty="0"/>
              <a:t> on your behalf so you won’t need necessarily need to make any updates to them.</a:t>
            </a:r>
            <a:endParaRPr lang="en-US" dirty="0"/>
          </a:p>
          <a:p>
            <a:endParaRPr lang="en-US" dirty="0">
              <a:ea typeface="ＭＳ Ｐゴシック" pitchFamily="34" charset="-128"/>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Rot="1" noChangeAspect="1" noChangeArrowheads="1" noTextEdit="1"/>
          </p:cNvSpPr>
          <p:nvPr>
            <p:ph type="sldImg"/>
          </p:nvPr>
        </p:nvSpPr>
        <p:spPr>
          <a:ln/>
        </p:spPr>
      </p:sp>
      <p:sp>
        <p:nvSpPr>
          <p:cNvPr id="45059" name="Rectangle 3"/>
          <p:cNvSpPr>
            <a:spLocks noGrp="1" noChangeArrowheads="1"/>
          </p:cNvSpPr>
          <p:nvPr>
            <p:ph type="body" idx="1"/>
          </p:nvPr>
        </p:nvSpPr>
        <p:spPr>
          <a:noFill/>
        </p:spPr>
        <p:txBody>
          <a:bodyPr/>
          <a:lstStyle/>
          <a:p>
            <a:r>
              <a:rPr lang="en-US" dirty="0"/>
              <a:t>The first option is Start/Stop services.  This is where you can start and stop MySQL and Apache.  You’ll notice that there are options to stop, start, and also restart.  </a:t>
            </a:r>
          </a:p>
          <a:p>
            <a:endParaRPr lang="en-US" dirty="0"/>
          </a:p>
          <a:p>
            <a:r>
              <a:rPr lang="en-US" dirty="0"/>
              <a:t>(click) In many cases, you’ll want to use the stop and start command rather than the restart (like when you make changes to reverse proxy configurations or changes to the core SFX programs, because the restart command restarts the main process only.  If there are child processes running, they may not be restarted.  (click) You can use the restart command after cleaning the apache logs.</a:t>
            </a:r>
          </a:p>
          <a:p>
            <a:endParaRPr lang="en-US" dirty="0"/>
          </a:p>
          <a:p>
            <a:r>
              <a:rPr lang="en-US" dirty="0"/>
              <a:t>(click) To use options 1-5 and 9-11, you need to be logged in as the sfxglb41 user, and for options 9-11 you need to have the UNIX passwords for each of the SFX instance users.</a:t>
            </a: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Rot="1" noChangeAspect="1" noChangeArrowheads="1" noTextEdit="1"/>
          </p:cNvSpPr>
          <p:nvPr>
            <p:ph type="sldImg"/>
          </p:nvPr>
        </p:nvSpPr>
        <p:spPr>
          <a:ln/>
        </p:spPr>
      </p:sp>
      <p:sp>
        <p:nvSpPr>
          <p:cNvPr id="45059" name="Rectangle 3"/>
          <p:cNvSpPr>
            <a:spLocks noGrp="1" noChangeArrowheads="1"/>
          </p:cNvSpPr>
          <p:nvPr>
            <p:ph type="body" idx="1"/>
          </p:nvPr>
        </p:nvSpPr>
        <p:spPr>
          <a:xfrm>
            <a:off x="0" y="4273553"/>
            <a:ext cx="7023100" cy="5035549"/>
          </a:xfrm>
          <a:noFill/>
        </p:spPr>
        <p:txBody>
          <a:bodyPr>
            <a:normAutofit fontScale="85000" lnSpcReduction="20000"/>
          </a:bodyPr>
          <a:lstStyle/>
          <a:p>
            <a:r>
              <a:rPr lang="en-US" dirty="0"/>
              <a:t>The second utility focuses on file system maintenance.</a:t>
            </a:r>
          </a:p>
          <a:p>
            <a:endParaRPr lang="en-US" dirty="0"/>
          </a:p>
          <a:p>
            <a:pPr marL="228108" indent="-228108">
              <a:buAutoNum type="arabicPeriod"/>
            </a:pPr>
            <a:r>
              <a:rPr lang="en-US" dirty="0"/>
              <a:t>The tmp directory has a number of files and subdirectories with files that are generated during various maintenance tasks.  We recommend that this directory be cleaned regularly.</a:t>
            </a:r>
          </a:p>
          <a:p>
            <a:endParaRPr lang="en-US" dirty="0"/>
          </a:p>
          <a:p>
            <a:r>
              <a:rPr lang="en-US" dirty="0"/>
              <a:t>2, 3. The Apache and MySQL logs contain messages produced by their respective servers - when these log files get too large, you'd use this option to clear them out.</a:t>
            </a:r>
          </a:p>
          <a:p>
            <a:endParaRPr lang="en-US" dirty="0"/>
          </a:p>
          <a:p>
            <a:r>
              <a:rPr lang="en-US" dirty="0"/>
              <a:t>4. The logs directory contains the log files that are related to the instance you're in.</a:t>
            </a:r>
          </a:p>
          <a:p>
            <a:endParaRPr lang="en-US" dirty="0"/>
          </a:p>
          <a:p>
            <a:r>
              <a:rPr lang="en-US" dirty="0"/>
              <a:t>5. The scratch directory is going to contain the input files loaded using the </a:t>
            </a:r>
            <a:r>
              <a:rPr lang="en-US" dirty="0" err="1"/>
              <a:t>dataloader</a:t>
            </a:r>
            <a:r>
              <a:rPr lang="en-US" dirty="0"/>
              <a:t>, export files from the export tool and the </a:t>
            </a:r>
            <a:r>
              <a:rPr lang="en-US" dirty="0" err="1"/>
              <a:t>targetmatcher</a:t>
            </a:r>
            <a:r>
              <a:rPr lang="en-US" dirty="0"/>
              <a:t> tool, and session files.  Note that removing session files that are in use will log off anyone that's working in the SFX Admin center at that time, but the old ones can be removed.</a:t>
            </a:r>
          </a:p>
          <a:p>
            <a:endParaRPr lang="en-US" dirty="0"/>
          </a:p>
          <a:p>
            <a:r>
              <a:rPr lang="en-US" dirty="0"/>
              <a:t>6. The </a:t>
            </a:r>
            <a:r>
              <a:rPr lang="en-US" dirty="0" err="1"/>
              <a:t>base_export</a:t>
            </a:r>
            <a:r>
              <a:rPr lang="en-US" dirty="0"/>
              <a:t> and </a:t>
            </a:r>
            <a:r>
              <a:rPr lang="en-US" dirty="0" err="1"/>
              <a:t>curr_export</a:t>
            </a:r>
            <a:r>
              <a:rPr lang="en-US" dirty="0"/>
              <a:t> directories house temporary files that are used in the creation of the revision update reports.</a:t>
            </a:r>
          </a:p>
          <a:p>
            <a:endParaRPr lang="en-US" dirty="0"/>
          </a:p>
          <a:p>
            <a:r>
              <a:rPr lang="en-US" dirty="0"/>
              <a:t>7. The check for broken symbolic links option does just that - it finds them, then asks if you want to restore them.  You need to run that option in the local instance and not the global one.</a:t>
            </a:r>
          </a:p>
          <a:p>
            <a:endParaRPr lang="en-US" dirty="0"/>
          </a:p>
          <a:p>
            <a:r>
              <a:rPr lang="en-US" dirty="0"/>
              <a:t>8. Check for local files is going to report files in an SFX instance that are local - in other words, files that are not symbolically linked to the global instance.</a:t>
            </a:r>
          </a:p>
          <a:p>
            <a:endParaRPr lang="en-US" dirty="0"/>
          </a:p>
          <a:p>
            <a:r>
              <a:rPr lang="en-US" dirty="0"/>
              <a:t>9. Check for and remove orphan links - this is going to look for symbolic links pointing to non-existent files.</a:t>
            </a:r>
          </a:p>
          <a:p>
            <a:endParaRPr lang="en-US" dirty="0"/>
          </a:p>
          <a:p>
            <a:r>
              <a:rPr lang="en-US" dirty="0"/>
              <a:t>10. And copy files from one instance to another allows you to copy files, directories, and symbolic links from one instance to another.  Configuration files cannot be copied.</a:t>
            </a:r>
          </a:p>
          <a:p>
            <a:endParaRPr lang="en-US" dirty="0"/>
          </a:p>
          <a:p>
            <a:r>
              <a:rPr lang="en-US" dirty="0"/>
              <a:t>11. Scheduling file system maintenance tasks allows to you set up a recurring </a:t>
            </a:r>
            <a:r>
              <a:rPr lang="en-US" dirty="0" err="1"/>
              <a:t>cron</a:t>
            </a:r>
            <a:r>
              <a:rPr lang="en-US" dirty="0"/>
              <a:t> for any of these options. Note that if you’re a Direct customer, Ex </a:t>
            </a:r>
            <a:r>
              <a:rPr lang="en-US" dirty="0" err="1"/>
              <a:t>Libris</a:t>
            </a:r>
            <a:r>
              <a:rPr lang="en-US" dirty="0"/>
              <a:t> will schedule these tasks for you.</a:t>
            </a: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Rot="1" noChangeAspect="1" noChangeArrowheads="1" noTextEdit="1"/>
          </p:cNvSpPr>
          <p:nvPr>
            <p:ph type="sldImg"/>
          </p:nvPr>
        </p:nvSpPr>
        <p:spPr>
          <a:ln/>
        </p:spPr>
      </p:sp>
      <p:sp>
        <p:nvSpPr>
          <p:cNvPr id="45059" name="Rectangle 3"/>
          <p:cNvSpPr>
            <a:spLocks noGrp="1" noChangeArrowheads="1"/>
          </p:cNvSpPr>
          <p:nvPr>
            <p:ph type="body" idx="1"/>
          </p:nvPr>
        </p:nvSpPr>
        <p:spPr>
          <a:noFill/>
        </p:spPr>
        <p:txBody>
          <a:bodyPr/>
          <a:lstStyle/>
          <a:p>
            <a:r>
              <a:rPr lang="en-US" dirty="0"/>
              <a:t>This  section  allows  you  to  change  passwords for UNIX and MySQL and encrypt them for use in the configuration files.</a:t>
            </a:r>
            <a:endParaRPr lang="en-US" dirty="0">
              <a:ea typeface="ＭＳ Ｐゴシック" pitchFamily="34" charset="-128"/>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Rot="1" noChangeAspect="1" noChangeArrowheads="1" noTextEdit="1"/>
          </p:cNvSpPr>
          <p:nvPr>
            <p:ph type="sldImg"/>
          </p:nvPr>
        </p:nvSpPr>
        <p:spPr>
          <a:ln/>
        </p:spPr>
      </p:sp>
      <p:sp>
        <p:nvSpPr>
          <p:cNvPr id="45059" name="Rectangle 3"/>
          <p:cNvSpPr>
            <a:spLocks noGrp="1" noChangeArrowheads="1"/>
          </p:cNvSpPr>
          <p:nvPr>
            <p:ph type="body" idx="1"/>
          </p:nvPr>
        </p:nvSpPr>
        <p:spPr>
          <a:xfrm>
            <a:off x="4" y="4197353"/>
            <a:ext cx="7023099" cy="5111749"/>
          </a:xfrm>
          <a:noFill/>
        </p:spPr>
        <p:txBody>
          <a:bodyPr>
            <a:normAutofit fontScale="70000" lnSpcReduction="20000"/>
          </a:bodyPr>
          <a:lstStyle/>
          <a:p>
            <a:r>
              <a:rPr lang="en-US" dirty="0">
                <a:ea typeface="ＭＳ Ｐゴシック" pitchFamily="34" charset="-128"/>
              </a:rPr>
              <a:t>#4</a:t>
            </a:r>
            <a:r>
              <a:rPr lang="en-US" baseline="0" dirty="0">
                <a:ea typeface="ＭＳ Ｐゴシック" pitchFamily="34" charset="-128"/>
              </a:rPr>
              <a:t> is Database Maintenance.</a:t>
            </a:r>
          </a:p>
          <a:p>
            <a:endParaRPr lang="en-US" baseline="0" dirty="0">
              <a:ea typeface="ＭＳ Ｐゴシック" pitchFamily="34" charset="-128"/>
            </a:endParaRPr>
          </a:p>
          <a:p>
            <a:r>
              <a:rPr lang="en-US" dirty="0">
                <a:ea typeface="ＭＳ Ｐゴシック" pitchFamily="34" charset="-128"/>
              </a:rPr>
              <a:t>You can see the database status and database process list in #1</a:t>
            </a:r>
          </a:p>
          <a:p>
            <a:endParaRPr lang="en-US" dirty="0">
              <a:ea typeface="ＭＳ Ｐゴシック" pitchFamily="34" charset="-128"/>
            </a:endParaRPr>
          </a:p>
          <a:p>
            <a:r>
              <a:rPr lang="en-US" dirty="0">
                <a:ea typeface="ＭＳ Ｐゴシック" pitchFamily="34" charset="-128"/>
              </a:rPr>
              <a:t>In #2, you can check for errors in the MySQL tables.   These errors are usually discrepancies between the binary files, in-memory data, and indices that may be caused by an abrupt server power-off or improper process termination.</a:t>
            </a:r>
          </a:p>
          <a:p>
            <a:endParaRPr lang="en-US" dirty="0">
              <a:ea typeface="ＭＳ Ｐゴシック" pitchFamily="34" charset="-128"/>
            </a:endParaRPr>
          </a:p>
          <a:p>
            <a:r>
              <a:rPr lang="en-US" dirty="0">
                <a:ea typeface="ＭＳ Ｐゴシック" pitchFamily="34" charset="-128"/>
              </a:rPr>
              <a:t>Of course after you've found errors, you'll want to repair them by using #3.  We do recommend that you back up the database before doing this - the process needs to run uninterrupted until it finishes - if it stops, it will corrupt the database.</a:t>
            </a:r>
          </a:p>
          <a:p>
            <a:endParaRPr lang="en-US" dirty="0">
              <a:ea typeface="ＭＳ Ｐゴシック" pitchFamily="34" charset="-128"/>
            </a:endParaRPr>
          </a:p>
          <a:p>
            <a:r>
              <a:rPr lang="en-US" dirty="0">
                <a:ea typeface="ＭＳ Ｐゴシック" pitchFamily="34" charset="-128"/>
              </a:rPr>
              <a:t>in #4, you can analyze the MySQL tables - it will report back status, error, info, or warning messages.  If the table wasn't changed since the last time this option was run, it will just say "Table is already up to date"</a:t>
            </a:r>
          </a:p>
          <a:p>
            <a:endParaRPr lang="en-US" dirty="0">
              <a:ea typeface="ＭＳ Ｐゴシック" pitchFamily="34" charset="-128"/>
            </a:endParaRPr>
          </a:p>
          <a:p>
            <a:r>
              <a:rPr lang="en-US" dirty="0">
                <a:ea typeface="ＭＳ Ｐゴシック" pitchFamily="34" charset="-128"/>
              </a:rPr>
              <a:t>In #5, you can Optimize the MySQL tables - this is useful if you've deleted large amounts of data from the table.  It's like defragmenting your PC - it's going to reclaim unused space, and performs some minor repairs and tidies up the indices.</a:t>
            </a:r>
          </a:p>
          <a:p>
            <a:endParaRPr lang="en-US" dirty="0">
              <a:ea typeface="ＭＳ Ｐゴシック" pitchFamily="34" charset="-128"/>
            </a:endParaRPr>
          </a:p>
          <a:p>
            <a:r>
              <a:rPr lang="en-US" dirty="0">
                <a:ea typeface="ＭＳ Ｐゴシック" pitchFamily="34" charset="-128"/>
              </a:rPr>
              <a:t>(click) You can work with the indices in 7,8,9,and 10 - these options aren't required for the regular maintenance of SFX - we suggest that you contact Ex Libris support with any questions about these options.</a:t>
            </a:r>
          </a:p>
          <a:p>
            <a:endParaRPr lang="en-US" dirty="0">
              <a:ea typeface="ＭＳ Ｐゴシック" pitchFamily="34" charset="-128"/>
            </a:endParaRPr>
          </a:p>
          <a:p>
            <a:r>
              <a:rPr lang="en-US" dirty="0">
                <a:ea typeface="ＭＳ Ｐゴシック" pitchFamily="34" charset="-128"/>
              </a:rPr>
              <a:t>#11 – Copy database</a:t>
            </a:r>
            <a:r>
              <a:rPr lang="en-US" baseline="0" dirty="0">
                <a:ea typeface="ＭＳ Ｐゴシック" pitchFamily="34" charset="-128"/>
              </a:rPr>
              <a:t> to a different instance this is useful when you're actively using the test instance - you'd be able to copy the test instance over to the production one.</a:t>
            </a:r>
          </a:p>
          <a:p>
            <a:endParaRPr lang="en-US" baseline="0" dirty="0">
              <a:ea typeface="ＭＳ Ｐゴシック" pitchFamily="34" charset="-128"/>
            </a:endParaRPr>
          </a:p>
          <a:p>
            <a:r>
              <a:rPr lang="en-US" baseline="0" dirty="0">
                <a:ea typeface="ＭＳ Ｐゴシック" pitchFamily="34" charset="-128"/>
              </a:rPr>
              <a:t>One thing to remember is that while you're copying, the destination instance is going to be down - so everything - the SFX menu, A-Z list, even the SFX Admin are inaccessible.  </a:t>
            </a:r>
          </a:p>
          <a:p>
            <a:endParaRPr lang="en-US" baseline="0" dirty="0">
              <a:ea typeface="ＭＳ Ｐゴシック" pitchFamily="34" charset="-128"/>
            </a:endParaRPr>
          </a:p>
          <a:p>
            <a:r>
              <a:rPr lang="en-US" baseline="0" dirty="0">
                <a:ea typeface="ＭＳ Ｐゴシック" pitchFamily="34" charset="-128"/>
              </a:rPr>
              <a:t>(click) #12, 13, Export/Import local instance database information - these allow you to export and import all records from the global to the local instance, and vice versa - these options are for Ex Libris support</a:t>
            </a:r>
          </a:p>
          <a:p>
            <a:endParaRPr lang="en-US" baseline="0" dirty="0">
              <a:ea typeface="ＭＳ Ｐゴシック" pitchFamily="34" charset="-128"/>
            </a:endParaRPr>
          </a:p>
          <a:p>
            <a:r>
              <a:rPr lang="en-US" baseline="0" dirty="0">
                <a:ea typeface="ＭＳ Ｐゴシック" pitchFamily="34" charset="-128"/>
              </a:rPr>
              <a:t>(click) #14 - Clean local instance database information - this is going to remove all localizations for one specific instance - essentially this is like starting again with a brand new SFX instance.  You can't undo this, so be very, very careful with this!</a:t>
            </a:r>
          </a:p>
          <a:p>
            <a:endParaRPr lang="en-US" baseline="0" dirty="0">
              <a:ea typeface="ＭＳ Ｐゴシック" pitchFamily="34" charset="-128"/>
            </a:endParaRPr>
          </a:p>
          <a:p>
            <a:r>
              <a:rPr lang="en-US" baseline="0" dirty="0">
                <a:ea typeface="ＭＳ Ｐゴシック" pitchFamily="34" charset="-128"/>
              </a:rPr>
              <a:t>#15 Remove local duplicate objects - In SP 4.1.3, we added step during Revision Update to perform local instance database cleanup for new objects. SFX removes local object duplicates in case a new object was added during the Revision Update which has the same unique identifier (ISSN, ISBN or LCCN) as a locally created object. </a:t>
            </a:r>
          </a:p>
          <a:p>
            <a:endParaRPr lang="en-US" baseline="0" dirty="0">
              <a:ea typeface="ＭＳ Ｐゴシック" pitchFamily="34" charset="-128"/>
            </a:endParaRPr>
          </a:p>
          <a:p>
            <a:r>
              <a:rPr lang="en-US" baseline="0" dirty="0">
                <a:ea typeface="ＭＳ Ｐゴシック" pitchFamily="34" charset="-128"/>
              </a:rPr>
              <a:t>This option checks the locally created objects in all the local instances for duplicates.  You'd run it as the global instance user, and after you run it, the report will be available in the reports section (HTML/TXT) in the SFX Admin Center.</a:t>
            </a:r>
            <a:endParaRPr lang="en-US" dirty="0">
              <a:ea typeface="ＭＳ Ｐゴシック" pitchFamily="34" charset="-128"/>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Rot="1" noChangeAspect="1" noChangeArrowheads="1" noTextEdit="1"/>
          </p:cNvSpPr>
          <p:nvPr>
            <p:ph type="sldImg"/>
          </p:nvPr>
        </p:nvSpPr>
        <p:spPr>
          <a:ln/>
        </p:spPr>
      </p:sp>
      <p:sp>
        <p:nvSpPr>
          <p:cNvPr id="45059" name="Rectangle 3"/>
          <p:cNvSpPr>
            <a:spLocks noGrp="1" noChangeArrowheads="1"/>
          </p:cNvSpPr>
          <p:nvPr>
            <p:ph type="body" idx="1"/>
          </p:nvPr>
        </p:nvSpPr>
        <p:spPr>
          <a:xfrm>
            <a:off x="0" y="4273553"/>
            <a:ext cx="7023100" cy="5035549"/>
          </a:xfrm>
          <a:noFill/>
        </p:spPr>
        <p:txBody>
          <a:bodyPr>
            <a:normAutofit fontScale="77500" lnSpcReduction="20000"/>
          </a:bodyPr>
          <a:lstStyle/>
          <a:p>
            <a:r>
              <a:rPr lang="en-US" dirty="0">
                <a:ea typeface="ＭＳ Ｐゴシック" pitchFamily="34" charset="-128"/>
              </a:rPr>
              <a:t>Statistics…</a:t>
            </a:r>
          </a:p>
          <a:p>
            <a:endParaRPr lang="en-US" dirty="0">
              <a:ea typeface="ＭＳ Ｐゴシック" pitchFamily="34" charset="-128"/>
            </a:endParaRPr>
          </a:p>
          <a:p>
            <a:r>
              <a:rPr lang="en-US" dirty="0">
                <a:ea typeface="ＭＳ Ｐゴシック" pitchFamily="34" charset="-128"/>
              </a:rPr>
              <a:t>(click) In order to run</a:t>
            </a:r>
            <a:r>
              <a:rPr lang="en-US" baseline="0" dirty="0">
                <a:ea typeface="ＭＳ Ｐゴシック" pitchFamily="34" charset="-128"/>
              </a:rPr>
              <a:t> statistics queries in SFX Admin Center, the data itself needs to be moved ‘offline’.  That’s what the 1</a:t>
            </a:r>
            <a:r>
              <a:rPr lang="en-US" baseline="30000" dirty="0">
                <a:ea typeface="ＭＳ Ｐゴシック" pitchFamily="34" charset="-128"/>
              </a:rPr>
              <a:t>st</a:t>
            </a:r>
            <a:r>
              <a:rPr lang="en-US" baseline="0" dirty="0">
                <a:ea typeface="ＭＳ Ｐゴシック" pitchFamily="34" charset="-128"/>
              </a:rPr>
              <a:t> option is for.  </a:t>
            </a:r>
          </a:p>
          <a:p>
            <a:endParaRPr lang="en-US" baseline="0" dirty="0">
              <a:ea typeface="ＭＳ Ｐゴシック" pitchFamily="34" charset="-128"/>
            </a:endParaRPr>
          </a:p>
          <a:p>
            <a:r>
              <a:rPr lang="en-US" dirty="0">
                <a:ea typeface="ＭＳ Ｐゴシック" pitchFamily="34" charset="-128"/>
              </a:rPr>
              <a:t>Now you can imagine that at some point, you're going to have a lot of data stored in 'offline' - that's where #2 comes in.  By archiving the statistics, you can move them to a different server to store them indefinitely.  Before you archive, you want to make sure that you've run all of the statistics queries you’re</a:t>
            </a:r>
            <a:r>
              <a:rPr lang="en-US" baseline="0" dirty="0">
                <a:ea typeface="ＭＳ Ｐゴシック" pitchFamily="34" charset="-128"/>
              </a:rPr>
              <a:t> going to need for that </a:t>
            </a:r>
            <a:r>
              <a:rPr lang="en-US" baseline="0" dirty="0" err="1">
                <a:ea typeface="ＭＳ Ｐゴシック" pitchFamily="34" charset="-128"/>
              </a:rPr>
              <a:t>timeperiod</a:t>
            </a:r>
            <a:r>
              <a:rPr lang="en-US" baseline="0" dirty="0">
                <a:ea typeface="ＭＳ Ｐゴシック" pitchFamily="34" charset="-128"/>
              </a:rPr>
              <a:t>. </a:t>
            </a:r>
            <a:endParaRPr lang="en-US" dirty="0">
              <a:ea typeface="ＭＳ Ｐゴシック" pitchFamily="34" charset="-128"/>
            </a:endParaRPr>
          </a:p>
          <a:p>
            <a:endParaRPr lang="en-US" dirty="0">
              <a:ea typeface="ＭＳ Ｐゴシック" pitchFamily="34" charset="-128"/>
            </a:endParaRPr>
          </a:p>
          <a:p>
            <a:r>
              <a:rPr lang="en-US" dirty="0">
                <a:ea typeface="ＭＳ Ｐゴシック" pitchFamily="34" charset="-128"/>
              </a:rPr>
              <a:t>It is possible to load an archive file back into the offline tables - that's done with #3 – load</a:t>
            </a:r>
            <a:r>
              <a:rPr lang="en-US" baseline="0" dirty="0">
                <a:ea typeface="ＭＳ Ｐゴシック" pitchFamily="34" charset="-128"/>
              </a:rPr>
              <a:t> statistics from a file.</a:t>
            </a:r>
          </a:p>
          <a:p>
            <a:endParaRPr lang="en-US" baseline="0" dirty="0">
              <a:ea typeface="ＭＳ Ｐゴシック" pitchFamily="34" charset="-128"/>
            </a:endParaRPr>
          </a:p>
          <a:p>
            <a:r>
              <a:rPr lang="en-US" baseline="0" dirty="0">
                <a:ea typeface="ＭＳ Ｐゴシック" pitchFamily="34" charset="-128"/>
              </a:rPr>
              <a:t>You can check to see how big the stats tables are getting with #4, and use that information to determine if or when you need to archive. In general, if the offline table reaches 1 million rows, we recommend you archive it. </a:t>
            </a:r>
            <a:r>
              <a:rPr lang="en-US" sz="1200" kern="1200" dirty="0">
                <a:solidFill>
                  <a:schemeClr val="tx1"/>
                </a:solidFill>
                <a:effectLst/>
                <a:latin typeface="Verdana" pitchFamily="34" charset="0"/>
                <a:ea typeface="ＭＳ Ｐゴシック" charset="0"/>
                <a:cs typeface="Arial" pitchFamily="34" charset="0"/>
              </a:rPr>
              <a:t>Each row in the offline table represents 1 SFX request (i.e. one </a:t>
            </a:r>
            <a:r>
              <a:rPr lang="en-US" sz="1200" kern="1200" dirty="0" err="1">
                <a:solidFill>
                  <a:schemeClr val="tx1"/>
                </a:solidFill>
                <a:effectLst/>
                <a:latin typeface="Verdana" pitchFamily="34" charset="0"/>
                <a:ea typeface="ＭＳ Ｐゴシック" charset="0"/>
                <a:cs typeface="Arial" pitchFamily="34" charset="0"/>
              </a:rPr>
              <a:t>OpenURL</a:t>
            </a:r>
            <a:r>
              <a:rPr lang="en-US" sz="1200" kern="1200" dirty="0">
                <a:solidFill>
                  <a:schemeClr val="tx1"/>
                </a:solidFill>
                <a:effectLst/>
                <a:latin typeface="Verdana" pitchFamily="34" charset="0"/>
                <a:ea typeface="ＭＳ Ｐゴシック" charset="0"/>
                <a:cs typeface="Arial" pitchFamily="34" charset="0"/>
              </a:rPr>
              <a:t> that results in the loading of the SFX Menu or </a:t>
            </a:r>
            <a:r>
              <a:rPr lang="en-US" sz="1200" kern="1200" dirty="0" err="1">
                <a:solidFill>
                  <a:schemeClr val="tx1"/>
                </a:solidFill>
                <a:effectLst/>
                <a:latin typeface="Verdana" pitchFamily="34" charset="0"/>
                <a:ea typeface="ＭＳ Ｐゴシック" charset="0"/>
                <a:cs typeface="Arial" pitchFamily="34" charset="0"/>
              </a:rPr>
              <a:t>DirectLink</a:t>
            </a:r>
            <a:r>
              <a:rPr lang="en-US" sz="1200" kern="1200" dirty="0">
                <a:solidFill>
                  <a:schemeClr val="tx1"/>
                </a:solidFill>
                <a:effectLst/>
                <a:latin typeface="Verdana" pitchFamily="34" charset="0"/>
                <a:ea typeface="ＭＳ Ｐゴシック" charset="0"/>
                <a:cs typeface="Arial" pitchFamily="34" charset="0"/>
              </a:rPr>
              <a:t>.)</a:t>
            </a:r>
          </a:p>
          <a:p>
            <a:endParaRPr lang="en-US" baseline="0" dirty="0">
              <a:ea typeface="ＭＳ Ｐゴシック" pitchFamily="34" charset="-128"/>
            </a:endParaRPr>
          </a:p>
          <a:p>
            <a:r>
              <a:rPr lang="en-US" baseline="0" dirty="0">
                <a:ea typeface="ＭＳ Ｐゴシック" pitchFamily="34" charset="-128"/>
              </a:rPr>
              <a:t>And with #5, you can schedule these tasks. If you’re a Direct customer, Ex </a:t>
            </a:r>
            <a:r>
              <a:rPr lang="en-US" baseline="0" dirty="0" err="1">
                <a:ea typeface="ＭＳ Ｐゴシック" pitchFamily="34" charset="-128"/>
              </a:rPr>
              <a:t>Libris</a:t>
            </a:r>
            <a:r>
              <a:rPr lang="en-US" baseline="0" dirty="0">
                <a:ea typeface="ＭＳ Ｐゴシック" pitchFamily="34" charset="-128"/>
              </a:rPr>
              <a:t> will schedule this for you.</a:t>
            </a:r>
          </a:p>
          <a:p>
            <a:endParaRPr lang="en-US" baseline="0" dirty="0">
              <a:ea typeface="ＭＳ Ｐゴシック" pitchFamily="34" charset="-128"/>
            </a:endParaRPr>
          </a:p>
          <a:p>
            <a:r>
              <a:rPr lang="en-US" baseline="0" dirty="0">
                <a:ea typeface="ＭＳ Ｐゴシック" pitchFamily="34" charset="-128"/>
              </a:rPr>
              <a:t>The SFX_REQUEST table stores the data that's used to generate each SFX Menu screen - which means that it's going to need to be cleared out periodically – that also can be scheduled. (click)</a:t>
            </a:r>
          </a:p>
          <a:p>
            <a:endParaRPr lang="en-US" baseline="0" dirty="0">
              <a:ea typeface="ＭＳ Ｐゴシック" pitchFamily="34" charset="-128"/>
            </a:endParaRPr>
          </a:p>
          <a:p>
            <a:r>
              <a:rPr lang="en-US" baseline="0" dirty="0">
                <a:ea typeface="ＭＳ Ｐゴシック" pitchFamily="34" charset="-128"/>
              </a:rPr>
              <a:t>If you've purchased bX, (click) you may be interested in the next three options - bX registration &amp; configuration, publish historical stats, and the clean OAI_REPOSITORY table.  There's more information about those options in the bX-SFX Configuration Guide.</a:t>
            </a:r>
          </a:p>
          <a:p>
            <a:r>
              <a:rPr lang="en-US" b="0" dirty="0">
                <a:effectLst/>
              </a:rPr>
              <a:t>For those of you who are unfamiliar with </a:t>
            </a:r>
            <a:r>
              <a:rPr lang="en-US" b="0" dirty="0" err="1">
                <a:effectLst/>
              </a:rPr>
              <a:t>bX</a:t>
            </a:r>
            <a:r>
              <a:rPr lang="en-US" b="0" dirty="0">
                <a:effectLst/>
              </a:rPr>
              <a:t>: </a:t>
            </a:r>
            <a:r>
              <a:rPr lang="en-US" b="0" dirty="0" err="1">
                <a:effectLst/>
              </a:rPr>
              <a:t>bX</a:t>
            </a:r>
            <a:r>
              <a:rPr lang="en-US" b="0" dirty="0">
                <a:effectLst/>
              </a:rPr>
              <a:t>™ is a recommender service that helps the users to discover relevant literature that they would not have found otherwise.  It provides usage-based</a:t>
            </a:r>
            <a:r>
              <a:rPr lang="en-US" b="0" baseline="0" dirty="0">
                <a:effectLst/>
              </a:rPr>
              <a:t> recommendations - similar to user recommendations at Amazon.com or other websites.</a:t>
            </a:r>
          </a:p>
          <a:p>
            <a:endParaRPr lang="en-US" b="0" dirty="0">
              <a:effectLst/>
            </a:endParaRPr>
          </a:p>
          <a:p>
            <a:r>
              <a:rPr lang="en-US" baseline="0" dirty="0">
                <a:ea typeface="ＭＳ Ｐゴシック" pitchFamily="34" charset="-128"/>
              </a:rPr>
              <a:t>Items #10 and 11 have to do with previous fixes. Remove SFX requests - this was a fix we implemented in a previous Service Pack that takes care of an issue with IE8 that affected SFX usage statistics.  If you're running SFX version 4.0.3 (or are in implementation with a new installation) this is already taken care of - if not, you can run this option. And there’s also a fix statistics file option to make it OS independent.</a:t>
            </a:r>
            <a:endParaRPr lang="en-US" b="1" i="1" baseline="0" dirty="0">
              <a:ea typeface="ＭＳ Ｐゴシック" pitchFamily="34" charset="-128"/>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Rot="1" noChangeAspect="1" noChangeArrowheads="1" noTextEdit="1"/>
          </p:cNvSpPr>
          <p:nvPr>
            <p:ph type="sldImg"/>
          </p:nvPr>
        </p:nvSpPr>
        <p:spPr>
          <a:ln/>
        </p:spPr>
      </p:sp>
      <p:sp>
        <p:nvSpPr>
          <p:cNvPr id="45059" name="Rectangle 3"/>
          <p:cNvSpPr>
            <a:spLocks noGrp="1" noChangeArrowheads="1"/>
          </p:cNvSpPr>
          <p:nvPr>
            <p:ph type="body" idx="1"/>
          </p:nvPr>
        </p:nvSpPr>
        <p:spPr>
          <a:noFill/>
        </p:spPr>
        <p:txBody>
          <a:bodyPr/>
          <a:lstStyle/>
          <a:p>
            <a:r>
              <a:rPr lang="en-US" dirty="0">
                <a:ea typeface="ＭＳ Ｐゴシック" pitchFamily="34" charset="-128"/>
              </a:rPr>
              <a:t>You can also run a series of diagnostics on SFX.</a:t>
            </a:r>
          </a:p>
          <a:p>
            <a:endParaRPr lang="en-US" dirty="0">
              <a:ea typeface="ＭＳ Ｐゴシック" pitchFamily="34" charset="-128"/>
            </a:endParaRPr>
          </a:p>
          <a:p>
            <a:r>
              <a:rPr lang="en-US" dirty="0">
                <a:ea typeface="ＭＳ Ｐゴシック" pitchFamily="34" charset="-128"/>
              </a:rPr>
              <a:t>You can check to see if email is functioning properly - there's an email module that's used for the </a:t>
            </a:r>
            <a:r>
              <a:rPr lang="en-US" dirty="0" err="1">
                <a:ea typeface="ＭＳ Ｐゴシック" pitchFamily="34" charset="-128"/>
              </a:rPr>
              <a:t>KnowledgeBase</a:t>
            </a:r>
            <a:r>
              <a:rPr lang="en-US" baseline="0" dirty="0">
                <a:ea typeface="ＭＳ Ｐゴシック" pitchFamily="34" charset="-128"/>
              </a:rPr>
              <a:t> Change Requests area in SFX Admin Center</a:t>
            </a:r>
            <a:r>
              <a:rPr lang="en-US" dirty="0">
                <a:ea typeface="ＭＳ Ｐゴシック" pitchFamily="34" charset="-128"/>
              </a:rPr>
              <a:t>, any local document delivery and feedback targets, etc.</a:t>
            </a:r>
          </a:p>
          <a:p>
            <a:endParaRPr lang="en-US" dirty="0">
              <a:ea typeface="ＭＳ Ｐゴシック" pitchFamily="34" charset="-128"/>
            </a:endParaRPr>
          </a:p>
          <a:p>
            <a:r>
              <a:rPr lang="en-US" dirty="0">
                <a:ea typeface="ＭＳ Ｐゴシック" pitchFamily="34" charset="-128"/>
              </a:rPr>
              <a:t>You can check to see if FTP is working properly - FTP is used with </a:t>
            </a:r>
            <a:r>
              <a:rPr lang="en-US" dirty="0" err="1">
                <a:ea typeface="ＭＳ Ｐゴシック" pitchFamily="34" charset="-128"/>
              </a:rPr>
              <a:t>MARCit</a:t>
            </a:r>
            <a:r>
              <a:rPr lang="en-US" dirty="0">
                <a:ea typeface="ＭＳ Ｐゴシック" pitchFamily="34" charset="-128"/>
              </a:rPr>
              <a:t> and exporting electronic journals using the External Export program (for MetaLib).</a:t>
            </a:r>
          </a:p>
          <a:p>
            <a:endParaRPr lang="en-US" dirty="0">
              <a:ea typeface="ＭＳ Ｐゴシック" pitchFamily="34" charset="-128"/>
            </a:endParaRPr>
          </a:p>
          <a:p>
            <a:r>
              <a:rPr lang="en-US" dirty="0">
                <a:ea typeface="ＭＳ Ｐゴシック" pitchFamily="34" charset="-128"/>
              </a:rPr>
              <a:t>The Check IP address diagnostic is used when you're installing SFX.</a:t>
            </a:r>
          </a:p>
          <a:p>
            <a:endParaRPr lang="en-US" dirty="0">
              <a:ea typeface="ＭＳ Ｐゴシック" pitchFamily="34" charset="-128"/>
            </a:endParaRPr>
          </a:p>
          <a:p>
            <a:r>
              <a:rPr lang="en-US" dirty="0">
                <a:ea typeface="ＭＳ Ｐゴシック" pitchFamily="34" charset="-128"/>
              </a:rPr>
              <a:t>If you're using the External Export, you can troubleshoot problems using #4, and you can use #5 to check to see if Z39.50 has access to a particular OPAC.</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Rot="1" noChangeAspect="1" noChangeArrowheads="1" noTextEdit="1"/>
          </p:cNvSpPr>
          <p:nvPr>
            <p:ph type="sldImg"/>
          </p:nvPr>
        </p:nvSpPr>
        <p:spPr>
          <a:ln/>
        </p:spPr>
      </p:sp>
      <p:sp>
        <p:nvSpPr>
          <p:cNvPr id="34819" name="Rectangle 3"/>
          <p:cNvSpPr>
            <a:spLocks noGrp="1" noChangeArrowheads="1"/>
          </p:cNvSpPr>
          <p:nvPr>
            <p:ph type="body" idx="1"/>
          </p:nvPr>
        </p:nvSpPr>
        <p:spPr>
          <a:noFill/>
        </p:spPr>
        <p:txBody>
          <a:bodyPr/>
          <a:lstStyle/>
          <a:p>
            <a:r>
              <a:rPr lang="en-US" dirty="0">
                <a:ea typeface="ＭＳ Ｐゴシック" pitchFamily="34" charset="-128"/>
              </a:rPr>
              <a:t>In this session: </a:t>
            </a:r>
          </a:p>
          <a:p>
            <a:r>
              <a:rPr lang="en-US" dirty="0">
                <a:ea typeface="ＭＳ Ｐゴシック" pitchFamily="34" charset="-128"/>
              </a:rPr>
              <a:t>First, we’ll take a look</a:t>
            </a:r>
            <a:r>
              <a:rPr lang="en-US" baseline="0" dirty="0">
                <a:ea typeface="ＭＳ Ｐゴシック" pitchFamily="34" charset="-128"/>
              </a:rPr>
              <a:t> at the SFX server and see how it’s structured.</a:t>
            </a:r>
          </a:p>
          <a:p>
            <a:r>
              <a:rPr lang="en-US" baseline="0" dirty="0">
                <a:ea typeface="ＭＳ Ｐゴシック" pitchFamily="34" charset="-128"/>
              </a:rPr>
              <a:t>Next, we’ll go over how back up and recovery works in SFX and also look at security and how it’s handled.</a:t>
            </a:r>
          </a:p>
          <a:p>
            <a:r>
              <a:rPr lang="en-US" baseline="0" dirty="0">
                <a:ea typeface="ＭＳ Ｐゴシック" pitchFamily="34" charset="-128"/>
              </a:rPr>
              <a:t>We’ll also cover how to access and use the log files for testing and debugging, as well as how to use the debugging tool in SFX Admin Center.</a:t>
            </a:r>
          </a:p>
          <a:p>
            <a:r>
              <a:rPr lang="en-US" baseline="0" dirty="0">
                <a:ea typeface="ＭＳ Ｐゴシック" pitchFamily="34" charset="-128"/>
              </a:rPr>
              <a:t>We’ll take a close look at the server admin utility, and each of its options.</a:t>
            </a:r>
          </a:p>
          <a:p>
            <a:r>
              <a:rPr lang="en-US" baseline="0" dirty="0">
                <a:ea typeface="ＭＳ Ｐゴシック" pitchFamily="34" charset="-128"/>
              </a:rPr>
              <a:t>We’ll also talk about the KB (</a:t>
            </a:r>
            <a:r>
              <a:rPr lang="en-US" baseline="0" dirty="0" err="1">
                <a:ea typeface="ＭＳ Ｐゴシック" pitchFamily="34" charset="-128"/>
              </a:rPr>
              <a:t>KnowledgeBase</a:t>
            </a:r>
            <a:r>
              <a:rPr lang="en-US" baseline="0" dirty="0">
                <a:ea typeface="ＭＳ Ｐゴシック" pitchFamily="34" charset="-128"/>
              </a:rPr>
              <a:t>) Update process.</a:t>
            </a:r>
          </a:p>
          <a:p>
            <a:r>
              <a:rPr lang="en-US" baseline="0" dirty="0">
                <a:ea typeface="ＭＳ Ｐゴシック" pitchFamily="34" charset="-128"/>
              </a:rPr>
              <a:t>Lastly, we’ll go over the standard recommended maintenance for SFX.</a:t>
            </a:r>
          </a:p>
          <a:p>
            <a:endParaRPr lang="en-US" baseline="0" dirty="0">
              <a:ea typeface="ＭＳ Ｐゴシック" pitchFamily="34" charset="-128"/>
            </a:endParaRPr>
          </a:p>
          <a:p>
            <a:r>
              <a:rPr lang="en-US" baseline="0" dirty="0">
                <a:ea typeface="ＭＳ Ｐゴシック" pitchFamily="34" charset="-128"/>
              </a:rPr>
              <a:t>Keep in mind that we’ll just be going over basic systems administration information – all of the information in this session is also covered the Systems Administration Guide.  There will be times when I’ll cover a topic, and you’ll be thinking ‘Ok, but how to I actually run a backup, or how do I configure my security settings”  – the System Admin guide has step by step instructions on how to perform many of these tasks, so we’ll be focusing on the what and why, rather than the how in this session.  Please rest assured that all of the </a:t>
            </a:r>
            <a:r>
              <a:rPr lang="en-US" i="1" baseline="0" dirty="0">
                <a:ea typeface="ＭＳ Ｐゴシック" pitchFamily="34" charset="-128"/>
              </a:rPr>
              <a:t>how </a:t>
            </a:r>
            <a:r>
              <a:rPr lang="en-US" i="1" baseline="0" dirty="0" err="1">
                <a:ea typeface="ＭＳ Ｐゴシック" pitchFamily="34" charset="-128"/>
              </a:rPr>
              <a:t>to’s</a:t>
            </a:r>
            <a:r>
              <a:rPr lang="en-US" i="1" baseline="0" dirty="0">
                <a:ea typeface="ＭＳ Ｐゴシック" pitchFamily="34" charset="-128"/>
              </a:rPr>
              <a:t> </a:t>
            </a:r>
            <a:r>
              <a:rPr lang="en-US" i="0" baseline="0" dirty="0">
                <a:ea typeface="ＭＳ Ｐゴシック" pitchFamily="34" charset="-128"/>
              </a:rPr>
              <a:t>are </a:t>
            </a:r>
            <a:r>
              <a:rPr lang="en-US" baseline="0" dirty="0">
                <a:ea typeface="ＭＳ Ｐゴシック" pitchFamily="34" charset="-128"/>
              </a:rPr>
              <a:t>documented and available when you need it.</a:t>
            </a: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Rot="1" noChangeAspect="1" noChangeArrowheads="1" noTextEdit="1"/>
          </p:cNvSpPr>
          <p:nvPr>
            <p:ph type="sldImg"/>
          </p:nvPr>
        </p:nvSpPr>
        <p:spPr>
          <a:ln/>
        </p:spPr>
      </p:sp>
      <p:sp>
        <p:nvSpPr>
          <p:cNvPr id="45059" name="Rectangle 3"/>
          <p:cNvSpPr>
            <a:spLocks noGrp="1" noChangeArrowheads="1"/>
          </p:cNvSpPr>
          <p:nvPr>
            <p:ph type="body" idx="1"/>
          </p:nvPr>
        </p:nvSpPr>
        <p:spPr>
          <a:noFill/>
        </p:spPr>
        <p:txBody>
          <a:bodyPr/>
          <a:lstStyle/>
          <a:p>
            <a:r>
              <a:rPr lang="en-US" dirty="0">
                <a:ea typeface="ＭＳ Ｐゴシック" pitchFamily="34" charset="-128"/>
              </a:rPr>
              <a:t>A-Z</a:t>
            </a:r>
            <a:r>
              <a:rPr lang="en-US" baseline="0" dirty="0">
                <a:ea typeface="ＭＳ Ｐゴシック" pitchFamily="34" charset="-128"/>
              </a:rPr>
              <a:t> Tools: These are important if you want to use the A-Z List.  We mentioned in UI Configuration session that you needed to get onto the server to run the A-Z – well here it is! The A-Z indexing job keeps everything in sync – so for example, if you have activated or deactivated targets, services, or object portfolios, the A-Z indexing job will make sure those changes are reflected in your A-Z list.</a:t>
            </a:r>
          </a:p>
          <a:p>
            <a:endParaRPr lang="en-US" baseline="0" dirty="0">
              <a:ea typeface="ＭＳ Ｐゴシック" pitchFamily="34" charset="-128"/>
            </a:endParaRPr>
          </a:p>
          <a:p>
            <a:r>
              <a:rPr lang="en-US" baseline="0" dirty="0">
                <a:ea typeface="ＭＳ Ｐゴシック" pitchFamily="34" charset="-128"/>
              </a:rPr>
              <a:t>From this menu, it’s possible to build or rebuild the list, schedule this to run, and see what you have scheduled.  In general, you’ll want to run this daily or weekly, but it really depends on how often you’re making changes to your resources in SFX. If you’re a Direct customer, Ex </a:t>
            </a:r>
            <a:r>
              <a:rPr lang="en-US" baseline="0" dirty="0" err="1">
                <a:ea typeface="ＭＳ Ｐゴシック" pitchFamily="34" charset="-128"/>
              </a:rPr>
              <a:t>Libris</a:t>
            </a:r>
            <a:r>
              <a:rPr lang="en-US" baseline="0" dirty="0">
                <a:ea typeface="ＭＳ Ｐゴシック" pitchFamily="34" charset="-128"/>
              </a:rPr>
              <a:t> will schedule this job for you.</a:t>
            </a:r>
          </a:p>
          <a:p>
            <a:endParaRPr lang="en-US" baseline="0" dirty="0">
              <a:ea typeface="ＭＳ Ｐゴシック" pitchFamily="34" charset="-128"/>
            </a:endParaRPr>
          </a:p>
          <a:p>
            <a:r>
              <a:rPr lang="en-US" baseline="0" dirty="0">
                <a:ea typeface="ＭＳ Ｐゴシック" pitchFamily="34" charset="-128"/>
              </a:rPr>
              <a:t>(click) I’ll mention this again in a few slides, but the A-Z list uses the information in the RSI job so you’ll need to run the RSI index before the A-Z index.</a:t>
            </a: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Rot="1" noChangeAspect="1" noChangeArrowheads="1" noTextEdit="1"/>
          </p:cNvSpPr>
          <p:nvPr>
            <p:ph type="sldImg"/>
          </p:nvPr>
        </p:nvSpPr>
        <p:spPr>
          <a:ln/>
        </p:spPr>
      </p:sp>
      <p:sp>
        <p:nvSpPr>
          <p:cNvPr id="45059" name="Rectangle 3"/>
          <p:cNvSpPr>
            <a:spLocks noGrp="1" noChangeArrowheads="1"/>
          </p:cNvSpPr>
          <p:nvPr>
            <p:ph type="body" idx="1"/>
          </p:nvPr>
        </p:nvSpPr>
        <p:spPr>
          <a:noFill/>
        </p:spPr>
        <p:txBody>
          <a:bodyPr/>
          <a:lstStyle/>
          <a:p>
            <a:r>
              <a:rPr lang="en-US" dirty="0">
                <a:ea typeface="ＭＳ Ｐゴシック" pitchFamily="34" charset="-128"/>
              </a:rPr>
              <a:t>The Google</a:t>
            </a:r>
            <a:r>
              <a:rPr lang="en-US" baseline="0" dirty="0">
                <a:ea typeface="ＭＳ Ｐゴシック" pitchFamily="34" charset="-128"/>
              </a:rPr>
              <a:t> holdings file export can be run and scheduled from here – this export is also used in Primo for the Primo Central database.</a:t>
            </a:r>
          </a:p>
          <a:p>
            <a:r>
              <a:rPr lang="en-US" baseline="0" dirty="0">
                <a:ea typeface="ＭＳ Ｐゴシック" pitchFamily="34" charset="-128"/>
              </a:rPr>
              <a:t>This will create your full-text holdings file and export it from SFX, so Google Scholar and/or Primo Central (if applicable to your institution) can pick up the file on a weekly basis.</a:t>
            </a:r>
            <a:endParaRPr lang="en-US" dirty="0">
              <a:ea typeface="ＭＳ Ｐゴシック" pitchFamily="34" charset="-128"/>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Rot="1" noChangeAspect="1" noChangeArrowheads="1" noTextEdit="1"/>
          </p:cNvSpPr>
          <p:nvPr>
            <p:ph type="sldImg"/>
          </p:nvPr>
        </p:nvSpPr>
        <p:spPr>
          <a:ln/>
        </p:spPr>
      </p:sp>
      <p:sp>
        <p:nvSpPr>
          <p:cNvPr id="45059" name="Rectangle 3"/>
          <p:cNvSpPr>
            <a:spLocks noGrp="1" noChangeArrowheads="1"/>
          </p:cNvSpPr>
          <p:nvPr>
            <p:ph type="body" idx="1"/>
          </p:nvPr>
        </p:nvSpPr>
        <p:spPr>
          <a:noFill/>
        </p:spPr>
        <p:txBody>
          <a:bodyPr/>
          <a:lstStyle/>
          <a:p>
            <a:r>
              <a:rPr lang="en-US" dirty="0">
                <a:ea typeface="ＭＳ Ｐゴシック" pitchFamily="34" charset="-128"/>
              </a:rPr>
              <a:t>The revision update option allows you to monitor and clean up the report tables, and allows you to back up revisions and roll them back.</a:t>
            </a:r>
          </a:p>
          <a:p>
            <a:endParaRPr lang="en-US" dirty="0">
              <a:ea typeface="ＭＳ Ｐゴシック" pitchFamily="34" charset="-128"/>
            </a:endParaRPr>
          </a:p>
          <a:p>
            <a:r>
              <a:rPr lang="en-US" dirty="0">
                <a:ea typeface="ＭＳ Ｐゴシック" pitchFamily="34" charset="-128"/>
              </a:rPr>
              <a:t>During an update, everything that's going to be affected is backed up.  This allows you to roll back the update.</a:t>
            </a: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Rot="1" noChangeAspect="1" noChangeArrowheads="1" noTextEdit="1"/>
          </p:cNvSpPr>
          <p:nvPr>
            <p:ph type="sldImg"/>
          </p:nvPr>
        </p:nvSpPr>
        <p:spPr>
          <a:ln/>
        </p:spPr>
      </p:sp>
      <p:sp>
        <p:nvSpPr>
          <p:cNvPr id="45059" name="Rectangle 3"/>
          <p:cNvSpPr>
            <a:spLocks noGrp="1" noChangeArrowheads="1"/>
          </p:cNvSpPr>
          <p:nvPr>
            <p:ph type="body" idx="1"/>
          </p:nvPr>
        </p:nvSpPr>
        <p:spPr>
          <a:noFill/>
        </p:spPr>
        <p:txBody>
          <a:bodyPr/>
          <a:lstStyle/>
          <a:p>
            <a:r>
              <a:rPr lang="en-US" dirty="0">
                <a:ea typeface="ＭＳ Ｐゴシック" pitchFamily="34" charset="-128"/>
              </a:rPr>
              <a:t>The Primo Export allows you to export a Primo file, schedule an export, and update and remove scheduled exports.</a:t>
            </a:r>
          </a:p>
          <a:p>
            <a:endParaRPr lang="en-US" dirty="0">
              <a:ea typeface="ＭＳ Ｐゴシック" pitchFamily="34" charset="-128"/>
            </a:endParaRPr>
          </a:p>
          <a:p>
            <a:r>
              <a:rPr lang="en-US" dirty="0">
                <a:ea typeface="ＭＳ Ｐゴシック" pitchFamily="34" charset="-128"/>
              </a:rPr>
              <a:t>This creates an XML export with active </a:t>
            </a:r>
            <a:r>
              <a:rPr lang="en-US" dirty="0" err="1">
                <a:ea typeface="ＭＳ Ｐゴシック" pitchFamily="34" charset="-128"/>
              </a:rPr>
              <a:t>fullText</a:t>
            </a:r>
            <a:r>
              <a:rPr lang="en-US" dirty="0">
                <a:ea typeface="ＭＳ Ｐゴシック" pitchFamily="34" charset="-128"/>
              </a:rPr>
              <a:t> journals and books for import into Primo.</a:t>
            </a:r>
          </a:p>
          <a:p>
            <a:endParaRPr lang="en-US" dirty="0">
              <a:ea typeface="ＭＳ Ｐゴシック" pitchFamily="34" charset="-128"/>
            </a:endParaRPr>
          </a:p>
          <a:p>
            <a:r>
              <a:rPr lang="en-US" dirty="0">
                <a:ea typeface="ＭＳ Ｐゴシック" pitchFamily="34" charset="-128"/>
              </a:rPr>
              <a:t>The first time you run it, a full file is created.  If an export was already run and there's an output file in the directory, an incremental export file is created.</a:t>
            </a:r>
          </a:p>
          <a:p>
            <a:endParaRPr lang="en-US" dirty="0">
              <a:ea typeface="ＭＳ Ｐゴシック" pitchFamily="34" charset="-128"/>
            </a:endParaRPr>
          </a:p>
          <a:p>
            <a:r>
              <a:rPr lang="en-US" dirty="0">
                <a:ea typeface="ＭＳ Ｐゴシック" pitchFamily="34" charset="-128"/>
              </a:rPr>
              <a:t>The export itself is set up in the SFX Admin interface - instructions are in the System Admin Guide.</a:t>
            </a: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Rot="1" noChangeAspect="1" noChangeArrowheads="1" noTextEdit="1"/>
          </p:cNvSpPr>
          <p:nvPr>
            <p:ph type="sldImg"/>
          </p:nvPr>
        </p:nvSpPr>
        <p:spPr>
          <a:ln/>
        </p:spPr>
      </p:sp>
      <p:sp>
        <p:nvSpPr>
          <p:cNvPr id="45059" name="Rectangle 3"/>
          <p:cNvSpPr>
            <a:spLocks noGrp="1" noChangeArrowheads="1"/>
          </p:cNvSpPr>
          <p:nvPr>
            <p:ph type="body" idx="1"/>
          </p:nvPr>
        </p:nvSpPr>
        <p:spPr>
          <a:noFill/>
        </p:spPr>
        <p:txBody>
          <a:bodyPr/>
          <a:lstStyle/>
          <a:p>
            <a:r>
              <a:rPr lang="en-US" dirty="0">
                <a:ea typeface="ＭＳ Ｐゴシック" pitchFamily="34" charset="-128"/>
              </a:rPr>
              <a:t>The RSI, or Rapid Service Indicator, is used to determine full-text availability in SFX - MetaLib uses it, Primo uses it, and most importantly, your A-Z list uses it.</a:t>
            </a:r>
          </a:p>
          <a:p>
            <a:endParaRPr lang="en-US" dirty="0">
              <a:ea typeface="ＭＳ Ｐゴシック" pitchFamily="34" charset="-128"/>
            </a:endParaRPr>
          </a:p>
          <a:p>
            <a:r>
              <a:rPr lang="en-US" dirty="0">
                <a:ea typeface="ＭＳ Ｐゴシック" pitchFamily="34" charset="-128"/>
              </a:rPr>
              <a:t>Remember when you schedule this to run, make sure you schedule the RSI before your A-Z list so that your A-Z index will be up to date. Again, if you’re a Direct customer, Ex </a:t>
            </a:r>
            <a:r>
              <a:rPr lang="en-US" dirty="0" err="1">
                <a:ea typeface="ＭＳ Ｐゴシック" pitchFamily="34" charset="-128"/>
              </a:rPr>
              <a:t>Libris</a:t>
            </a:r>
            <a:r>
              <a:rPr lang="en-US" dirty="0">
                <a:ea typeface="ＭＳ Ｐゴシック" pitchFamily="34" charset="-128"/>
              </a:rPr>
              <a:t> will schedule</a:t>
            </a:r>
            <a:r>
              <a:rPr lang="en-US" baseline="0" dirty="0">
                <a:ea typeface="ＭＳ Ｐゴシック" pitchFamily="34" charset="-128"/>
              </a:rPr>
              <a:t> this for you.</a:t>
            </a:r>
            <a:endParaRPr lang="en-US" dirty="0">
              <a:ea typeface="ＭＳ Ｐゴシック" pitchFamily="34" charset="-128"/>
            </a:endParaRPr>
          </a:p>
          <a:p>
            <a:r>
              <a:rPr lang="en-US" dirty="0">
                <a:ea typeface="ＭＳ Ｐゴシック" pitchFamily="34" charset="-128"/>
              </a:rPr>
              <a:t> </a:t>
            </a: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Rot="1" noChangeAspect="1" noChangeArrowheads="1" noTextEdit="1"/>
          </p:cNvSpPr>
          <p:nvPr>
            <p:ph type="sldImg"/>
          </p:nvPr>
        </p:nvSpPr>
        <p:spPr>
          <a:ln/>
        </p:spPr>
      </p:sp>
      <p:sp>
        <p:nvSpPr>
          <p:cNvPr id="46083" name="Rectangle 3"/>
          <p:cNvSpPr>
            <a:spLocks noGrp="1" noChangeArrowheads="1"/>
          </p:cNvSpPr>
          <p:nvPr>
            <p:ph type="body" idx="1"/>
          </p:nvPr>
        </p:nvSpPr>
        <p:spPr>
          <a:noFill/>
        </p:spPr>
        <p:txBody>
          <a:bodyPr/>
          <a:lstStyle/>
          <a:p>
            <a:r>
              <a:rPr lang="en-US" dirty="0">
                <a:ea typeface="ＭＳ Ｐゴシック" pitchFamily="34" charset="-128"/>
              </a:rPr>
              <a:t>Along</a:t>
            </a:r>
            <a:r>
              <a:rPr lang="en-US" baseline="0" dirty="0">
                <a:ea typeface="ＭＳ Ｐゴシック" pitchFamily="34" charset="-128"/>
              </a:rPr>
              <a:t> with the maintenance tasks we just covered, there’s a </a:t>
            </a:r>
            <a:r>
              <a:rPr lang="en-US" baseline="0" dirty="0" err="1">
                <a:ea typeface="ＭＳ Ｐゴシック" pitchFamily="34" charset="-128"/>
              </a:rPr>
              <a:t>KnowledgeBase</a:t>
            </a:r>
            <a:r>
              <a:rPr lang="en-US" baseline="0" dirty="0">
                <a:ea typeface="ＭＳ Ｐゴシック" pitchFamily="34" charset="-128"/>
              </a:rPr>
              <a:t> (KB) update that happens on a weekly basis.</a:t>
            </a:r>
            <a:endParaRPr lang="en-US" dirty="0">
              <a:ea typeface="ＭＳ Ｐゴシック" pitchFamily="34" charset="-128"/>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Rot="1" noChangeAspect="1" noChangeArrowheads="1" noTextEdit="1"/>
          </p:cNvSpPr>
          <p:nvPr>
            <p:ph type="sldImg"/>
          </p:nvPr>
        </p:nvSpPr>
        <p:spPr>
          <a:ln/>
        </p:spPr>
      </p:sp>
      <p:sp>
        <p:nvSpPr>
          <p:cNvPr id="43011" name="Rectangle 3"/>
          <p:cNvSpPr>
            <a:spLocks noGrp="1" noChangeArrowheads="1"/>
          </p:cNvSpPr>
          <p:nvPr>
            <p:ph type="body" idx="1"/>
          </p:nvPr>
        </p:nvSpPr>
        <p:spPr>
          <a:noFill/>
        </p:spPr>
        <p:txBody>
          <a:bodyPr/>
          <a:lstStyle/>
          <a:p>
            <a:pPr defTabSz="912431">
              <a:defRPr/>
            </a:pPr>
            <a:r>
              <a:rPr lang="en-US" b="0" dirty="0">
                <a:ea typeface="ＭＳ Ｐゴシック" pitchFamily="34" charset="-128"/>
              </a:rPr>
              <a:t>(click) SFX KB updates, </a:t>
            </a:r>
            <a:r>
              <a:rPr lang="en-US" dirty="0">
                <a:ea typeface="ＭＳ Ｐゴシック" pitchFamily="34" charset="-128"/>
              </a:rPr>
              <a:t>or revisions, consist of software updates as well as KB database updates – so these can be anything from a configuration file change to new and updated targets, sources, services, objects, etc. </a:t>
            </a:r>
            <a:r>
              <a:rPr lang="en-US" baseline="0" dirty="0">
                <a:ea typeface="ＭＳ Ｐゴシック" pitchFamily="34" charset="-128"/>
              </a:rPr>
              <a:t> The updates are applied to t</a:t>
            </a:r>
            <a:r>
              <a:rPr lang="en-US" dirty="0">
                <a:ea typeface="ＭＳ Ｐゴシック" pitchFamily="34" charset="-128"/>
              </a:rPr>
              <a:t>he global instance and can</a:t>
            </a:r>
            <a:r>
              <a:rPr lang="en-US" baseline="0" dirty="0">
                <a:ea typeface="ＭＳ Ｐゴシック" pitchFamily="34" charset="-128"/>
              </a:rPr>
              <a:t> be applied to your local instance through the use of symbolic links – or in the case of where a symbolic link is broken, </a:t>
            </a:r>
            <a:r>
              <a:rPr lang="en-US" dirty="0">
                <a:ea typeface="ＭＳ Ｐゴシック" pitchFamily="34" charset="-128"/>
              </a:rPr>
              <a:t>you can determine how you want to implement those changes</a:t>
            </a:r>
            <a:r>
              <a:rPr lang="en-US" baseline="0" dirty="0">
                <a:ea typeface="ＭＳ Ｐゴシック" pitchFamily="34" charset="-128"/>
              </a:rPr>
              <a:t> in your local instance.</a:t>
            </a:r>
            <a:endParaRPr lang="en-US" dirty="0">
              <a:ea typeface="ＭＳ Ｐゴシック" pitchFamily="34" charset="-128"/>
            </a:endParaRPr>
          </a:p>
          <a:p>
            <a:pPr defTabSz="912431">
              <a:defRPr/>
            </a:pPr>
            <a:endParaRPr lang="en-US" dirty="0">
              <a:ea typeface="ＭＳ Ｐゴシック" pitchFamily="34" charset="-128"/>
            </a:endParaRPr>
          </a:p>
          <a:p>
            <a:pPr defTabSz="912431">
              <a:defRPr/>
            </a:pPr>
            <a:r>
              <a:rPr lang="en-US" b="0" dirty="0">
                <a:ea typeface="ＭＳ Ｐゴシック" pitchFamily="34" charset="-128"/>
              </a:rPr>
              <a:t>(click) </a:t>
            </a:r>
            <a:r>
              <a:rPr lang="en-US" dirty="0">
                <a:ea typeface="ＭＳ Ｐゴシック" pitchFamily="34" charset="-128"/>
              </a:rPr>
              <a:t>SFX Updates</a:t>
            </a:r>
            <a:r>
              <a:rPr lang="en-US" baseline="0" dirty="0">
                <a:ea typeface="ＭＳ Ｐゴシック" pitchFamily="34" charset="-128"/>
              </a:rPr>
              <a:t> are</a:t>
            </a:r>
            <a:r>
              <a:rPr lang="en-US" dirty="0">
                <a:ea typeface="ＭＳ Ｐゴシック" pitchFamily="34" charset="-128"/>
              </a:rPr>
              <a:t> run on the server.</a:t>
            </a:r>
          </a:p>
          <a:p>
            <a:pPr defTabSz="912431">
              <a:defRPr/>
            </a:pPr>
            <a:endParaRPr lang="en-US" dirty="0">
              <a:ea typeface="ＭＳ Ｐゴシック" pitchFamily="34" charset="-128"/>
            </a:endParaRPr>
          </a:p>
          <a:p>
            <a:pPr defTabSz="912431">
              <a:defRPr/>
            </a:pPr>
            <a:r>
              <a:rPr lang="en-US" b="0" dirty="0">
                <a:ea typeface="ＭＳ Ｐゴシック" pitchFamily="34" charset="-128"/>
              </a:rPr>
              <a:t>(click) The updates</a:t>
            </a:r>
            <a:r>
              <a:rPr lang="en-US" b="0" baseline="0" dirty="0">
                <a:ea typeface="ＭＳ Ｐゴシック" pitchFamily="34" charset="-128"/>
              </a:rPr>
              <a:t> are </a:t>
            </a:r>
            <a:r>
              <a:rPr lang="en-US" dirty="0">
                <a:ea typeface="ＭＳ Ｐゴシック" pitchFamily="34" charset="-128"/>
              </a:rPr>
              <a:t>released weekly – every</a:t>
            </a:r>
            <a:r>
              <a:rPr lang="en-US" baseline="0" dirty="0">
                <a:ea typeface="ＭＳ Ｐゴシック" pitchFamily="34" charset="-128"/>
              </a:rPr>
              <a:t> Tuesday</a:t>
            </a:r>
            <a:r>
              <a:rPr lang="en-US" dirty="0">
                <a:ea typeface="ＭＳ Ｐゴシック" pitchFamily="34" charset="-128"/>
              </a:rPr>
              <a:t>, and if you’re a Direct customer, Ex </a:t>
            </a:r>
            <a:r>
              <a:rPr lang="en-US" dirty="0" err="1">
                <a:ea typeface="ＭＳ Ｐゴシック" pitchFamily="34" charset="-128"/>
              </a:rPr>
              <a:t>Libris</a:t>
            </a:r>
            <a:r>
              <a:rPr lang="en-US" dirty="0">
                <a:ea typeface="ＭＳ Ｐゴシック" pitchFamily="34" charset="-128"/>
              </a:rPr>
              <a:t> will run the weekly updates for you.</a:t>
            </a:r>
            <a:r>
              <a:rPr lang="en-US" baseline="0" dirty="0">
                <a:ea typeface="ＭＳ Ｐゴシック" pitchFamily="34" charset="-128"/>
              </a:rPr>
              <a:t> </a:t>
            </a:r>
          </a:p>
          <a:p>
            <a:pPr defTabSz="912431">
              <a:defRPr/>
            </a:pPr>
            <a:r>
              <a:rPr lang="en-US" baseline="0" dirty="0">
                <a:ea typeface="ＭＳ Ｐゴシック" pitchFamily="34" charset="-128"/>
              </a:rPr>
              <a:t>If you’re a Local customer where you host SFX on your own server, </a:t>
            </a:r>
            <a:r>
              <a:rPr lang="en-US" dirty="0">
                <a:ea typeface="ＭＳ Ｐゴシック" pitchFamily="34" charset="-128"/>
              </a:rPr>
              <a:t>it’s up to</a:t>
            </a:r>
            <a:r>
              <a:rPr lang="en-US" baseline="0" dirty="0">
                <a:ea typeface="ＭＳ Ｐゴシック" pitchFamily="34" charset="-128"/>
              </a:rPr>
              <a:t> your </a:t>
            </a:r>
            <a:r>
              <a:rPr lang="en-US" dirty="0">
                <a:ea typeface="ＭＳ Ｐゴシック" pitchFamily="34" charset="-128"/>
              </a:rPr>
              <a:t>individual library to run the updates – you don’t have to run them right away, so if you have your own maintenance window you can run them then.  The process takes about a half hour, and there’s no real downtime, though you may want to run it during off-peak hours to make sure it doesn’t slow your users down.  Updates are cumulative, so if it makes more sense to run it less often at your institution, that’s possible. </a:t>
            </a:r>
          </a:p>
          <a:p>
            <a:pPr defTabSz="912431">
              <a:defRPr/>
            </a:pPr>
            <a:endParaRPr lang="en-US" dirty="0">
              <a:ea typeface="ＭＳ Ｐゴシック" pitchFamily="34" charset="-128"/>
            </a:endParaRPr>
          </a:p>
          <a:p>
            <a:pPr defTabSz="912431">
              <a:defRPr/>
            </a:pPr>
            <a:r>
              <a:rPr lang="en-US" baseline="0" dirty="0">
                <a:ea typeface="ＭＳ Ｐゴシック" pitchFamily="34" charset="-128"/>
              </a:rPr>
              <a:t>(click) It’s possible to set up a recurring job to apply these updates automatically. Again - for Direct customers, Ex </a:t>
            </a:r>
            <a:r>
              <a:rPr lang="en-US" baseline="0" dirty="0" err="1">
                <a:ea typeface="ＭＳ Ｐゴシック" pitchFamily="34" charset="-128"/>
              </a:rPr>
              <a:t>Libris</a:t>
            </a:r>
            <a:r>
              <a:rPr lang="en-US" baseline="0" dirty="0">
                <a:ea typeface="ＭＳ Ｐゴシック" pitchFamily="34" charset="-128"/>
              </a:rPr>
              <a:t> will run the KB updates for you.</a:t>
            </a:r>
          </a:p>
          <a:p>
            <a:pPr defTabSz="912431">
              <a:defRPr/>
            </a:pPr>
            <a:endParaRPr lang="en-US" baseline="0" dirty="0">
              <a:ea typeface="ＭＳ Ｐゴシック" pitchFamily="34" charset="-128"/>
            </a:endParaRPr>
          </a:p>
          <a:p>
            <a:pPr defTabSz="912431">
              <a:defRPr/>
            </a:pPr>
            <a:r>
              <a:rPr lang="en-US" baseline="0" dirty="0">
                <a:ea typeface="ＭＳ Ｐゴシック" pitchFamily="34" charset="-128"/>
              </a:rPr>
              <a:t>(click) For all customers, however: When the weekly updates are applied, you’ll want to review the release notes to see if they included (click) any newly-added resources that you want to activate, or (click) resources that were removed that you may want to know about. We’ll talk more about the release notes in a moment.</a:t>
            </a:r>
          </a:p>
          <a:p>
            <a:pPr defTabSz="912431">
              <a:defRPr/>
            </a:pPr>
            <a:endParaRPr lang="en-US" baseline="0" dirty="0">
              <a:ea typeface="ＭＳ Ｐゴシック" pitchFamily="34" charset="-128"/>
            </a:endParaRPr>
          </a:p>
          <a:p>
            <a:pPr defTabSz="912431">
              <a:defRPr/>
            </a:pPr>
            <a:r>
              <a:rPr lang="en-US" baseline="0" dirty="0">
                <a:ea typeface="ＭＳ Ｐゴシック" pitchFamily="34" charset="-128"/>
              </a:rPr>
              <a:t>(click) Occasionally there will be service packs that Local customers may need to apply – these are not issued on a regular basis anymore, since most of the changes with SFX are being handled in the weekly revision updates.</a:t>
            </a: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a:t>
            </a:r>
            <a:r>
              <a:rPr lang="en-US" baseline="0" dirty="0"/>
              <a:t> just mentioned, for all SFX customers, it’s important to review the Release notes for each weekly update to see if there are any targets, services, or objects that were added or removed. If targets, services, or objects were added and you subscribe to them, you may want to activate them in your </a:t>
            </a:r>
            <a:r>
              <a:rPr lang="en-US" baseline="0" dirty="0" err="1"/>
              <a:t>KnowledgeBase</a:t>
            </a:r>
            <a:r>
              <a:rPr lang="en-US" baseline="0" dirty="0"/>
              <a:t>. If any resources were removed, no action is needed on your part – you may just want to be aware that they were removed from the </a:t>
            </a:r>
            <a:r>
              <a:rPr lang="en-US" baseline="0" dirty="0" err="1"/>
              <a:t>KnowledgeBase</a:t>
            </a:r>
            <a:r>
              <a:rPr lang="en-US" baseline="0" dirty="0"/>
              <a:t>.</a:t>
            </a:r>
          </a:p>
          <a:p>
            <a:endParaRPr lang="en-US" baseline="0" dirty="0"/>
          </a:p>
          <a:p>
            <a:r>
              <a:rPr lang="en-US" baseline="0" dirty="0"/>
              <a:t>Release notes can be accessed a couple of different ways:</a:t>
            </a:r>
          </a:p>
          <a:p>
            <a:pPr marL="0" indent="0">
              <a:buFont typeface="Arial" pitchFamily="34" charset="0"/>
              <a:buNone/>
            </a:pPr>
            <a:r>
              <a:rPr lang="en-US" baseline="0" dirty="0"/>
              <a:t>1) From the Ex </a:t>
            </a:r>
            <a:r>
              <a:rPr lang="en-US" baseline="0" dirty="0" err="1"/>
              <a:t>Libris</a:t>
            </a:r>
            <a:r>
              <a:rPr lang="en-US" baseline="0" dirty="0"/>
              <a:t> Documentation center (URL and path listed here). The Documentation Center will have .</a:t>
            </a:r>
            <a:r>
              <a:rPr lang="en-US" baseline="0" dirty="0" err="1"/>
              <a:t>pdf</a:t>
            </a:r>
            <a:r>
              <a:rPr lang="en-US" baseline="0" dirty="0"/>
              <a:t> and .</a:t>
            </a:r>
            <a:r>
              <a:rPr lang="en-US" baseline="0" dirty="0" err="1"/>
              <a:t>xls</a:t>
            </a:r>
            <a:r>
              <a:rPr lang="en-US" baseline="0" dirty="0"/>
              <a:t> versions of the weekly report. </a:t>
            </a:r>
          </a:p>
          <a:p>
            <a:pPr marL="0" indent="0">
              <a:buFont typeface="Arial" pitchFamily="34" charset="0"/>
              <a:buNone/>
            </a:pPr>
            <a:r>
              <a:rPr lang="en-US" baseline="0" dirty="0"/>
              <a:t>2) From the </a:t>
            </a:r>
            <a:r>
              <a:rPr lang="en-US" baseline="0" dirty="0" err="1"/>
              <a:t>KBUpdate</a:t>
            </a:r>
            <a:r>
              <a:rPr lang="en-US" baseline="0" dirty="0"/>
              <a:t> area in the SFX Admin Center. The KB Update area allows you to select a weekly update and then see a report in either text or html format of the changes for that update.</a:t>
            </a:r>
          </a:p>
          <a:p>
            <a:endParaRPr lang="en-US" baseline="0" dirty="0"/>
          </a:p>
          <a:p>
            <a:r>
              <a:rPr lang="en-US" baseline="0" dirty="0"/>
              <a:t>Note also that Ex </a:t>
            </a:r>
            <a:r>
              <a:rPr lang="en-US" baseline="0" dirty="0" err="1"/>
              <a:t>Libris</a:t>
            </a:r>
            <a:r>
              <a:rPr lang="en-US" baseline="0" dirty="0"/>
              <a:t> will typically send a message to the SFX-L listserv, indicating that a weekly update is available. This could be helpful just as a reminder to review the release notes.  For more information on subscribing to the SFX listserv, see the URL listed here: </a:t>
            </a:r>
          </a:p>
          <a:p>
            <a:r>
              <a:rPr lang="en-US" baseline="0" dirty="0"/>
              <a:t>http://el-una.org/mailing-lists/sfx-mailing-lists/</a:t>
            </a:r>
            <a:endParaRPr lang="en-US" dirty="0"/>
          </a:p>
        </p:txBody>
      </p:sp>
      <p:sp>
        <p:nvSpPr>
          <p:cNvPr id="4" name="Slide Number Placeholder 3"/>
          <p:cNvSpPr>
            <a:spLocks noGrp="1"/>
          </p:cNvSpPr>
          <p:nvPr>
            <p:ph type="sldNum" sz="quarter" idx="10"/>
          </p:nvPr>
        </p:nvSpPr>
        <p:spPr/>
        <p:txBody>
          <a:bodyPr/>
          <a:lstStyle/>
          <a:p>
            <a:fld id="{2BAEAE3C-A457-4700-9E48-D7149B8F0961}" type="slidenum">
              <a:rPr lang="ar-SA" smtClean="0"/>
              <a:pPr/>
              <a:t>37</a:t>
            </a:fld>
            <a:endParaRPr lang="en-US"/>
          </a:p>
        </p:txBody>
      </p:sp>
    </p:spTree>
    <p:extLst>
      <p:ext uri="{BB962C8B-B14F-4D97-AF65-F5344CB8AC3E}">
        <p14:creationId xmlns:p14="http://schemas.microsoft.com/office/powerpoint/2010/main" val="1397934560"/>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Rot="1" noChangeAspect="1" noChangeArrowheads="1" noTextEdit="1"/>
          </p:cNvSpPr>
          <p:nvPr>
            <p:ph type="sldImg"/>
          </p:nvPr>
        </p:nvSpPr>
        <p:spPr>
          <a:ln/>
        </p:spPr>
      </p:sp>
      <p:sp>
        <p:nvSpPr>
          <p:cNvPr id="46083" name="Rectangle 3"/>
          <p:cNvSpPr>
            <a:spLocks noGrp="1" noChangeArrowheads="1"/>
          </p:cNvSpPr>
          <p:nvPr>
            <p:ph type="body" idx="1"/>
          </p:nvPr>
        </p:nvSpPr>
        <p:spPr>
          <a:noFill/>
        </p:spPr>
        <p:txBody>
          <a:bodyPr/>
          <a:lstStyle/>
          <a:p>
            <a:r>
              <a:rPr lang="en-US" dirty="0">
                <a:ea typeface="ＭＳ Ｐゴシック" pitchFamily="34" charset="-128"/>
              </a:rPr>
              <a:t>Lastly, let’s talk</a:t>
            </a:r>
            <a:r>
              <a:rPr lang="en-US" baseline="0" dirty="0">
                <a:ea typeface="ＭＳ Ｐゴシック" pitchFamily="34" charset="-128"/>
              </a:rPr>
              <a:t> about recommended maintenance for SFX.</a:t>
            </a:r>
            <a:endParaRPr lang="en-US" dirty="0">
              <a:ea typeface="ＭＳ Ｐゴシック" pitchFamily="34" charset="-128"/>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Rot="1" noChangeAspect="1" noChangeArrowheads="1" noTextEdit="1"/>
          </p:cNvSpPr>
          <p:nvPr>
            <p:ph type="sldImg"/>
          </p:nvPr>
        </p:nvSpPr>
        <p:spPr>
          <a:ln/>
        </p:spPr>
      </p:sp>
      <p:sp>
        <p:nvSpPr>
          <p:cNvPr id="47107" name="Rectangle 3"/>
          <p:cNvSpPr>
            <a:spLocks noGrp="1" noChangeArrowheads="1"/>
          </p:cNvSpPr>
          <p:nvPr>
            <p:ph type="body" idx="1"/>
          </p:nvPr>
        </p:nvSpPr>
        <p:spPr>
          <a:noFill/>
        </p:spPr>
        <p:txBody>
          <a:bodyPr/>
          <a:lstStyle/>
          <a:p>
            <a:r>
              <a:rPr lang="en-US" dirty="0"/>
              <a:t>We</a:t>
            </a:r>
            <a:r>
              <a:rPr lang="en-US" baseline="0" dirty="0"/>
              <a:t> have covered a lot of </a:t>
            </a:r>
            <a:r>
              <a:rPr lang="en-US" dirty="0"/>
              <a:t>information that you may or may not need to use on a regular basis – so we’ve put together a recommended maintenance list so</a:t>
            </a:r>
            <a:r>
              <a:rPr lang="en-US" baseline="0" dirty="0"/>
              <a:t> that </a:t>
            </a:r>
            <a:r>
              <a:rPr lang="en-US" dirty="0"/>
              <a:t>that you can keep SFX happy and healthy.</a:t>
            </a:r>
          </a:p>
          <a:p>
            <a:endParaRPr lang="en-US" dirty="0"/>
          </a:p>
          <a:p>
            <a:r>
              <a:rPr lang="en-US" dirty="0"/>
              <a:t>This  checklist doesn’t replace all of the information that I’ve given you, but it pretty much covers what you need to know</a:t>
            </a:r>
            <a:r>
              <a:rPr lang="en-US" baseline="0" dirty="0"/>
              <a:t> in terms of maintenance tasks that need to be performed.</a:t>
            </a:r>
            <a:r>
              <a:rPr lang="en-US" dirty="0"/>
              <a:t>  This list is taken from the System Administration Guide, and there’s more detail there on what each task</a:t>
            </a:r>
            <a:r>
              <a:rPr lang="en-US" baseline="0" dirty="0"/>
              <a:t> or job </a:t>
            </a:r>
            <a:r>
              <a:rPr lang="en-US" dirty="0"/>
              <a:t>does and how each</a:t>
            </a:r>
            <a:r>
              <a:rPr lang="en-US" baseline="0" dirty="0"/>
              <a:t> is </a:t>
            </a:r>
            <a:r>
              <a:rPr lang="en-US" dirty="0"/>
              <a:t>set up.  You’ll want to view the System Administration Guide</a:t>
            </a:r>
            <a:r>
              <a:rPr lang="en-US" baseline="0" dirty="0"/>
              <a:t> for any updates to this list.</a:t>
            </a:r>
            <a:endParaRPr lang="en-US" dirty="0"/>
          </a:p>
          <a:p>
            <a:endParaRPr lang="en-US" dirty="0"/>
          </a:p>
          <a:p>
            <a:r>
              <a:rPr lang="en-US" dirty="0"/>
              <a:t>In the last column, if you’re a Direct customer (i.e. your SFX server is an Ex Libris server), this will tell you if it’s something that we’re doing for you, or if it’s something you need to set up for yourselves. Note that many</a:t>
            </a:r>
            <a:r>
              <a:rPr lang="en-US" baseline="0" dirty="0"/>
              <a:t> of </a:t>
            </a:r>
            <a:r>
              <a:rPr lang="en-US" dirty="0"/>
              <a:t>these jobs will be scheduled</a:t>
            </a:r>
            <a:r>
              <a:rPr lang="en-US" baseline="0" dirty="0"/>
              <a:t> by Ex </a:t>
            </a:r>
            <a:r>
              <a:rPr lang="en-US" baseline="0" dirty="0" err="1"/>
              <a:t>Libris</a:t>
            </a:r>
            <a:r>
              <a:rPr lang="en-US" baseline="0" dirty="0"/>
              <a:t> during your implementation – so you will not need to schedule them on your own. Check with your Ex </a:t>
            </a:r>
            <a:r>
              <a:rPr lang="en-US" baseline="0" dirty="0" err="1"/>
              <a:t>Libris</a:t>
            </a:r>
            <a:r>
              <a:rPr lang="en-US" baseline="0" dirty="0"/>
              <a:t> implementation team for more information on job scheduling.</a:t>
            </a:r>
            <a:endParaRPr lang="en-US" dirty="0"/>
          </a:p>
          <a:p>
            <a:endParaRPr lang="en-US" dirty="0"/>
          </a:p>
          <a:p>
            <a:pPr defTabSz="912431">
              <a:defRPr/>
            </a:pPr>
            <a:r>
              <a:rPr lang="en-US" dirty="0"/>
              <a:t>[Another thing to remember is that if you</a:t>
            </a:r>
            <a:r>
              <a:rPr lang="en-US" baseline="0" dirty="0"/>
              <a:t> have</a:t>
            </a:r>
            <a:r>
              <a:rPr lang="en-US" dirty="0"/>
              <a:t> set up these </a:t>
            </a:r>
            <a:r>
              <a:rPr lang="en-US" dirty="0" err="1"/>
              <a:t>cron</a:t>
            </a:r>
            <a:r>
              <a:rPr lang="en-US" dirty="0"/>
              <a:t> jobs using the Server Admin Utility, you’ll be able to view them in the utility.  You can also see what jobs you have scheduled by using the </a:t>
            </a:r>
            <a:r>
              <a:rPr lang="en-US" dirty="0" err="1"/>
              <a:t>crontab</a:t>
            </a:r>
            <a:r>
              <a:rPr lang="en-US" dirty="0"/>
              <a:t> –l command.]</a:t>
            </a:r>
            <a:endParaRPr lang="en-US" dirty="0">
              <a:ea typeface="ＭＳ Ｐゴシック" pitchFamily="34" charset="-128"/>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Rot="1" noChangeAspect="1" noChangeArrowheads="1" noTextEdit="1"/>
          </p:cNvSpPr>
          <p:nvPr>
            <p:ph type="sldImg"/>
          </p:nvPr>
        </p:nvSpPr>
        <p:spPr>
          <a:ln/>
        </p:spPr>
      </p:sp>
      <p:sp>
        <p:nvSpPr>
          <p:cNvPr id="33795" name="Rectangle 3"/>
          <p:cNvSpPr>
            <a:spLocks noGrp="1" noChangeArrowheads="1"/>
          </p:cNvSpPr>
          <p:nvPr>
            <p:ph type="body" idx="1"/>
          </p:nvPr>
        </p:nvSpPr>
        <p:spPr>
          <a:noFill/>
        </p:spPr>
        <p:txBody>
          <a:bodyPr/>
          <a:lstStyle/>
          <a:p>
            <a:r>
              <a:rPr lang="en-US" dirty="0">
                <a:ea typeface="ＭＳ Ｐゴシック" pitchFamily="34" charset="-128"/>
              </a:rPr>
              <a:t>By the end of this presentation, you will</a:t>
            </a:r>
            <a:r>
              <a:rPr lang="en-US" baseline="0" dirty="0">
                <a:ea typeface="ＭＳ Ｐゴシック" pitchFamily="34" charset="-128"/>
              </a:rPr>
              <a:t> have an understanding for:</a:t>
            </a:r>
            <a:endParaRPr lang="en-US" dirty="0">
              <a:ea typeface="ＭＳ Ｐゴシック" pitchFamily="34" charset="-128"/>
            </a:endParaRPr>
          </a:p>
          <a:p>
            <a:pPr>
              <a:buFontTx/>
              <a:buChar char="•"/>
            </a:pPr>
            <a:endParaRPr lang="en-US" dirty="0">
              <a:ea typeface="ＭＳ Ｐゴシック" pitchFamily="34" charset="-128"/>
            </a:endParaRPr>
          </a:p>
          <a:p>
            <a:pPr marL="171450" indent="-171450">
              <a:buFont typeface="Arial" pitchFamily="34" charset="0"/>
              <a:buChar char="•"/>
            </a:pPr>
            <a:r>
              <a:rPr lang="en-US" dirty="0">
                <a:ea typeface="ＭＳ Ｐゴシック" pitchFamily="34" charset="-128"/>
              </a:rPr>
              <a:t>how SFX is structured</a:t>
            </a:r>
            <a:r>
              <a:rPr lang="en-US" baseline="0" dirty="0">
                <a:ea typeface="ＭＳ Ｐゴシック" pitchFamily="34" charset="-128"/>
              </a:rPr>
              <a:t> </a:t>
            </a:r>
          </a:p>
          <a:p>
            <a:pPr marL="171450" indent="-171450">
              <a:buFont typeface="Arial" pitchFamily="34" charset="0"/>
              <a:buChar char="•"/>
            </a:pPr>
            <a:r>
              <a:rPr lang="en-US" baseline="0" dirty="0">
                <a:ea typeface="ＭＳ Ｐゴシック" pitchFamily="34" charset="-128"/>
              </a:rPr>
              <a:t>how </a:t>
            </a:r>
            <a:r>
              <a:rPr lang="en-US" dirty="0">
                <a:ea typeface="ＭＳ Ｐゴシック" pitchFamily="34" charset="-128"/>
              </a:rPr>
              <a:t>backup and recovery</a:t>
            </a:r>
            <a:r>
              <a:rPr lang="en-US" baseline="0" dirty="0">
                <a:ea typeface="ＭＳ Ｐゴシック" pitchFamily="34" charset="-128"/>
              </a:rPr>
              <a:t> works</a:t>
            </a:r>
          </a:p>
          <a:p>
            <a:pPr marL="171450" indent="-171450">
              <a:buFont typeface="Arial" pitchFamily="34" charset="0"/>
              <a:buChar char="•"/>
            </a:pPr>
            <a:r>
              <a:rPr lang="en-US" baseline="0" dirty="0">
                <a:ea typeface="ＭＳ Ｐゴシック" pitchFamily="34" charset="-128"/>
              </a:rPr>
              <a:t>how to use the log files for troubleshooting and debugging, as well as the Debug Tool in SFX Admin Center</a:t>
            </a:r>
            <a:endParaRPr lang="en-US" dirty="0">
              <a:ea typeface="ＭＳ Ｐゴシック" pitchFamily="34" charset="-128"/>
            </a:endParaRPr>
          </a:p>
          <a:p>
            <a:pPr marL="171450" indent="-171450">
              <a:buFont typeface="Arial" pitchFamily="34" charset="0"/>
              <a:buChar char="•"/>
            </a:pPr>
            <a:r>
              <a:rPr lang="en-US" dirty="0">
                <a:ea typeface="ＭＳ Ｐゴシック" pitchFamily="34" charset="-128"/>
              </a:rPr>
              <a:t>how to use the Server Admin Utility to run jobs, perform maintenance, change passwords, run indices</a:t>
            </a:r>
            <a:r>
              <a:rPr lang="en-US" baseline="0" dirty="0">
                <a:ea typeface="ＭＳ Ｐゴシック" pitchFamily="34" charset="-128"/>
              </a:rPr>
              <a:t> and diagnostics </a:t>
            </a:r>
            <a:endParaRPr lang="en-US" dirty="0">
              <a:ea typeface="ＭＳ Ｐゴシック" pitchFamily="34" charset="-128"/>
            </a:endParaRPr>
          </a:p>
          <a:p>
            <a:pPr marL="171450" indent="-171450">
              <a:buFont typeface="Arial" pitchFamily="34" charset="0"/>
              <a:buChar char="•"/>
            </a:pPr>
            <a:r>
              <a:rPr lang="en-US" dirty="0">
                <a:ea typeface="ＭＳ Ｐゴシック" pitchFamily="34" charset="-128"/>
              </a:rPr>
              <a:t>what you</a:t>
            </a:r>
            <a:r>
              <a:rPr lang="en-US" baseline="0" dirty="0">
                <a:ea typeface="ＭＳ Ｐゴシック" pitchFamily="34" charset="-128"/>
              </a:rPr>
              <a:t> need to do to keep SFX happy and healthy (and up to date!) with </a:t>
            </a:r>
            <a:r>
              <a:rPr lang="en-US" baseline="0" dirty="0" err="1">
                <a:ea typeface="ＭＳ Ｐゴシック" pitchFamily="34" charset="-128"/>
              </a:rPr>
              <a:t>KnowledgeBase</a:t>
            </a:r>
            <a:r>
              <a:rPr lang="en-US" baseline="0" dirty="0">
                <a:ea typeface="ＭＳ Ｐゴシック" pitchFamily="34" charset="-128"/>
              </a:rPr>
              <a:t> updates and recommended maintenance tasks</a:t>
            </a:r>
            <a:endParaRPr lang="en-US" dirty="0">
              <a:ea typeface="ＭＳ Ｐゴシック" pitchFamily="34" charset="-128"/>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Rot="1" noChangeAspect="1" noChangeArrowheads="1" noTextEdit="1"/>
          </p:cNvSpPr>
          <p:nvPr>
            <p:ph type="sldImg"/>
          </p:nvPr>
        </p:nvSpPr>
        <p:spPr>
          <a:ln/>
        </p:spPr>
      </p:sp>
      <p:sp>
        <p:nvSpPr>
          <p:cNvPr id="46083" name="Rectangle 3"/>
          <p:cNvSpPr>
            <a:spLocks noGrp="1" noChangeArrowheads="1"/>
          </p:cNvSpPr>
          <p:nvPr>
            <p:ph type="body" idx="1"/>
          </p:nvPr>
        </p:nvSpPr>
        <p:spPr>
          <a:noFill/>
        </p:spPr>
        <p:txBody>
          <a:bodyPr/>
          <a:lstStyle/>
          <a:p>
            <a:r>
              <a:rPr lang="en-US" dirty="0">
                <a:ea typeface="ＭＳ Ｐゴシック" pitchFamily="34" charset="-128"/>
              </a:rPr>
              <a:t>This brings us to the end of this session.</a:t>
            </a: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Rot="1" noChangeAspect="1" noChangeArrowheads="1" noTextEdit="1"/>
          </p:cNvSpPr>
          <p:nvPr>
            <p:ph type="sldImg"/>
          </p:nvPr>
        </p:nvSpPr>
        <p:spPr>
          <a:ln/>
        </p:spPr>
      </p:sp>
      <p:sp>
        <p:nvSpPr>
          <p:cNvPr id="33795" name="Rectangle 3"/>
          <p:cNvSpPr>
            <a:spLocks noGrp="1" noChangeArrowheads="1"/>
          </p:cNvSpPr>
          <p:nvPr>
            <p:ph type="body" idx="1"/>
          </p:nvPr>
        </p:nvSpPr>
        <p:spPr>
          <a:noFill/>
        </p:spPr>
        <p:txBody>
          <a:bodyPr/>
          <a:lstStyle/>
          <a:p>
            <a:r>
              <a:rPr lang="en-US" dirty="0">
                <a:ea typeface="ＭＳ Ｐゴシック" pitchFamily="34" charset="-128"/>
              </a:rPr>
              <a:t>In</a:t>
            </a:r>
            <a:r>
              <a:rPr lang="en-US" baseline="0" dirty="0">
                <a:ea typeface="ＭＳ Ｐゴシック" pitchFamily="34" charset="-128"/>
              </a:rPr>
              <a:t> brief, in this session we covered:</a:t>
            </a:r>
            <a:endParaRPr lang="en-US" dirty="0">
              <a:ea typeface="ＭＳ Ｐゴシック" pitchFamily="34" charset="-128"/>
            </a:endParaRPr>
          </a:p>
          <a:p>
            <a:pPr>
              <a:buFontTx/>
              <a:buChar char="•"/>
            </a:pPr>
            <a:endParaRPr lang="en-US" dirty="0">
              <a:ea typeface="ＭＳ Ｐゴシック" pitchFamily="34" charset="-128"/>
            </a:endParaRPr>
          </a:p>
          <a:p>
            <a:pPr marL="171450" indent="-171450">
              <a:buFont typeface="Arial" pitchFamily="34" charset="0"/>
              <a:buChar char="•"/>
            </a:pPr>
            <a:r>
              <a:rPr lang="en-US" dirty="0">
                <a:ea typeface="ＭＳ Ｐゴシック" pitchFamily="34" charset="-128"/>
              </a:rPr>
              <a:t>how SFX is structured</a:t>
            </a:r>
            <a:r>
              <a:rPr lang="en-US" baseline="0" dirty="0">
                <a:ea typeface="ＭＳ Ｐゴシック" pitchFamily="34" charset="-128"/>
              </a:rPr>
              <a:t> on the server-side and </a:t>
            </a:r>
            <a:r>
              <a:rPr lang="en-US" dirty="0">
                <a:ea typeface="ＭＳ Ｐゴシック" pitchFamily="34" charset="-128"/>
              </a:rPr>
              <a:t>how back up and recovery works</a:t>
            </a:r>
            <a:endParaRPr lang="en-US" baseline="0" dirty="0">
              <a:ea typeface="ＭＳ Ｐゴシック" pitchFamily="34" charset="-128"/>
            </a:endParaRPr>
          </a:p>
          <a:p>
            <a:pPr marL="171450" indent="-171450">
              <a:buFont typeface="Arial" pitchFamily="34" charset="0"/>
              <a:buChar char="•"/>
            </a:pPr>
            <a:r>
              <a:rPr lang="en-US" baseline="0" dirty="0">
                <a:ea typeface="ＭＳ Ｐゴシック" pitchFamily="34" charset="-128"/>
              </a:rPr>
              <a:t>how to use the log files and the debug tool to troubleshoot and debug issues</a:t>
            </a:r>
            <a:endParaRPr lang="en-US" dirty="0">
              <a:ea typeface="ＭＳ Ｐゴシック" pitchFamily="34" charset="-128"/>
            </a:endParaRPr>
          </a:p>
          <a:p>
            <a:pPr marL="171450" indent="-171450">
              <a:buFont typeface="Arial" pitchFamily="34" charset="0"/>
              <a:buChar char="•"/>
            </a:pPr>
            <a:r>
              <a:rPr lang="en-US" dirty="0">
                <a:ea typeface="ＭＳ Ｐゴシック" pitchFamily="34" charset="-128"/>
              </a:rPr>
              <a:t>how to use the Server Admin Utility to perform maintenance, change passwords, run indices</a:t>
            </a:r>
            <a:r>
              <a:rPr lang="en-US" baseline="0" dirty="0">
                <a:ea typeface="ＭＳ Ｐゴシック" pitchFamily="34" charset="-128"/>
              </a:rPr>
              <a:t> and diagnostics </a:t>
            </a:r>
            <a:endParaRPr lang="en-US" dirty="0">
              <a:ea typeface="ＭＳ Ｐゴシック" pitchFamily="34" charset="-128"/>
            </a:endParaRPr>
          </a:p>
          <a:p>
            <a:pPr marL="171450" indent="-171450">
              <a:buFont typeface="Arial" pitchFamily="34" charset="0"/>
              <a:buChar char="•"/>
            </a:pPr>
            <a:r>
              <a:rPr lang="en-US" dirty="0">
                <a:ea typeface="ＭＳ Ｐゴシック" pitchFamily="34" charset="-128"/>
              </a:rPr>
              <a:t>what you</a:t>
            </a:r>
            <a:r>
              <a:rPr lang="en-US" baseline="0" dirty="0">
                <a:ea typeface="ＭＳ Ｐゴシック" pitchFamily="34" charset="-128"/>
              </a:rPr>
              <a:t> need to do to keep SFX happy and healthy (and up to date!) in terms of running weekly KB updates and recommended maintenance tasks.</a:t>
            </a:r>
            <a:endParaRPr lang="en-US" dirty="0">
              <a:ea typeface="ＭＳ Ｐゴシック" pitchFamily="34" charset="-128"/>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Rectangle 2"/>
          <p:cNvSpPr>
            <a:spLocks noGrp="1" noRot="1" noChangeAspect="1" noChangeArrowheads="1" noTextEdit="1"/>
          </p:cNvSpPr>
          <p:nvPr>
            <p:ph type="sldImg"/>
          </p:nvPr>
        </p:nvSpPr>
        <p:spPr>
          <a:ln/>
        </p:spPr>
      </p:sp>
      <p:sp>
        <p:nvSpPr>
          <p:cNvPr id="156675" name="Rectangle 3"/>
          <p:cNvSpPr>
            <a:spLocks noGrp="1" noChangeArrowheads="1"/>
          </p:cNvSpPr>
          <p:nvPr>
            <p:ph type="body" idx="1"/>
          </p:nvPr>
        </p:nvSpPr>
        <p:spPr>
          <a:noFill/>
        </p:spPr>
        <p:txBody>
          <a:bodyPr/>
          <a:lstStyle/>
          <a:p>
            <a:r>
              <a:rPr lang="en-US" dirty="0">
                <a:ea typeface="ＭＳ Ｐゴシック" pitchFamily="34" charset="-128"/>
              </a:rPr>
              <a:t>More</a:t>
            </a:r>
            <a:r>
              <a:rPr lang="en-US" baseline="0" dirty="0">
                <a:ea typeface="ＭＳ Ｐゴシック" pitchFamily="34" charset="-128"/>
              </a:rPr>
              <a:t> information on SFX system administration is available in the Ex </a:t>
            </a:r>
            <a:r>
              <a:rPr lang="en-US" baseline="0" dirty="0" err="1">
                <a:ea typeface="ＭＳ Ｐゴシック" pitchFamily="34" charset="-128"/>
              </a:rPr>
              <a:t>Libris</a:t>
            </a:r>
            <a:r>
              <a:rPr lang="en-US" baseline="0" dirty="0">
                <a:ea typeface="ＭＳ Ｐゴシック" pitchFamily="34" charset="-128"/>
              </a:rPr>
              <a:t> Documentation Center.</a:t>
            </a:r>
          </a:p>
          <a:p>
            <a:endParaRPr lang="en-US" baseline="0" dirty="0">
              <a:ea typeface="ＭＳ Ｐゴシック" pitchFamily="34" charset="-128"/>
            </a:endParaRPr>
          </a:p>
          <a:p>
            <a:r>
              <a:rPr lang="en-US" b="0" dirty="0">
                <a:effectLst/>
              </a:rPr>
              <a:t>The SFX Systems Administration Guide will be of most help for system administration topics, but the other documents listed</a:t>
            </a:r>
            <a:r>
              <a:rPr lang="en-US" b="0" baseline="0" dirty="0">
                <a:effectLst/>
              </a:rPr>
              <a:t> may be helpful as well.</a:t>
            </a:r>
            <a:endParaRPr lang="en-US" b="0" dirty="0">
              <a:effectLst/>
            </a:endParaRPr>
          </a:p>
          <a:p>
            <a:endParaRPr lang="en-US" b="0" dirty="0">
              <a:effectLst/>
            </a:endParaRPr>
          </a:p>
          <a:p>
            <a:r>
              <a:rPr lang="en-US" dirty="0">
                <a:ea typeface="ＭＳ Ｐゴシック" pitchFamily="34" charset="-128"/>
              </a:rPr>
              <a:t>Thanks for</a:t>
            </a:r>
            <a:r>
              <a:rPr lang="en-US" baseline="0" dirty="0">
                <a:ea typeface="ＭＳ Ｐゴシック" pitchFamily="34" charset="-128"/>
              </a:rPr>
              <a:t> joining me in this session!</a:t>
            </a:r>
            <a:endParaRPr lang="en-US" dirty="0">
              <a:ea typeface="ＭＳ Ｐゴシック" pitchFamily="34" charset="-128"/>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Rot="1" noChangeAspect="1" noChangeArrowheads="1" noTextEdit="1"/>
          </p:cNvSpPr>
          <p:nvPr>
            <p:ph type="sldImg"/>
          </p:nvPr>
        </p:nvSpPr>
        <p:spPr>
          <a:ln/>
        </p:spPr>
      </p:sp>
      <p:sp>
        <p:nvSpPr>
          <p:cNvPr id="35843" name="Rectangle 3"/>
          <p:cNvSpPr>
            <a:spLocks noGrp="1" noChangeArrowheads="1"/>
          </p:cNvSpPr>
          <p:nvPr>
            <p:ph type="body" idx="1"/>
          </p:nvPr>
        </p:nvSpPr>
        <p:spPr>
          <a:noFill/>
        </p:spPr>
        <p:txBody>
          <a:bodyPr/>
          <a:lstStyle/>
          <a:p>
            <a:r>
              <a:rPr lang="en-US" baseline="0" dirty="0">
                <a:ea typeface="ＭＳ Ｐゴシック" pitchFamily="34" charset="-128"/>
              </a:rPr>
              <a:t>Let’s first talk about the SFX environment and how it’s structured.</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Rot="1" noChangeAspect="1" noChangeArrowheads="1" noTextEdit="1"/>
          </p:cNvSpPr>
          <p:nvPr>
            <p:ph type="sldImg"/>
          </p:nvPr>
        </p:nvSpPr>
        <p:spPr>
          <a:ln/>
        </p:spPr>
      </p:sp>
      <p:sp>
        <p:nvSpPr>
          <p:cNvPr id="36867" name="Rectangle 3"/>
          <p:cNvSpPr>
            <a:spLocks noGrp="1" noChangeArrowheads="1"/>
          </p:cNvSpPr>
          <p:nvPr>
            <p:ph type="body" idx="1"/>
          </p:nvPr>
        </p:nvSpPr>
        <p:spPr>
          <a:noFill/>
        </p:spPr>
        <p:txBody>
          <a:bodyPr/>
          <a:lstStyle/>
          <a:p>
            <a:r>
              <a:rPr lang="en-US" b="0" dirty="0">
                <a:ea typeface="ＭＳ Ｐゴシック" pitchFamily="34" charset="-128"/>
              </a:rPr>
              <a:t>Three instances are provided with the basic installation of SFX.  </a:t>
            </a:r>
          </a:p>
          <a:p>
            <a:endParaRPr lang="en-US" b="0" dirty="0">
              <a:ea typeface="ＭＳ Ｐゴシック" pitchFamily="34" charset="-128"/>
            </a:endParaRPr>
          </a:p>
          <a:p>
            <a:r>
              <a:rPr lang="en-US" b="0" dirty="0">
                <a:ea typeface="ＭＳ Ｐゴシック" pitchFamily="34" charset="-128"/>
              </a:rPr>
              <a:t>In particular for those who</a:t>
            </a:r>
            <a:r>
              <a:rPr lang="en-US" b="0" baseline="0" dirty="0">
                <a:ea typeface="ＭＳ Ｐゴシック" pitchFamily="34" charset="-128"/>
              </a:rPr>
              <a:t> host SFX locally, t</a:t>
            </a:r>
            <a:r>
              <a:rPr lang="en-US" b="0" dirty="0">
                <a:ea typeface="ＭＳ Ｐゴシック" pitchFamily="34" charset="-128"/>
              </a:rPr>
              <a:t>here are instructions on how to change the name of instances</a:t>
            </a:r>
            <a:r>
              <a:rPr lang="en-US" b="0" baseline="0" dirty="0">
                <a:ea typeface="ＭＳ Ｐゴシック" pitchFamily="34" charset="-128"/>
              </a:rPr>
              <a:t> and </a:t>
            </a:r>
            <a:r>
              <a:rPr lang="en-US" b="0" dirty="0">
                <a:ea typeface="ＭＳ Ｐゴシック" pitchFamily="34" charset="-128"/>
              </a:rPr>
              <a:t>create additional ones in the System Admin Guide.  Keep in mind that you'll need additional license keys for these instances, so you'll need to request them from Ex Libris if you don't have them already.</a:t>
            </a:r>
          </a:p>
          <a:p>
            <a:endParaRPr lang="en-US" b="0" dirty="0">
              <a:ea typeface="ＭＳ Ｐゴシック" pitchFamily="34" charset="-128"/>
            </a:endParaRPr>
          </a:p>
          <a:p>
            <a:r>
              <a:rPr lang="en-US" b="0" dirty="0">
                <a:ea typeface="ＭＳ Ｐゴシック" pitchFamily="34" charset="-128"/>
              </a:rPr>
              <a:t>In general, the Global</a:t>
            </a:r>
            <a:r>
              <a:rPr lang="en-US" b="0" baseline="0" dirty="0">
                <a:ea typeface="ＭＳ Ｐゴシック" pitchFamily="34" charset="-128"/>
              </a:rPr>
              <a:t> instance is where everything is updated when you run SFX or </a:t>
            </a:r>
            <a:r>
              <a:rPr lang="en-US" b="0" baseline="0" dirty="0" err="1">
                <a:ea typeface="ＭＳ Ｐゴシック" pitchFamily="34" charset="-128"/>
              </a:rPr>
              <a:t>KnowledgeBase</a:t>
            </a:r>
            <a:r>
              <a:rPr lang="en-US" b="0" baseline="0" dirty="0">
                <a:ea typeface="ＭＳ Ｐゴシック" pitchFamily="34" charset="-128"/>
              </a:rPr>
              <a:t> updates. </a:t>
            </a:r>
          </a:p>
          <a:p>
            <a:r>
              <a:rPr lang="en-US" b="0" baseline="0" dirty="0">
                <a:ea typeface="ＭＳ Ｐゴシック" pitchFamily="34" charset="-128"/>
              </a:rPr>
              <a:t>The Test instance is used to create your own test area, and the Local instance is where your institution’s resources are activated and customized. The L</a:t>
            </a:r>
            <a:r>
              <a:rPr lang="en-US" dirty="0"/>
              <a:t>ocal instance stores only the data that is</a:t>
            </a:r>
            <a:r>
              <a:rPr lang="en-US" baseline="0" dirty="0"/>
              <a:t> </a:t>
            </a:r>
            <a:r>
              <a:rPr lang="en-US" dirty="0"/>
              <a:t>specific to you, such as activation status and local data (date coverage/threshold information, linking parameters, local parsers, etc.)</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Rot="1" noChangeAspect="1" noChangeArrowheads="1" noTextEdit="1"/>
          </p:cNvSpPr>
          <p:nvPr>
            <p:ph type="sldImg"/>
          </p:nvPr>
        </p:nvSpPr>
        <p:spPr>
          <a:ln/>
        </p:spPr>
      </p:sp>
      <p:sp>
        <p:nvSpPr>
          <p:cNvPr id="36867" name="Rectangle 3"/>
          <p:cNvSpPr>
            <a:spLocks noGrp="1" noChangeArrowheads="1"/>
          </p:cNvSpPr>
          <p:nvPr>
            <p:ph type="body" idx="1"/>
          </p:nvPr>
        </p:nvSpPr>
        <p:spPr>
          <a:noFill/>
        </p:spPr>
        <p:txBody>
          <a:bodyPr/>
          <a:lstStyle/>
          <a:p>
            <a:r>
              <a:rPr lang="en-US" b="0" dirty="0">
                <a:ea typeface="ＭＳ Ｐゴシック" pitchFamily="34" charset="-128"/>
              </a:rPr>
              <a:t>All files for SFX exist in the global instance, and are symbolically linked to the local instance.  The local instance uses the symbolic links to refer back to the files in the global instance.</a:t>
            </a:r>
          </a:p>
          <a:p>
            <a:endParaRPr lang="en-US" b="0" dirty="0">
              <a:ea typeface="ＭＳ Ｐゴシック" pitchFamily="34" charset="-128"/>
            </a:endParaRPr>
          </a:p>
          <a:p>
            <a:r>
              <a:rPr lang="en-US" b="0" dirty="0">
                <a:ea typeface="ＭＳ Ｐゴシック" pitchFamily="34" charset="-128"/>
              </a:rPr>
              <a:t>When editing files in an instance other than global, know that most of the files are really just links to files</a:t>
            </a:r>
            <a:r>
              <a:rPr lang="en-US" b="0" baseline="0" dirty="0">
                <a:ea typeface="ＭＳ Ｐゴシック" pitchFamily="34" charset="-128"/>
              </a:rPr>
              <a:t> in the </a:t>
            </a:r>
            <a:r>
              <a:rPr lang="en-US" b="0" dirty="0">
                <a:ea typeface="ＭＳ Ｐゴシック" pitchFamily="34" charset="-128"/>
              </a:rPr>
              <a:t>global instance.</a:t>
            </a:r>
            <a:r>
              <a:rPr lang="en-US" b="0" baseline="0" dirty="0">
                <a:ea typeface="ＭＳ Ｐゴシック" pitchFamily="34" charset="-128"/>
              </a:rPr>
              <a:t>  </a:t>
            </a:r>
            <a:r>
              <a:rPr lang="en-US" b="0" dirty="0">
                <a:ea typeface="ＭＳ Ｐゴシック" pitchFamily="34" charset="-128"/>
              </a:rPr>
              <a:t>We recommend that you use vi editor in UNIX as your text editor because it displays a warning when you're editing a file that's actually a link.</a:t>
            </a:r>
            <a:r>
              <a:rPr lang="en-US" b="0" baseline="0" dirty="0">
                <a:ea typeface="ＭＳ Ｐゴシック" pitchFamily="34" charset="-128"/>
              </a:rPr>
              <a:t>  </a:t>
            </a:r>
            <a:r>
              <a:rPr lang="en-US" b="0" dirty="0">
                <a:ea typeface="ＭＳ Ｐゴシック" pitchFamily="34" charset="-128"/>
              </a:rPr>
              <a:t>When you're editing one of those files using vi editor, you'll get this message asking you to break the symbolic link.  </a:t>
            </a:r>
          </a:p>
          <a:p>
            <a:r>
              <a:rPr lang="en-US" b="0" dirty="0">
                <a:ea typeface="ＭＳ Ｐゴシック" pitchFamily="34" charset="-128"/>
              </a:rPr>
              <a:t>If you do break the symbolic link (click), vi editor creates a copy of the file in the local instance</a:t>
            </a:r>
            <a:r>
              <a:rPr lang="en-US" b="0" baseline="0" dirty="0">
                <a:ea typeface="ＭＳ Ｐゴシック" pitchFamily="34" charset="-128"/>
              </a:rPr>
              <a:t> and you can edit the file as you wish.</a:t>
            </a:r>
            <a:r>
              <a:rPr lang="en-US" b="0" dirty="0">
                <a:ea typeface="ＭＳ Ｐゴシック" pitchFamily="34" charset="-128"/>
              </a:rPr>
              <a:t> For</a:t>
            </a:r>
            <a:r>
              <a:rPr lang="en-US" b="0" baseline="0" dirty="0">
                <a:ea typeface="ＭＳ Ｐゴシック" pitchFamily="34" charset="-128"/>
              </a:rPr>
              <a:t> example, if you want to do customizations such as change the colors and fonts in your SFX instance, it may be necessary to break the symbolic link.</a:t>
            </a:r>
          </a:p>
          <a:p>
            <a:endParaRPr lang="en-US" b="0" dirty="0">
              <a:ea typeface="ＭＳ Ｐゴシック" pitchFamily="34" charset="-128"/>
            </a:endParaRPr>
          </a:p>
          <a:p>
            <a:r>
              <a:rPr lang="en-US" b="0" dirty="0">
                <a:ea typeface="ＭＳ Ｐゴシック" pitchFamily="34" charset="-128"/>
              </a:rPr>
              <a:t>If you answer no, (click) vi will open the file in the global instance in read-only mode.</a:t>
            </a:r>
            <a:r>
              <a:rPr lang="en-US" b="0" baseline="0" dirty="0">
                <a:ea typeface="ＭＳ Ｐゴシック" pitchFamily="34" charset="-128"/>
              </a:rPr>
              <a:t>  </a:t>
            </a:r>
            <a:r>
              <a:rPr lang="en-US" b="0" dirty="0">
                <a:ea typeface="ＭＳ Ｐゴシック" pitchFamily="34" charset="-128"/>
              </a:rPr>
              <a:t>We recommend that you do not make any local changes to the files directly in the global instance because these files may be updated without warning during SFX updates.</a:t>
            </a:r>
          </a:p>
          <a:p>
            <a:endParaRPr lang="en-US" b="0" dirty="0">
              <a:ea typeface="ＭＳ Ｐゴシック" pitchFamily="34" charset="-128"/>
            </a:endParaRPr>
          </a:p>
          <a:p>
            <a:r>
              <a:rPr lang="en-US" b="0" dirty="0">
                <a:ea typeface="ＭＳ Ｐゴシック" pitchFamily="34" charset="-128"/>
              </a:rPr>
              <a:t>You can break the symbolic link and reconnect it later on; the instructions are in the Systems Administration Guide.</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Rot="1" noChangeAspect="1" noChangeArrowheads="1" noTextEdit="1"/>
          </p:cNvSpPr>
          <p:nvPr>
            <p:ph type="sldImg"/>
          </p:nvPr>
        </p:nvSpPr>
        <p:spPr>
          <a:ln/>
        </p:spPr>
      </p:sp>
      <p:sp>
        <p:nvSpPr>
          <p:cNvPr id="36867" name="Rectangle 3"/>
          <p:cNvSpPr>
            <a:spLocks noGrp="1" noChangeArrowheads="1"/>
          </p:cNvSpPr>
          <p:nvPr>
            <p:ph type="body" idx="1"/>
          </p:nvPr>
        </p:nvSpPr>
        <p:spPr>
          <a:noFill/>
        </p:spPr>
        <p:txBody>
          <a:bodyPr/>
          <a:lstStyle/>
          <a:p>
            <a:r>
              <a:rPr lang="en-US" b="0" dirty="0">
                <a:ea typeface="ＭＳ Ｐゴシック" pitchFamily="34" charset="-128"/>
              </a:rPr>
              <a:t>With that in mind, let’s look at</a:t>
            </a:r>
            <a:r>
              <a:rPr lang="en-US" b="0" baseline="0" dirty="0">
                <a:ea typeface="ＭＳ Ｐゴシック" pitchFamily="34" charset="-128"/>
              </a:rPr>
              <a:t> the SFX structure.  (click)The i</a:t>
            </a:r>
            <a:r>
              <a:rPr lang="en-US" b="0" dirty="0">
                <a:ea typeface="ＭＳ Ｐゴシック" pitchFamily="34" charset="-128"/>
              </a:rPr>
              <a:t>nstallation leve</a:t>
            </a:r>
            <a:r>
              <a:rPr lang="en-US" b="0" baseline="0" dirty="0">
                <a:ea typeface="ＭＳ Ｐゴシック" pitchFamily="34" charset="-128"/>
              </a:rPr>
              <a:t>l is the </a:t>
            </a:r>
            <a:r>
              <a:rPr lang="en-US" b="0" dirty="0">
                <a:ea typeface="ＭＳ Ｐゴシック" pitchFamily="34" charset="-128"/>
              </a:rPr>
              <a:t>complete SFX application - you can actually have more than one installation on a server,</a:t>
            </a:r>
            <a:r>
              <a:rPr lang="en-US" b="0" baseline="0" dirty="0">
                <a:ea typeface="ＭＳ Ｐゴシック" pitchFamily="34" charset="-128"/>
              </a:rPr>
              <a:t> which is why we’re seeing the 4 underscore 1 – this is version four, and the installation is in slot 1.</a:t>
            </a:r>
          </a:p>
          <a:p>
            <a:endParaRPr lang="en-US" b="0" dirty="0">
              <a:ea typeface="ＭＳ Ｐゴシック" pitchFamily="34" charset="-128"/>
            </a:endParaRPr>
          </a:p>
          <a:p>
            <a:r>
              <a:rPr lang="en-US" b="0" dirty="0">
                <a:ea typeface="ＭＳ Ｐゴシック" pitchFamily="34" charset="-128"/>
              </a:rPr>
              <a:t>(click) Within each installation, there are</a:t>
            </a:r>
            <a:r>
              <a:rPr lang="en-US" b="0" baseline="0" dirty="0">
                <a:ea typeface="ＭＳ Ｐゴシック" pitchFamily="34" charset="-128"/>
              </a:rPr>
              <a:t> instances. </a:t>
            </a:r>
            <a:r>
              <a:rPr lang="en-US" b="0" dirty="0">
                <a:ea typeface="ＭＳ Ｐゴシック" pitchFamily="34" charset="-128"/>
              </a:rPr>
              <a:t>There are basically two types of instances:</a:t>
            </a:r>
          </a:p>
          <a:p>
            <a:r>
              <a:rPr lang="en-US" b="0" dirty="0">
                <a:ea typeface="ＭＳ Ｐゴシック" pitchFamily="34" charset="-128"/>
              </a:rPr>
              <a:t>- the global instance, which has information about objects for all customers</a:t>
            </a:r>
            <a:r>
              <a:rPr lang="en-US" b="0" baseline="0" dirty="0">
                <a:ea typeface="ＭＳ Ｐゴシック" pitchFamily="34" charset="-128"/>
              </a:rPr>
              <a:t> and is maintained by Ex Libris</a:t>
            </a:r>
            <a:endParaRPr lang="en-US" b="0" dirty="0">
              <a:ea typeface="ＭＳ Ｐゴシック" pitchFamily="34" charset="-128"/>
            </a:endParaRPr>
          </a:p>
          <a:p>
            <a:r>
              <a:rPr lang="en-US" b="0" dirty="0">
                <a:ea typeface="ＭＳ Ｐゴシック" pitchFamily="34" charset="-128"/>
              </a:rPr>
              <a:t>- the local has information relevant only to your specific institution, like activation information, local coverage, and specific linking information.  The local information also includes overrides of the global data.  In a default installation, you have two local instances - the production environment (</a:t>
            </a:r>
            <a:r>
              <a:rPr lang="en-US" b="0" dirty="0" err="1">
                <a:ea typeface="ＭＳ Ｐゴシック" pitchFamily="34" charset="-128"/>
              </a:rPr>
              <a:t>lcl</a:t>
            </a:r>
            <a:r>
              <a:rPr lang="en-US" b="0" dirty="0">
                <a:ea typeface="ＭＳ Ｐゴシック" pitchFamily="34" charset="-128"/>
              </a:rPr>
              <a:t>) and the test environment (</a:t>
            </a:r>
            <a:r>
              <a:rPr lang="en-US" b="0" dirty="0" err="1">
                <a:ea typeface="ＭＳ Ｐゴシック" pitchFamily="34" charset="-128"/>
              </a:rPr>
              <a:t>tst</a:t>
            </a:r>
            <a:r>
              <a:rPr lang="en-US" b="0" dirty="0">
                <a:ea typeface="ＭＳ Ｐゴシック" pitchFamily="34" charset="-128"/>
              </a:rPr>
              <a:t>).</a:t>
            </a:r>
          </a:p>
          <a:p>
            <a:endParaRPr lang="en-US" b="0" dirty="0">
              <a:ea typeface="ＭＳ Ｐゴシック" pitchFamily="34" charset="-128"/>
            </a:endParaRPr>
          </a:p>
          <a:p>
            <a:r>
              <a:rPr lang="en-US" b="0" dirty="0">
                <a:ea typeface="ＭＳ Ｐゴシック" pitchFamily="34" charset="-128"/>
              </a:rPr>
              <a:t>(click) The institute is a localized subdivision of a local instance.  Institutes have their own configuration settings that can be different from the instance defaults.</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Rot="1" noChangeAspect="1" noChangeArrowheads="1" noTextEdit="1"/>
          </p:cNvSpPr>
          <p:nvPr>
            <p:ph type="sldImg"/>
          </p:nvPr>
        </p:nvSpPr>
        <p:spPr>
          <a:ln/>
        </p:spPr>
      </p:sp>
      <p:sp>
        <p:nvSpPr>
          <p:cNvPr id="36867" name="Rectangle 3"/>
          <p:cNvSpPr>
            <a:spLocks noGrp="1" noChangeArrowheads="1"/>
          </p:cNvSpPr>
          <p:nvPr>
            <p:ph type="body" idx="1"/>
          </p:nvPr>
        </p:nvSpPr>
        <p:spPr>
          <a:xfrm>
            <a:off x="21343" y="4273550"/>
            <a:ext cx="7001761" cy="5035550"/>
          </a:xfrm>
          <a:noFill/>
        </p:spPr>
        <p:txBody>
          <a:bodyPr>
            <a:normAutofit lnSpcReduction="10000"/>
          </a:bodyPr>
          <a:lstStyle/>
          <a:p>
            <a:r>
              <a:rPr lang="en-US" b="0" i="0" dirty="0">
                <a:ea typeface="ＭＳ Ｐゴシック" pitchFamily="34" charset="-128"/>
              </a:rPr>
              <a:t>Here we’re seeing the file structure - </a:t>
            </a:r>
          </a:p>
          <a:p>
            <a:endParaRPr lang="en-US" b="1" i="1" dirty="0">
              <a:ea typeface="ＭＳ Ｐゴシック" pitchFamily="34" charset="-128"/>
            </a:endParaRPr>
          </a:p>
          <a:p>
            <a:r>
              <a:rPr lang="en-US" b="0" i="0" dirty="0">
                <a:ea typeface="ＭＳ Ｐゴシック" pitchFamily="34" charset="-128"/>
              </a:rPr>
              <a:t>Besides the global and local instances, there are three other directories in the SFX installation:</a:t>
            </a:r>
          </a:p>
          <a:p>
            <a:r>
              <a:rPr lang="en-US" b="0" i="0" dirty="0">
                <a:ea typeface="ＭＳ Ｐゴシック" pitchFamily="34" charset="-128"/>
              </a:rPr>
              <a:t>App - contains all supporting software required to run SFX (MySQL, Perl,</a:t>
            </a:r>
            <a:r>
              <a:rPr lang="en-US" b="0" i="0" baseline="0" dirty="0">
                <a:ea typeface="ＭＳ Ｐゴシック" pitchFamily="34" charset="-128"/>
              </a:rPr>
              <a:t> Python</a:t>
            </a:r>
            <a:r>
              <a:rPr lang="en-US" b="0" i="0" dirty="0">
                <a:ea typeface="ＭＳ Ｐゴシック" pitchFamily="34" charset="-128"/>
              </a:rPr>
              <a:t>, Java, and Apache Web servers, and more</a:t>
            </a:r>
          </a:p>
          <a:p>
            <a:r>
              <a:rPr lang="en-US" b="0" i="0" dirty="0">
                <a:ea typeface="ＭＳ Ｐゴシック" pitchFamily="34" charset="-128"/>
              </a:rPr>
              <a:t>Data - Contains MySQL databases</a:t>
            </a:r>
          </a:p>
          <a:p>
            <a:r>
              <a:rPr lang="en-US" b="0" i="0" dirty="0">
                <a:ea typeface="ＭＳ Ｐゴシック" pitchFamily="34" charset="-128"/>
              </a:rPr>
              <a:t>Proxy - contains reverse proxy apache files</a:t>
            </a:r>
          </a:p>
          <a:p>
            <a:endParaRPr lang="en-US" b="0" i="0" dirty="0">
              <a:ea typeface="ＭＳ Ｐゴシック" pitchFamily="34" charset="-128"/>
            </a:endParaRPr>
          </a:p>
          <a:p>
            <a:r>
              <a:rPr lang="en-US" b="0" i="0" dirty="0">
                <a:ea typeface="ＭＳ Ｐゴシック" pitchFamily="34" charset="-128"/>
              </a:rPr>
              <a:t>in each instance:</a:t>
            </a:r>
          </a:p>
          <a:p>
            <a:r>
              <a:rPr lang="en-US" b="0" i="0" dirty="0">
                <a:ea typeface="ＭＳ Ｐゴシック" pitchFamily="34" charset="-128"/>
              </a:rPr>
              <a:t>admin - command line tools</a:t>
            </a:r>
          </a:p>
          <a:p>
            <a:r>
              <a:rPr lang="en-US" b="0" i="0" dirty="0">
                <a:ea typeface="ＭＳ Ｐゴシック" pitchFamily="34" charset="-128"/>
              </a:rPr>
              <a:t>archive - statistics archive files</a:t>
            </a:r>
          </a:p>
          <a:p>
            <a:r>
              <a:rPr lang="en-US" b="0" i="0" dirty="0">
                <a:ea typeface="ＭＳ Ｐゴシック" pitchFamily="34" charset="-128"/>
              </a:rPr>
              <a:t>cgi/core - SFX core CGI programs (not editable)</a:t>
            </a:r>
          </a:p>
          <a:p>
            <a:r>
              <a:rPr lang="en-US" b="0" i="0" dirty="0">
                <a:ea typeface="ＭＳ Ｐゴシック" pitchFamily="34" charset="-128"/>
              </a:rPr>
              <a:t>cgi/public - CGI programs required for certain targets (editable)</a:t>
            </a:r>
          </a:p>
          <a:p>
            <a:r>
              <a:rPr lang="en-US" b="0" i="0" dirty="0">
                <a:ea typeface="ＭＳ Ｐゴシック" pitchFamily="34" charset="-128"/>
              </a:rPr>
              <a:t>config - all configuration files</a:t>
            </a:r>
          </a:p>
          <a:p>
            <a:r>
              <a:rPr lang="en-US" b="0" i="0" dirty="0">
                <a:ea typeface="ＭＳ Ｐゴシック" pitchFamily="34" charset="-128"/>
              </a:rPr>
              <a:t>dbs - SQL table definitions and scratch directory</a:t>
            </a:r>
          </a:p>
          <a:p>
            <a:r>
              <a:rPr lang="en-US" b="0" i="0" dirty="0">
                <a:ea typeface="ＭＳ Ｐゴシック" pitchFamily="34" charset="-128"/>
              </a:rPr>
              <a:t>export - export files from KBTools</a:t>
            </a:r>
          </a:p>
          <a:p>
            <a:r>
              <a:rPr lang="en-US" b="0" i="0" dirty="0">
                <a:ea typeface="ＭＳ Ｐゴシック" pitchFamily="34" charset="-128"/>
              </a:rPr>
              <a:t>home - home directory of the instance</a:t>
            </a:r>
          </a:p>
          <a:p>
            <a:r>
              <a:rPr lang="en-US" b="0" i="0" dirty="0">
                <a:ea typeface="ＭＳ Ｐゴシック" pitchFamily="34" charset="-128"/>
              </a:rPr>
              <a:t>lib - perl modules, target parsers, source parsers, and target displayer programs</a:t>
            </a:r>
          </a:p>
          <a:p>
            <a:r>
              <a:rPr lang="en-US" b="0" i="0" dirty="0">
                <a:ea typeface="ＭＳ Ｐゴシック" pitchFamily="34" charset="-128"/>
              </a:rPr>
              <a:t>logs - SFX requests logs when redirection is used; used to see </a:t>
            </a:r>
            <a:r>
              <a:rPr lang="en-US" dirty="0">
                <a:ea typeface="ＭＳ Ｐゴシック" pitchFamily="34" charset="-128"/>
              </a:rPr>
              <a:t>requests sent to the SFX server </a:t>
            </a:r>
            <a:endParaRPr lang="en-US" b="0" i="0" dirty="0">
              <a:ea typeface="ＭＳ Ｐゴシック" pitchFamily="34" charset="-128"/>
            </a:endParaRPr>
          </a:p>
          <a:p>
            <a:r>
              <a:rPr lang="en-US" b="0" i="0" dirty="0">
                <a:ea typeface="ＭＳ Ｐゴシック" pitchFamily="34" charset="-128"/>
              </a:rPr>
              <a:t>sfxadmin - programs for the SFX Admin Center</a:t>
            </a:r>
          </a:p>
          <a:p>
            <a:r>
              <a:rPr lang="en-US" b="0" i="0" dirty="0">
                <a:ea typeface="ＭＳ Ｐゴシック" pitchFamily="34" charset="-128"/>
              </a:rPr>
              <a:t>templates - HTML pages for the SFX menu screen, the HTML electronic journal lists, etc.</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4.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4.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10787506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836149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0650"/>
            <a:ext cx="2057400" cy="607377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120650"/>
            <a:ext cx="6019800" cy="60737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9620154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10469679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0422524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8429495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01650" y="1163638"/>
            <a:ext cx="3994150" cy="50307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163638"/>
            <a:ext cx="3994150" cy="50307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80310169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90555737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69325089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63029977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4506181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31863809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400336685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14310763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0650"/>
            <a:ext cx="2057400" cy="607377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120650"/>
            <a:ext cx="6019800" cy="60737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11842299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6975064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5675936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363899211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86531813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4469508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25927984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1668336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412203954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36637888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55617409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11777644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0650"/>
            <a:ext cx="2057400" cy="600551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120650"/>
            <a:ext cx="6019800" cy="600551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99203349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preserve="1" userDrawn="1">
  <p:cSld name="Front page">
    <p:spTree>
      <p:nvGrpSpPr>
        <p:cNvPr id="1" name=""/>
        <p:cNvGrpSpPr/>
        <p:nvPr/>
      </p:nvGrpSpPr>
      <p:grpSpPr>
        <a:xfrm>
          <a:off x="0" y="0"/>
          <a:ext cx="0" cy="0"/>
          <a:chOff x="0" y="0"/>
          <a:chExt cx="0" cy="0"/>
        </a:xfrm>
      </p:grpSpPr>
      <p:sp>
        <p:nvSpPr>
          <p:cNvPr id="4" name="מלבן 12"/>
          <p:cNvSpPr>
            <a:spLocks noChangeArrowheads="1"/>
          </p:cNvSpPr>
          <p:nvPr/>
        </p:nvSpPr>
        <p:spPr bwMode="auto">
          <a:xfrm>
            <a:off x="0" y="6634163"/>
            <a:ext cx="9144000" cy="223837"/>
          </a:xfrm>
          <a:prstGeom prst="rect">
            <a:avLst/>
          </a:prstGeom>
          <a:gradFill rotWithShape="1">
            <a:gsLst>
              <a:gs pos="0">
                <a:srgbClr val="F2F2F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spcBef>
                <a:spcPct val="0"/>
              </a:spcBef>
            </a:pPr>
            <a:endParaRPr lang="en-US" b="0">
              <a:latin typeface="Arial" pitchFamily="34" charset="0"/>
              <a:ea typeface="ＭＳ Ｐゴシック" pitchFamily="34" charset="-128"/>
            </a:endParaRPr>
          </a:p>
        </p:txBody>
      </p:sp>
      <p:sp>
        <p:nvSpPr>
          <p:cNvPr id="5" name="מלבן מעוגל 7"/>
          <p:cNvSpPr>
            <a:spLocks noChangeArrowheads="1"/>
          </p:cNvSpPr>
          <p:nvPr/>
        </p:nvSpPr>
        <p:spPr bwMode="auto">
          <a:xfrm>
            <a:off x="525463" y="1238250"/>
            <a:ext cx="8093075" cy="4878388"/>
          </a:xfrm>
          <a:prstGeom prst="roundRect">
            <a:avLst>
              <a:gd name="adj" fmla="val 3926"/>
            </a:avLst>
          </a:prstGeom>
          <a:solidFill>
            <a:srgbClr val="E6E6E6"/>
          </a:solidFill>
          <a:ln>
            <a:noFill/>
          </a:ln>
          <a:extLst>
            <a:ext uri="{91240B29-F687-4F45-9708-019B960494DF}">
              <a14:hiddenLine xmlns:a14="http://schemas.microsoft.com/office/drawing/2010/main" w="76200">
                <a:solidFill>
                  <a:srgbClr val="000000"/>
                </a:solidFill>
                <a:round/>
                <a:headEnd/>
                <a:tailEnd type="triangle" w="med" len="med"/>
              </a14:hiddenLine>
            </a:ext>
          </a:extLst>
        </p:spPr>
        <p:txBody>
          <a:bodyPr/>
          <a:lstStyle/>
          <a:p>
            <a:pPr>
              <a:spcBef>
                <a:spcPct val="0"/>
              </a:spcBef>
            </a:pPr>
            <a:endParaRPr lang="en-US" b="0">
              <a:latin typeface="Arial" pitchFamily="34" charset="0"/>
              <a:ea typeface="ＭＳ Ｐゴシック" pitchFamily="34" charset="-128"/>
            </a:endParaRPr>
          </a:p>
        </p:txBody>
      </p:sp>
      <p:sp>
        <p:nvSpPr>
          <p:cNvPr id="6" name="מלבן מעוגל 8"/>
          <p:cNvSpPr/>
          <p:nvPr/>
        </p:nvSpPr>
        <p:spPr bwMode="auto">
          <a:xfrm>
            <a:off x="630238" y="1338263"/>
            <a:ext cx="7883525" cy="4676775"/>
          </a:xfrm>
          <a:prstGeom prst="roundRect">
            <a:avLst>
              <a:gd name="adj" fmla="val 2794"/>
            </a:avLst>
          </a:prstGeom>
          <a:solidFill>
            <a:schemeClr val="bg1"/>
          </a:solidFill>
          <a:ln w="6350" cap="flat" cmpd="sng" algn="ctr">
            <a:solidFill>
              <a:schemeClr val="bg1">
                <a:lumMod val="65000"/>
              </a:schemeClr>
            </a:solidFill>
            <a:prstDash val="solid"/>
            <a:round/>
            <a:headEnd type="none" w="med" len="med"/>
            <a:tailEnd type="triangle" w="med" len="med"/>
          </a:ln>
          <a:effectLst/>
        </p:spPr>
        <p:txBody>
          <a:bodyPr/>
          <a:lstStyle/>
          <a:p>
            <a:pPr>
              <a:spcBef>
                <a:spcPct val="0"/>
              </a:spcBef>
              <a:defRPr/>
            </a:pPr>
            <a:endParaRPr lang="en-US" b="0">
              <a:latin typeface="Arial" pitchFamily="34" charset="0"/>
              <a:ea typeface="+mn-ea"/>
              <a:sym typeface="Arial" charset="0"/>
            </a:endParaRPr>
          </a:p>
        </p:txBody>
      </p:sp>
      <p:pic>
        <p:nvPicPr>
          <p:cNvPr id="7" name="Picture 5" descr="ExLibris-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96250" y="6237288"/>
            <a:ext cx="914400"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15"/>
          <p:cNvSpPr>
            <a:spLocks noChangeArrowheads="1"/>
          </p:cNvSpPr>
          <p:nvPr/>
        </p:nvSpPr>
        <p:spPr bwMode="auto">
          <a:xfrm>
            <a:off x="4281488" y="6427788"/>
            <a:ext cx="5810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p>
            <a:pPr eaLnBrk="0" hangingPunct="0">
              <a:spcBef>
                <a:spcPct val="0"/>
              </a:spcBef>
            </a:pPr>
            <a:fld id="{79574998-BB3A-42A6-8523-1ABBBBACBE18}" type="slidenum">
              <a:rPr lang="ar-SA" sz="1000">
                <a:ea typeface="ＭＳ Ｐゴシック" pitchFamily="34" charset="-128"/>
              </a:rPr>
              <a:pPr eaLnBrk="0" hangingPunct="0">
                <a:spcBef>
                  <a:spcPct val="0"/>
                </a:spcBef>
              </a:pPr>
              <a:t>‹#›</a:t>
            </a:fld>
            <a:endParaRPr lang="en-US" sz="1000">
              <a:ea typeface="ＭＳ Ｐゴシック" pitchFamily="34" charset="-128"/>
            </a:endParaRPr>
          </a:p>
        </p:txBody>
      </p:sp>
      <p:sp>
        <p:nvSpPr>
          <p:cNvPr id="9" name="Rectangle 5"/>
          <p:cNvSpPr>
            <a:spLocks noChangeArrowheads="1"/>
          </p:cNvSpPr>
          <p:nvPr/>
        </p:nvSpPr>
        <p:spPr bwMode="auto">
          <a:xfrm>
            <a:off x="0" y="776288"/>
            <a:ext cx="9144000" cy="5340350"/>
          </a:xfrm>
          <a:prstGeom prst="rect">
            <a:avLst/>
          </a:prstGeom>
          <a:gradFill rotWithShape="1">
            <a:gsLst>
              <a:gs pos="0">
                <a:srgbClr val="F2F2F2"/>
              </a:gs>
              <a:gs pos="100000">
                <a:schemeClr val="bg1"/>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spcBef>
                <a:spcPct val="0"/>
              </a:spcBef>
            </a:pPr>
            <a:endParaRPr lang="en-US" b="0">
              <a:latin typeface="Arial" pitchFamily="34" charset="0"/>
              <a:ea typeface="ＭＳ Ｐゴシック" pitchFamily="34" charset="-128"/>
            </a:endParaRPr>
          </a:p>
        </p:txBody>
      </p:sp>
      <p:pic>
        <p:nvPicPr>
          <p:cNvPr id="10" name="Picture 6" descr="ruler"/>
          <p:cNvPicPr preferRelativeResize="0">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5263" y="741363"/>
            <a:ext cx="9531351" cy="85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מלבן 13"/>
          <p:cNvSpPr/>
          <p:nvPr/>
        </p:nvSpPr>
        <p:spPr bwMode="auto">
          <a:xfrm>
            <a:off x="0" y="6624638"/>
            <a:ext cx="9144000" cy="7937"/>
          </a:xfrm>
          <a:prstGeom prst="rect">
            <a:avLst/>
          </a:prstGeom>
          <a:gradFill flip="none" rotWithShape="1">
            <a:gsLst>
              <a:gs pos="0">
                <a:schemeClr val="bg1">
                  <a:lumMod val="75000"/>
                </a:schemeClr>
              </a:gs>
              <a:gs pos="50000">
                <a:srgbClr val="E4E4E4"/>
              </a:gs>
              <a:gs pos="100000">
                <a:schemeClr val="bg1"/>
              </a:gs>
            </a:gsLst>
            <a:lin ang="10800000" scaled="1"/>
            <a:tileRect/>
          </a:gradFill>
          <a:ln w="9525">
            <a:noFill/>
            <a:miter lim="800000"/>
            <a:headEnd/>
            <a:tailEnd/>
          </a:ln>
          <a:effectLst/>
        </p:spPr>
        <p:txBody>
          <a:bodyPr wrap="none" anchor="ctr"/>
          <a:lstStyle/>
          <a:p>
            <a:pPr algn="r" rtl="1">
              <a:spcBef>
                <a:spcPct val="0"/>
              </a:spcBef>
              <a:defRPr/>
            </a:pPr>
            <a:endParaRPr lang="en-US" b="0">
              <a:latin typeface="Arial" charset="0"/>
              <a:ea typeface="+mn-ea"/>
              <a:sym typeface="Arial" charset="0"/>
            </a:endParaRPr>
          </a:p>
        </p:txBody>
      </p:sp>
      <p:sp>
        <p:nvSpPr>
          <p:cNvPr id="12" name="Rectangle 5"/>
          <p:cNvSpPr>
            <a:spLocks noChangeArrowheads="1"/>
          </p:cNvSpPr>
          <p:nvPr/>
        </p:nvSpPr>
        <p:spPr bwMode="auto">
          <a:xfrm rot="10800000">
            <a:off x="0" y="0"/>
            <a:ext cx="9144000" cy="4413250"/>
          </a:xfrm>
          <a:prstGeom prst="rect">
            <a:avLst/>
          </a:prstGeom>
          <a:gradFill rotWithShape="1">
            <a:gsLst>
              <a:gs pos="0">
                <a:srgbClr val="EAEAEA"/>
              </a:gs>
              <a:gs pos="100000">
                <a:schemeClr val="bg1"/>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spcBef>
                <a:spcPct val="0"/>
              </a:spcBef>
            </a:pPr>
            <a:endParaRPr lang="en-US" b="0">
              <a:latin typeface="Arial" pitchFamily="34" charset="0"/>
              <a:ea typeface="ＭＳ Ｐゴシック" pitchFamily="34" charset="-128"/>
            </a:endParaRPr>
          </a:p>
        </p:txBody>
      </p:sp>
      <p:pic>
        <p:nvPicPr>
          <p:cNvPr id="15" name="Picture 15" descr="intro_rainbow_ribbon"/>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0" y="4362450"/>
            <a:ext cx="9144000" cy="133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 name="מלבן 11"/>
          <p:cNvSpPr>
            <a:spLocks noChangeArrowheads="1"/>
          </p:cNvSpPr>
          <p:nvPr/>
        </p:nvSpPr>
        <p:spPr bwMode="auto">
          <a:xfrm>
            <a:off x="0" y="6116638"/>
            <a:ext cx="9144000" cy="741362"/>
          </a:xfrm>
          <a:prstGeom prst="rect">
            <a:avLst/>
          </a:prstGeom>
          <a:solidFill>
            <a:schemeClr val="bg1"/>
          </a:solidFill>
          <a:ln>
            <a:noFill/>
          </a:ln>
          <a:extLst>
            <a:ext uri="{91240B29-F687-4F45-9708-019B960494DF}">
              <a14:hiddenLine xmlns:a14="http://schemas.microsoft.com/office/drawing/2010/main" w="76200">
                <a:solidFill>
                  <a:srgbClr val="000000"/>
                </a:solidFill>
                <a:round/>
                <a:headEnd/>
                <a:tailEnd type="triangle" w="med" len="med"/>
              </a14:hiddenLine>
            </a:ext>
          </a:extLst>
        </p:spPr>
        <p:txBody>
          <a:bodyPr/>
          <a:lstStyle/>
          <a:p>
            <a:pPr>
              <a:spcBef>
                <a:spcPct val="0"/>
              </a:spcBef>
            </a:pPr>
            <a:endParaRPr lang="en-US" b="0">
              <a:solidFill>
                <a:schemeClr val="tx1"/>
              </a:solidFill>
              <a:latin typeface="Arial" pitchFamily="34" charset="0"/>
              <a:ea typeface="ＭＳ Ｐゴシック" pitchFamily="34" charset="-128"/>
            </a:endParaRPr>
          </a:p>
        </p:txBody>
      </p:sp>
      <p:pic>
        <p:nvPicPr>
          <p:cNvPr id="17" name="Picture 3" descr="ExLibris-logo"/>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434138" y="5118100"/>
            <a:ext cx="2209800" cy="1031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itle 1"/>
          <p:cNvSpPr>
            <a:spLocks noGrp="1"/>
          </p:cNvSpPr>
          <p:nvPr>
            <p:ph type="ctrTitle"/>
          </p:nvPr>
        </p:nvSpPr>
        <p:spPr>
          <a:xfrm>
            <a:off x="685800" y="3736239"/>
            <a:ext cx="7772400" cy="670329"/>
          </a:xfrm>
        </p:spPr>
        <p:txBody>
          <a:bodyPr/>
          <a:lstStyle>
            <a:lvl1pPr algn="l">
              <a:defRPr sz="2400"/>
            </a:lvl1pPr>
          </a:lstStyle>
          <a:p>
            <a:r>
              <a:rPr lang="en-US" dirty="0"/>
              <a:t>Click to edit Master title style</a:t>
            </a:r>
            <a:endParaRPr lang="he-IL" dirty="0"/>
          </a:p>
        </p:txBody>
      </p:sp>
      <p:sp>
        <p:nvSpPr>
          <p:cNvPr id="14" name="Subtitle 2"/>
          <p:cNvSpPr>
            <a:spLocks noGrp="1"/>
          </p:cNvSpPr>
          <p:nvPr>
            <p:ph type="subTitle" idx="1"/>
          </p:nvPr>
        </p:nvSpPr>
        <p:spPr>
          <a:xfrm>
            <a:off x="685800" y="4619555"/>
            <a:ext cx="6400800" cy="1752600"/>
          </a:xfrm>
        </p:spPr>
        <p:txBody>
          <a:bodyPr/>
          <a:lstStyle>
            <a:lvl1pPr marL="0" indent="0" algn="l">
              <a:buNone/>
              <a:defRPr sz="2400" b="0">
                <a:solidFill>
                  <a:schemeClr val="tx1">
                    <a:lumMod val="65000"/>
                    <a:lumOff val="35000"/>
                  </a:schemeClr>
                </a:solidFill>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a:t>Click to edit Master subtitle style</a:t>
            </a:r>
            <a:endParaRPr lang="he-IL" dirty="0"/>
          </a:p>
        </p:txBody>
      </p:sp>
    </p:spTree>
    <p:extLst>
      <p:ext uri="{BB962C8B-B14F-4D97-AF65-F5344CB8AC3E}">
        <p14:creationId xmlns:p14="http://schemas.microsoft.com/office/powerpoint/2010/main" val="176289258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bullets arrow">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he-IL"/>
          </a:p>
        </p:txBody>
      </p:sp>
      <p:sp>
        <p:nvSpPr>
          <p:cNvPr id="3" name="Content Placeholder 2"/>
          <p:cNvSpPr>
            <a:spLocks noGrp="1"/>
          </p:cNvSpPr>
          <p:nvPr>
            <p:ph idx="1"/>
          </p:nvPr>
        </p:nvSpPr>
        <p:spPr>
          <a:xfrm>
            <a:off x="465826" y="992188"/>
            <a:ext cx="7992374" cy="4932362"/>
          </a:xfrm>
        </p:spPr>
        <p:txBody>
          <a:bodyPr/>
          <a:lstStyle>
            <a:lvl1pPr marL="0" indent="0">
              <a:buClrTx/>
              <a:buSzPct val="100000"/>
              <a:buFont typeface="Arial" pitchFamily="34" charset="0"/>
              <a:buNone/>
              <a:defRPr sz="2200" b="0">
                <a:solidFill>
                  <a:schemeClr val="tx1">
                    <a:lumMod val="85000"/>
                    <a:lumOff val="15000"/>
                  </a:schemeClr>
                </a:solidFill>
              </a:defRPr>
            </a:lvl1pPr>
            <a:lvl2pPr marL="285750" indent="-285750">
              <a:buClrTx/>
              <a:buSzPct val="100000"/>
              <a:buFont typeface="Wingdings 3" pitchFamily="18" charset="2"/>
              <a:buChar char=""/>
              <a:defRPr sz="2200">
                <a:solidFill>
                  <a:schemeClr val="tx1">
                    <a:lumMod val="85000"/>
                    <a:lumOff val="15000"/>
                  </a:schemeClr>
                </a:solidFill>
              </a:defRPr>
            </a:lvl2pPr>
            <a:lvl3pPr marL="509588" indent="-231775">
              <a:buClrTx/>
              <a:buSzPct val="100000"/>
              <a:buFont typeface="Wingdings 3" pitchFamily="18" charset="2"/>
              <a:buChar char=""/>
              <a:defRPr sz="2000">
                <a:solidFill>
                  <a:schemeClr val="tx1">
                    <a:lumMod val="85000"/>
                    <a:lumOff val="15000"/>
                  </a:schemeClr>
                </a:solidFill>
              </a:defRPr>
            </a:lvl3pPr>
            <a:lvl4pPr marL="741363" indent="-228600">
              <a:buClrTx/>
              <a:buSzPct val="100000"/>
              <a:buFont typeface="Wingdings 3" pitchFamily="18" charset="2"/>
              <a:buChar char=""/>
              <a:defRPr sz="1800">
                <a:solidFill>
                  <a:schemeClr val="tx1">
                    <a:lumMod val="85000"/>
                    <a:lumOff val="15000"/>
                  </a:schemeClr>
                </a:solidFill>
              </a:defRPr>
            </a:lvl4pPr>
            <a:lvl5pPr marL="974725" indent="-228600">
              <a:buClrTx/>
              <a:buSzPct val="100000"/>
              <a:buFont typeface="Wingdings 3" pitchFamily="18" charset="2"/>
              <a:buChar char=""/>
              <a:defRPr sz="1800">
                <a:solidFill>
                  <a:schemeClr val="tx1">
                    <a:lumMod val="85000"/>
                    <a:lumOff val="15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he-IL" dirty="0"/>
          </a:p>
        </p:txBody>
      </p:sp>
    </p:spTree>
    <p:extLst>
      <p:ext uri="{BB962C8B-B14F-4D97-AF65-F5344CB8AC3E}">
        <p14:creationId xmlns:p14="http://schemas.microsoft.com/office/powerpoint/2010/main" val="247266617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מלבן 12"/>
          <p:cNvSpPr>
            <a:spLocks noChangeArrowheads="1"/>
          </p:cNvSpPr>
          <p:nvPr/>
        </p:nvSpPr>
        <p:spPr bwMode="auto">
          <a:xfrm>
            <a:off x="0" y="6634163"/>
            <a:ext cx="9144000" cy="223837"/>
          </a:xfrm>
          <a:prstGeom prst="rect">
            <a:avLst/>
          </a:prstGeom>
          <a:gradFill rotWithShape="1">
            <a:gsLst>
              <a:gs pos="0">
                <a:srgbClr val="F2F2F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spcBef>
                <a:spcPct val="0"/>
              </a:spcBef>
            </a:pPr>
            <a:endParaRPr lang="en-US" b="0">
              <a:latin typeface="Arial" pitchFamily="34" charset="0"/>
              <a:ea typeface="ＭＳ Ｐゴシック" pitchFamily="34" charset="-128"/>
            </a:endParaRPr>
          </a:p>
        </p:txBody>
      </p:sp>
      <p:sp>
        <p:nvSpPr>
          <p:cNvPr id="5" name="מלבן מעוגל 7"/>
          <p:cNvSpPr>
            <a:spLocks noChangeArrowheads="1"/>
          </p:cNvSpPr>
          <p:nvPr/>
        </p:nvSpPr>
        <p:spPr bwMode="auto">
          <a:xfrm>
            <a:off x="525463" y="1238250"/>
            <a:ext cx="8093075" cy="4878388"/>
          </a:xfrm>
          <a:prstGeom prst="roundRect">
            <a:avLst>
              <a:gd name="adj" fmla="val 3926"/>
            </a:avLst>
          </a:prstGeom>
          <a:solidFill>
            <a:srgbClr val="E6E6E6"/>
          </a:solidFill>
          <a:ln>
            <a:noFill/>
          </a:ln>
          <a:extLst>
            <a:ext uri="{91240B29-F687-4F45-9708-019B960494DF}">
              <a14:hiddenLine xmlns:a14="http://schemas.microsoft.com/office/drawing/2010/main" w="76200">
                <a:solidFill>
                  <a:srgbClr val="000000"/>
                </a:solidFill>
                <a:round/>
                <a:headEnd/>
                <a:tailEnd type="triangle" w="med" len="med"/>
              </a14:hiddenLine>
            </a:ext>
          </a:extLst>
        </p:spPr>
        <p:txBody>
          <a:bodyPr/>
          <a:lstStyle/>
          <a:p>
            <a:pPr>
              <a:spcBef>
                <a:spcPct val="0"/>
              </a:spcBef>
            </a:pPr>
            <a:endParaRPr lang="en-US" b="0">
              <a:latin typeface="Arial" pitchFamily="34" charset="0"/>
              <a:ea typeface="ＭＳ Ｐゴシック" pitchFamily="34" charset="-128"/>
            </a:endParaRPr>
          </a:p>
        </p:txBody>
      </p:sp>
      <p:sp>
        <p:nvSpPr>
          <p:cNvPr id="6" name="מלבן מעוגל 8"/>
          <p:cNvSpPr/>
          <p:nvPr/>
        </p:nvSpPr>
        <p:spPr bwMode="auto">
          <a:xfrm>
            <a:off x="630238" y="1338263"/>
            <a:ext cx="7883525" cy="4676775"/>
          </a:xfrm>
          <a:prstGeom prst="roundRect">
            <a:avLst>
              <a:gd name="adj" fmla="val 2794"/>
            </a:avLst>
          </a:prstGeom>
          <a:solidFill>
            <a:schemeClr val="bg1"/>
          </a:solidFill>
          <a:ln w="6350" cap="flat" cmpd="sng" algn="ctr">
            <a:solidFill>
              <a:schemeClr val="bg1">
                <a:lumMod val="65000"/>
              </a:schemeClr>
            </a:solidFill>
            <a:prstDash val="solid"/>
            <a:round/>
            <a:headEnd type="none" w="med" len="med"/>
            <a:tailEnd type="triangle" w="med" len="med"/>
          </a:ln>
          <a:effectLst/>
        </p:spPr>
        <p:txBody>
          <a:bodyPr/>
          <a:lstStyle/>
          <a:p>
            <a:pPr>
              <a:spcBef>
                <a:spcPct val="0"/>
              </a:spcBef>
              <a:defRPr/>
            </a:pPr>
            <a:endParaRPr lang="en-US" b="0">
              <a:latin typeface="Arial" pitchFamily="34" charset="0"/>
              <a:ea typeface="+mn-ea"/>
              <a:sym typeface="Arial" charset="0"/>
            </a:endParaRPr>
          </a:p>
        </p:txBody>
      </p:sp>
      <p:pic>
        <p:nvPicPr>
          <p:cNvPr id="7" name="Picture 5" descr="ExLibris-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96250" y="6237288"/>
            <a:ext cx="914400"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15"/>
          <p:cNvSpPr>
            <a:spLocks noChangeArrowheads="1"/>
          </p:cNvSpPr>
          <p:nvPr/>
        </p:nvSpPr>
        <p:spPr bwMode="auto">
          <a:xfrm>
            <a:off x="4281488" y="6427788"/>
            <a:ext cx="5810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p>
            <a:pPr eaLnBrk="0" hangingPunct="0">
              <a:spcBef>
                <a:spcPct val="0"/>
              </a:spcBef>
            </a:pPr>
            <a:fld id="{ECA049A3-6569-418A-BBDF-7A32AC790377}" type="slidenum">
              <a:rPr lang="ar-SA" sz="1000">
                <a:ea typeface="ＭＳ Ｐゴシック" pitchFamily="34" charset="-128"/>
              </a:rPr>
              <a:pPr eaLnBrk="0" hangingPunct="0">
                <a:spcBef>
                  <a:spcPct val="0"/>
                </a:spcBef>
              </a:pPr>
              <a:t>‹#›</a:t>
            </a:fld>
            <a:endParaRPr lang="en-US" sz="1000">
              <a:ea typeface="ＭＳ Ｐゴシック" pitchFamily="34" charset="-128"/>
            </a:endParaRPr>
          </a:p>
        </p:txBody>
      </p:sp>
      <p:sp>
        <p:nvSpPr>
          <p:cNvPr id="9" name="Rectangle 5"/>
          <p:cNvSpPr>
            <a:spLocks noChangeArrowheads="1"/>
          </p:cNvSpPr>
          <p:nvPr/>
        </p:nvSpPr>
        <p:spPr bwMode="auto">
          <a:xfrm>
            <a:off x="0" y="776288"/>
            <a:ext cx="9144000" cy="5340350"/>
          </a:xfrm>
          <a:prstGeom prst="rect">
            <a:avLst/>
          </a:prstGeom>
          <a:gradFill rotWithShape="1">
            <a:gsLst>
              <a:gs pos="0">
                <a:srgbClr val="F2F2F2"/>
              </a:gs>
              <a:gs pos="100000">
                <a:schemeClr val="bg1"/>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spcBef>
                <a:spcPct val="0"/>
              </a:spcBef>
            </a:pPr>
            <a:endParaRPr lang="en-US" b="0">
              <a:latin typeface="Arial" pitchFamily="34" charset="0"/>
              <a:ea typeface="ＭＳ Ｐゴシック" pitchFamily="34" charset="-128"/>
            </a:endParaRPr>
          </a:p>
        </p:txBody>
      </p:sp>
      <p:pic>
        <p:nvPicPr>
          <p:cNvPr id="10" name="Picture 6" descr="ruler"/>
          <p:cNvPicPr preferRelativeResize="0">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5263" y="741363"/>
            <a:ext cx="9531351" cy="85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מלבן 13"/>
          <p:cNvSpPr/>
          <p:nvPr/>
        </p:nvSpPr>
        <p:spPr bwMode="auto">
          <a:xfrm>
            <a:off x="0" y="6624638"/>
            <a:ext cx="9144000" cy="7937"/>
          </a:xfrm>
          <a:prstGeom prst="rect">
            <a:avLst/>
          </a:prstGeom>
          <a:gradFill flip="none" rotWithShape="1">
            <a:gsLst>
              <a:gs pos="0">
                <a:schemeClr val="bg1">
                  <a:lumMod val="75000"/>
                </a:schemeClr>
              </a:gs>
              <a:gs pos="50000">
                <a:srgbClr val="E4E4E4"/>
              </a:gs>
              <a:gs pos="100000">
                <a:schemeClr val="bg1"/>
              </a:gs>
            </a:gsLst>
            <a:lin ang="10800000" scaled="1"/>
            <a:tileRect/>
          </a:gradFill>
          <a:ln w="9525">
            <a:noFill/>
            <a:miter lim="800000"/>
            <a:headEnd/>
            <a:tailEnd/>
          </a:ln>
          <a:effectLst/>
        </p:spPr>
        <p:txBody>
          <a:bodyPr wrap="none" anchor="ctr"/>
          <a:lstStyle/>
          <a:p>
            <a:pPr algn="r" rtl="1">
              <a:spcBef>
                <a:spcPct val="0"/>
              </a:spcBef>
              <a:defRPr/>
            </a:pPr>
            <a:endParaRPr lang="en-US" b="0">
              <a:latin typeface="Arial" charset="0"/>
              <a:ea typeface="+mn-ea"/>
              <a:sym typeface="Arial" charset="0"/>
            </a:endParaRPr>
          </a:p>
        </p:txBody>
      </p:sp>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a:t>Click to edit Master title style</a:t>
            </a:r>
            <a:endParaRPr lang="he-IL"/>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2789983042"/>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userDrawn="1">
  <p:cSld name="Front Page 2">
    <p:spTree>
      <p:nvGrpSpPr>
        <p:cNvPr id="1" name=""/>
        <p:cNvGrpSpPr/>
        <p:nvPr/>
      </p:nvGrpSpPr>
      <p:grpSpPr>
        <a:xfrm>
          <a:off x="0" y="0"/>
          <a:ext cx="0" cy="0"/>
          <a:chOff x="0" y="0"/>
          <a:chExt cx="0" cy="0"/>
        </a:xfrm>
      </p:grpSpPr>
      <p:sp>
        <p:nvSpPr>
          <p:cNvPr id="4" name="מלבן 12"/>
          <p:cNvSpPr>
            <a:spLocks noChangeArrowheads="1"/>
          </p:cNvSpPr>
          <p:nvPr/>
        </p:nvSpPr>
        <p:spPr bwMode="auto">
          <a:xfrm>
            <a:off x="0" y="6634163"/>
            <a:ext cx="9144000" cy="223837"/>
          </a:xfrm>
          <a:prstGeom prst="rect">
            <a:avLst/>
          </a:prstGeom>
          <a:gradFill rotWithShape="1">
            <a:gsLst>
              <a:gs pos="0">
                <a:srgbClr val="F2F2F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spcBef>
                <a:spcPct val="0"/>
              </a:spcBef>
            </a:pPr>
            <a:endParaRPr lang="en-US" b="0">
              <a:latin typeface="Arial" pitchFamily="34" charset="0"/>
              <a:ea typeface="ＭＳ Ｐゴシック" pitchFamily="34" charset="-128"/>
            </a:endParaRPr>
          </a:p>
        </p:txBody>
      </p:sp>
      <p:pic>
        <p:nvPicPr>
          <p:cNvPr id="5" name="Picture 5" descr="ExLibris-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96250" y="6237288"/>
            <a:ext cx="914400"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7"/>
          <p:cNvSpPr>
            <a:spLocks noChangeArrowheads="1"/>
          </p:cNvSpPr>
          <p:nvPr/>
        </p:nvSpPr>
        <p:spPr bwMode="auto">
          <a:xfrm>
            <a:off x="4281488" y="6427788"/>
            <a:ext cx="5810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p>
            <a:pPr eaLnBrk="0" hangingPunct="0">
              <a:spcBef>
                <a:spcPct val="0"/>
              </a:spcBef>
            </a:pPr>
            <a:fld id="{05C5D047-3522-4ED9-A5FE-C401A82E0AFB}" type="slidenum">
              <a:rPr lang="ar-SA" sz="1000">
                <a:ea typeface="ＭＳ Ｐゴシック" pitchFamily="34" charset="-128"/>
              </a:rPr>
              <a:pPr eaLnBrk="0" hangingPunct="0">
                <a:spcBef>
                  <a:spcPct val="0"/>
                </a:spcBef>
              </a:pPr>
              <a:t>‹#›</a:t>
            </a:fld>
            <a:endParaRPr lang="en-US" sz="1000">
              <a:ea typeface="ＭＳ Ｐゴシック" pitchFamily="34" charset="-128"/>
            </a:endParaRPr>
          </a:p>
        </p:txBody>
      </p:sp>
      <p:sp>
        <p:nvSpPr>
          <p:cNvPr id="7" name="Rectangle 5"/>
          <p:cNvSpPr>
            <a:spLocks noChangeArrowheads="1"/>
          </p:cNvSpPr>
          <p:nvPr/>
        </p:nvSpPr>
        <p:spPr bwMode="auto">
          <a:xfrm>
            <a:off x="0" y="776288"/>
            <a:ext cx="9144000" cy="5340350"/>
          </a:xfrm>
          <a:prstGeom prst="rect">
            <a:avLst/>
          </a:prstGeom>
          <a:gradFill rotWithShape="1">
            <a:gsLst>
              <a:gs pos="0">
                <a:srgbClr val="F2F2F2"/>
              </a:gs>
              <a:gs pos="100000">
                <a:schemeClr val="bg1"/>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spcBef>
                <a:spcPct val="0"/>
              </a:spcBef>
            </a:pPr>
            <a:endParaRPr lang="en-US" b="0">
              <a:latin typeface="Arial" pitchFamily="34" charset="0"/>
              <a:ea typeface="ＭＳ Ｐゴシック" pitchFamily="34" charset="-128"/>
            </a:endParaRPr>
          </a:p>
        </p:txBody>
      </p:sp>
      <p:pic>
        <p:nvPicPr>
          <p:cNvPr id="8" name="Picture 6" descr="ruler"/>
          <p:cNvPicPr preferRelativeResize="0">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5263" y="741363"/>
            <a:ext cx="9531351" cy="85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מלבן 13"/>
          <p:cNvSpPr/>
          <p:nvPr/>
        </p:nvSpPr>
        <p:spPr bwMode="auto">
          <a:xfrm>
            <a:off x="0" y="6624638"/>
            <a:ext cx="9144000" cy="7937"/>
          </a:xfrm>
          <a:prstGeom prst="rect">
            <a:avLst/>
          </a:prstGeom>
          <a:gradFill flip="none" rotWithShape="1">
            <a:gsLst>
              <a:gs pos="0">
                <a:schemeClr val="bg1">
                  <a:lumMod val="75000"/>
                </a:schemeClr>
              </a:gs>
              <a:gs pos="50000">
                <a:srgbClr val="E4E4E4"/>
              </a:gs>
              <a:gs pos="100000">
                <a:schemeClr val="bg1"/>
              </a:gs>
            </a:gsLst>
            <a:lin ang="10800000" scaled="1"/>
            <a:tileRect/>
          </a:gradFill>
          <a:ln w="9525">
            <a:noFill/>
            <a:miter lim="800000"/>
            <a:headEnd/>
            <a:tailEnd/>
          </a:ln>
          <a:effectLst/>
        </p:spPr>
        <p:txBody>
          <a:bodyPr wrap="none" anchor="ctr"/>
          <a:lstStyle/>
          <a:p>
            <a:pPr algn="r" rtl="1">
              <a:spcBef>
                <a:spcPct val="0"/>
              </a:spcBef>
              <a:defRPr/>
            </a:pPr>
            <a:endParaRPr lang="en-US" b="0">
              <a:latin typeface="Arial" charset="0"/>
              <a:ea typeface="+mn-ea"/>
              <a:sym typeface="Arial" charset="0"/>
            </a:endParaRPr>
          </a:p>
        </p:txBody>
      </p:sp>
      <p:sp>
        <p:nvSpPr>
          <p:cNvPr id="10" name="Rectangle 5"/>
          <p:cNvSpPr>
            <a:spLocks noChangeArrowheads="1"/>
          </p:cNvSpPr>
          <p:nvPr/>
        </p:nvSpPr>
        <p:spPr bwMode="auto">
          <a:xfrm rot="10800000">
            <a:off x="0" y="0"/>
            <a:ext cx="9144000" cy="4413250"/>
          </a:xfrm>
          <a:prstGeom prst="rect">
            <a:avLst/>
          </a:prstGeom>
          <a:gradFill rotWithShape="1">
            <a:gsLst>
              <a:gs pos="0">
                <a:srgbClr val="EAEAEA"/>
              </a:gs>
              <a:gs pos="100000">
                <a:schemeClr val="bg1"/>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spcBef>
                <a:spcPct val="0"/>
              </a:spcBef>
            </a:pPr>
            <a:endParaRPr lang="en-US" b="0">
              <a:latin typeface="Arial" pitchFamily="34" charset="0"/>
              <a:ea typeface="ＭＳ Ｐゴシック" pitchFamily="34" charset="-128"/>
            </a:endParaRPr>
          </a:p>
        </p:txBody>
      </p:sp>
      <p:pic>
        <p:nvPicPr>
          <p:cNvPr id="11" name="Picture 14" descr="intro_rainbow_ribbon"/>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0" y="4362450"/>
            <a:ext cx="9144000" cy="133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מלבן 11"/>
          <p:cNvSpPr>
            <a:spLocks noChangeArrowheads="1"/>
          </p:cNvSpPr>
          <p:nvPr/>
        </p:nvSpPr>
        <p:spPr bwMode="auto">
          <a:xfrm>
            <a:off x="0" y="6116638"/>
            <a:ext cx="9144000" cy="741362"/>
          </a:xfrm>
          <a:prstGeom prst="rect">
            <a:avLst/>
          </a:prstGeom>
          <a:solidFill>
            <a:schemeClr val="bg1"/>
          </a:solidFill>
          <a:ln>
            <a:noFill/>
          </a:ln>
          <a:extLst>
            <a:ext uri="{91240B29-F687-4F45-9708-019B960494DF}">
              <a14:hiddenLine xmlns:a14="http://schemas.microsoft.com/office/drawing/2010/main" w="76200">
                <a:solidFill>
                  <a:srgbClr val="000000"/>
                </a:solidFill>
                <a:round/>
                <a:headEnd/>
                <a:tailEnd type="triangle" w="med" len="med"/>
              </a14:hiddenLine>
            </a:ext>
          </a:extLst>
        </p:spPr>
        <p:txBody>
          <a:bodyPr/>
          <a:lstStyle/>
          <a:p>
            <a:pPr>
              <a:spcBef>
                <a:spcPct val="0"/>
              </a:spcBef>
            </a:pPr>
            <a:endParaRPr lang="en-US" b="0">
              <a:latin typeface="Arial" pitchFamily="34" charset="0"/>
              <a:ea typeface="ＭＳ Ｐゴシック" pitchFamily="34" charset="-128"/>
            </a:endParaRPr>
          </a:p>
        </p:txBody>
      </p:sp>
      <p:pic>
        <p:nvPicPr>
          <p:cNvPr id="15" name="Picture 3" descr="ExLibris-logo"/>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223125" y="5995988"/>
            <a:ext cx="1420813" cy="663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Picture 17" descr="sfx"/>
          <p:cNvPicPr>
            <a:picLocks noChangeAspect="1" noChangeArrowheads="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912813" y="1462088"/>
            <a:ext cx="1792287" cy="909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itle 1"/>
          <p:cNvSpPr>
            <a:spLocks noGrp="1"/>
          </p:cNvSpPr>
          <p:nvPr>
            <p:ph type="ctrTitle"/>
          </p:nvPr>
        </p:nvSpPr>
        <p:spPr>
          <a:xfrm>
            <a:off x="685800" y="2294627"/>
            <a:ext cx="5758132" cy="1940878"/>
          </a:xfrm>
        </p:spPr>
        <p:txBody>
          <a:bodyPr anchor="b"/>
          <a:lstStyle>
            <a:lvl1pPr algn="l">
              <a:defRPr sz="2400"/>
            </a:lvl1pPr>
          </a:lstStyle>
          <a:p>
            <a:r>
              <a:rPr lang="en-US" dirty="0"/>
              <a:t>Click to edit Master title style</a:t>
            </a:r>
            <a:endParaRPr lang="he-IL" dirty="0"/>
          </a:p>
        </p:txBody>
      </p:sp>
      <p:sp>
        <p:nvSpPr>
          <p:cNvPr id="14" name="Subtitle 2"/>
          <p:cNvSpPr>
            <a:spLocks noGrp="1"/>
          </p:cNvSpPr>
          <p:nvPr>
            <p:ph type="subTitle" idx="1"/>
          </p:nvPr>
        </p:nvSpPr>
        <p:spPr>
          <a:xfrm>
            <a:off x="685800" y="4619555"/>
            <a:ext cx="7776713" cy="1039373"/>
          </a:xfrm>
        </p:spPr>
        <p:txBody>
          <a:bodyPr/>
          <a:lstStyle>
            <a:lvl1pPr marL="0" indent="0" algn="l">
              <a:buNone/>
              <a:defRPr sz="2400" b="0">
                <a:solidFill>
                  <a:schemeClr val="tx1">
                    <a:lumMod val="65000"/>
                    <a:lumOff val="35000"/>
                  </a:schemeClr>
                </a:solidFill>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a:t>Click to edit Master subtitle style</a:t>
            </a:r>
            <a:endParaRPr lang="he-IL" dirty="0"/>
          </a:p>
        </p:txBody>
      </p:sp>
    </p:spTree>
    <p:extLst>
      <p:ext uri="{BB962C8B-B14F-4D97-AF65-F5344CB8AC3E}">
        <p14:creationId xmlns:p14="http://schemas.microsoft.com/office/powerpoint/2010/main" val="2833470620"/>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2273979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01650" y="1163638"/>
            <a:ext cx="3994150" cy="50307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163638"/>
            <a:ext cx="3994150" cy="50307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992813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8448759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0058864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8396468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0263794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6144816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2.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36.xml"/><Relationship Id="rId7" Type="http://schemas.openxmlformats.org/officeDocument/2006/relationships/image" Target="../media/image2.png"/><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theme" Target="../theme/theme4.xml"/><Relationship Id="rId5" Type="http://schemas.openxmlformats.org/officeDocument/2006/relationships/slideLayout" Target="../slideLayouts/slideLayout38.xml"/><Relationship Id="rId4" Type="http://schemas.openxmlformats.org/officeDocument/2006/relationships/slideLayout" Target="../slideLayouts/slideLayout3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מלבן 12"/>
          <p:cNvSpPr>
            <a:spLocks noChangeArrowheads="1"/>
          </p:cNvSpPr>
          <p:nvPr/>
        </p:nvSpPr>
        <p:spPr bwMode="auto">
          <a:xfrm>
            <a:off x="0" y="6634163"/>
            <a:ext cx="9144000" cy="223837"/>
          </a:xfrm>
          <a:prstGeom prst="rect">
            <a:avLst/>
          </a:prstGeom>
          <a:gradFill rotWithShape="1">
            <a:gsLst>
              <a:gs pos="0">
                <a:srgbClr val="F2F2F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spcBef>
                <a:spcPct val="0"/>
              </a:spcBef>
            </a:pPr>
            <a:endParaRPr lang="en-US" b="0">
              <a:latin typeface="Arial" pitchFamily="34" charset="0"/>
              <a:ea typeface="ＭＳ Ｐゴシック" pitchFamily="34" charset="-128"/>
            </a:endParaRPr>
          </a:p>
        </p:txBody>
      </p:sp>
      <p:sp>
        <p:nvSpPr>
          <p:cNvPr id="1027" name="מלבן מעוגל 7"/>
          <p:cNvSpPr>
            <a:spLocks noChangeArrowheads="1"/>
          </p:cNvSpPr>
          <p:nvPr/>
        </p:nvSpPr>
        <p:spPr bwMode="auto">
          <a:xfrm>
            <a:off x="525463" y="1238250"/>
            <a:ext cx="8093075" cy="4878388"/>
          </a:xfrm>
          <a:prstGeom prst="roundRect">
            <a:avLst>
              <a:gd name="adj" fmla="val 3926"/>
            </a:avLst>
          </a:prstGeom>
          <a:solidFill>
            <a:srgbClr val="E6E6E6"/>
          </a:solidFill>
          <a:ln>
            <a:noFill/>
          </a:ln>
          <a:extLst>
            <a:ext uri="{91240B29-F687-4F45-9708-019B960494DF}">
              <a14:hiddenLine xmlns:a14="http://schemas.microsoft.com/office/drawing/2010/main" w="76200">
                <a:solidFill>
                  <a:srgbClr val="000000"/>
                </a:solidFill>
                <a:round/>
                <a:headEnd/>
                <a:tailEnd type="triangle" w="med" len="med"/>
              </a14:hiddenLine>
            </a:ext>
          </a:extLst>
        </p:spPr>
        <p:txBody>
          <a:bodyPr/>
          <a:lstStyle/>
          <a:p>
            <a:pPr>
              <a:spcBef>
                <a:spcPct val="0"/>
              </a:spcBef>
            </a:pPr>
            <a:endParaRPr lang="en-US" b="0">
              <a:latin typeface="Arial" pitchFamily="34" charset="0"/>
              <a:ea typeface="ＭＳ Ｐゴシック" pitchFamily="34" charset="-128"/>
            </a:endParaRPr>
          </a:p>
        </p:txBody>
      </p:sp>
      <p:sp>
        <p:nvSpPr>
          <p:cNvPr id="9" name="מלבן מעוגל 8"/>
          <p:cNvSpPr/>
          <p:nvPr/>
        </p:nvSpPr>
        <p:spPr bwMode="auto">
          <a:xfrm>
            <a:off x="630238" y="1338263"/>
            <a:ext cx="7883525" cy="4676775"/>
          </a:xfrm>
          <a:prstGeom prst="roundRect">
            <a:avLst>
              <a:gd name="adj" fmla="val 2794"/>
            </a:avLst>
          </a:prstGeom>
          <a:solidFill>
            <a:schemeClr val="bg1"/>
          </a:solidFill>
          <a:ln w="6350" cap="flat" cmpd="sng" algn="ctr">
            <a:solidFill>
              <a:schemeClr val="bg1">
                <a:lumMod val="65000"/>
              </a:schemeClr>
            </a:solidFill>
            <a:prstDash val="solid"/>
            <a:round/>
            <a:headEnd type="none" w="med" len="med"/>
            <a:tailEnd type="triangle" w="med" len="med"/>
          </a:ln>
          <a:effectLst/>
        </p:spPr>
        <p:txBody>
          <a:bodyPr/>
          <a:lstStyle/>
          <a:p>
            <a:pPr>
              <a:spcBef>
                <a:spcPct val="0"/>
              </a:spcBef>
              <a:defRPr/>
            </a:pPr>
            <a:endParaRPr lang="en-US" b="0">
              <a:latin typeface="Arial" pitchFamily="34" charset="0"/>
              <a:ea typeface="+mn-ea"/>
              <a:sym typeface="Arial" charset="0"/>
            </a:endParaRPr>
          </a:p>
        </p:txBody>
      </p:sp>
      <p:pic>
        <p:nvPicPr>
          <p:cNvPr id="1029" name="Picture 5" descr="ExLibris-logo"/>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8096250" y="6237288"/>
            <a:ext cx="914400"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0" name="Rectangle 7"/>
          <p:cNvSpPr>
            <a:spLocks noChangeArrowheads="1"/>
          </p:cNvSpPr>
          <p:nvPr/>
        </p:nvSpPr>
        <p:spPr bwMode="auto">
          <a:xfrm>
            <a:off x="4281488" y="6427788"/>
            <a:ext cx="5810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p>
            <a:pPr eaLnBrk="0" hangingPunct="0">
              <a:spcBef>
                <a:spcPct val="0"/>
              </a:spcBef>
            </a:pPr>
            <a:fld id="{CBF764CB-068F-45C0-9AFB-1FEA26CBBB17}" type="slidenum">
              <a:rPr lang="ar-SA" sz="1000">
                <a:ea typeface="ＭＳ Ｐゴシック" pitchFamily="34" charset="-128"/>
              </a:rPr>
              <a:pPr eaLnBrk="0" hangingPunct="0">
                <a:spcBef>
                  <a:spcPct val="0"/>
                </a:spcBef>
              </a:pPr>
              <a:t>‹#›</a:t>
            </a:fld>
            <a:endParaRPr lang="en-US" sz="1000">
              <a:ea typeface="ＭＳ Ｐゴシック" pitchFamily="34" charset="-128"/>
            </a:endParaRPr>
          </a:p>
        </p:txBody>
      </p:sp>
      <p:sp>
        <p:nvSpPr>
          <p:cNvPr id="1031" name="Rectangle 5"/>
          <p:cNvSpPr>
            <a:spLocks noChangeArrowheads="1"/>
          </p:cNvSpPr>
          <p:nvPr/>
        </p:nvSpPr>
        <p:spPr bwMode="auto">
          <a:xfrm>
            <a:off x="0" y="776288"/>
            <a:ext cx="9144000" cy="5340350"/>
          </a:xfrm>
          <a:prstGeom prst="rect">
            <a:avLst/>
          </a:prstGeom>
          <a:gradFill rotWithShape="1">
            <a:gsLst>
              <a:gs pos="0">
                <a:srgbClr val="F2F2F2"/>
              </a:gs>
              <a:gs pos="100000">
                <a:schemeClr val="bg1"/>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spcBef>
                <a:spcPct val="0"/>
              </a:spcBef>
            </a:pPr>
            <a:endParaRPr lang="en-US" b="0">
              <a:latin typeface="Arial" pitchFamily="34" charset="0"/>
              <a:ea typeface="ＭＳ Ｐゴシック" pitchFamily="34" charset="-128"/>
            </a:endParaRPr>
          </a:p>
        </p:txBody>
      </p:sp>
      <p:pic>
        <p:nvPicPr>
          <p:cNvPr id="1032" name="Picture 6" descr="ruler"/>
          <p:cNvPicPr preferRelativeResize="0">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95263" y="741363"/>
            <a:ext cx="9531351" cy="85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מלבן 13"/>
          <p:cNvSpPr/>
          <p:nvPr/>
        </p:nvSpPr>
        <p:spPr bwMode="auto">
          <a:xfrm>
            <a:off x="0" y="6624638"/>
            <a:ext cx="9144000" cy="7937"/>
          </a:xfrm>
          <a:prstGeom prst="rect">
            <a:avLst/>
          </a:prstGeom>
          <a:gradFill flip="none" rotWithShape="1">
            <a:gsLst>
              <a:gs pos="0">
                <a:schemeClr val="bg1">
                  <a:lumMod val="75000"/>
                </a:schemeClr>
              </a:gs>
              <a:gs pos="50000">
                <a:srgbClr val="E4E4E4"/>
              </a:gs>
              <a:gs pos="100000">
                <a:schemeClr val="bg1"/>
              </a:gs>
            </a:gsLst>
            <a:lin ang="10800000" scaled="1"/>
            <a:tileRect/>
          </a:gradFill>
          <a:ln w="9525">
            <a:noFill/>
            <a:miter lim="800000"/>
            <a:headEnd/>
            <a:tailEnd/>
          </a:ln>
          <a:effectLst/>
        </p:spPr>
        <p:txBody>
          <a:bodyPr wrap="none" anchor="ctr"/>
          <a:lstStyle/>
          <a:p>
            <a:pPr algn="r" rtl="1">
              <a:spcBef>
                <a:spcPct val="0"/>
              </a:spcBef>
              <a:defRPr/>
            </a:pPr>
            <a:endParaRPr lang="en-US" b="0">
              <a:latin typeface="Arial" charset="0"/>
              <a:ea typeface="+mn-ea"/>
              <a:sym typeface="Arial" charset="0"/>
            </a:endParaRPr>
          </a:p>
        </p:txBody>
      </p:sp>
      <p:sp>
        <p:nvSpPr>
          <p:cNvPr id="1034" name="Rectangle 5"/>
          <p:cNvSpPr>
            <a:spLocks noChangeArrowheads="1"/>
          </p:cNvSpPr>
          <p:nvPr/>
        </p:nvSpPr>
        <p:spPr bwMode="auto">
          <a:xfrm rot="10800000">
            <a:off x="0" y="0"/>
            <a:ext cx="9144000" cy="769938"/>
          </a:xfrm>
          <a:prstGeom prst="rect">
            <a:avLst/>
          </a:prstGeom>
          <a:gradFill rotWithShape="1">
            <a:gsLst>
              <a:gs pos="0">
                <a:srgbClr val="EAEAEA"/>
              </a:gs>
              <a:gs pos="100000">
                <a:schemeClr val="bg1"/>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spcBef>
                <a:spcPct val="0"/>
              </a:spcBef>
            </a:pPr>
            <a:endParaRPr lang="en-US" b="0">
              <a:latin typeface="Arial" pitchFamily="34" charset="0"/>
              <a:ea typeface="ＭＳ Ｐゴシック" pitchFamily="34" charset="-128"/>
            </a:endParaRPr>
          </a:p>
        </p:txBody>
      </p:sp>
      <p:sp>
        <p:nvSpPr>
          <p:cNvPr id="1035" name="Rectangle 5"/>
          <p:cNvSpPr>
            <a:spLocks noChangeArrowheads="1"/>
          </p:cNvSpPr>
          <p:nvPr/>
        </p:nvSpPr>
        <p:spPr bwMode="auto">
          <a:xfrm>
            <a:off x="0" y="776288"/>
            <a:ext cx="9144000" cy="53403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spcBef>
                <a:spcPct val="0"/>
              </a:spcBef>
            </a:pPr>
            <a:endParaRPr lang="en-US" b="0">
              <a:latin typeface="Arial" pitchFamily="34" charset="0"/>
              <a:ea typeface="ＭＳ Ｐゴシック" pitchFamily="34" charset="-128"/>
            </a:endParaRPr>
          </a:p>
        </p:txBody>
      </p:sp>
      <p:pic>
        <p:nvPicPr>
          <p:cNvPr id="1036" name="Picture 6" descr="ruler"/>
          <p:cNvPicPr preferRelativeResize="0">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95263" y="741363"/>
            <a:ext cx="9531351" cy="85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7" name="Rectangle 3"/>
          <p:cNvSpPr>
            <a:spLocks noGrp="1" noChangeArrowheads="1"/>
          </p:cNvSpPr>
          <p:nvPr>
            <p:ph type="body" idx="1"/>
          </p:nvPr>
        </p:nvSpPr>
        <p:spPr bwMode="auto">
          <a:xfrm>
            <a:off x="501650" y="1163638"/>
            <a:ext cx="8140700" cy="5030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38" name="Rectangle 2"/>
          <p:cNvSpPr>
            <a:spLocks noGrp="1" noChangeArrowheads="1"/>
          </p:cNvSpPr>
          <p:nvPr>
            <p:ph type="title"/>
          </p:nvPr>
        </p:nvSpPr>
        <p:spPr bwMode="auto">
          <a:xfrm>
            <a:off x="457200" y="120650"/>
            <a:ext cx="82296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Tree>
  </p:cSld>
  <p:clrMap bg1="lt1" tx1="dk1" bg2="lt2" tx2="dk2" accent1="accent1" accent2="accent2" accent3="accent3" accent4="accent4" accent5="accent5" accent6="accent6" hlink="hlink" folHlink="folHlink"/>
  <p:sldLayoutIdLst>
    <p:sldLayoutId id="2147484570" r:id="rId1"/>
    <p:sldLayoutId id="2147484571" r:id="rId2"/>
    <p:sldLayoutId id="2147484572" r:id="rId3"/>
    <p:sldLayoutId id="2147484573" r:id="rId4"/>
    <p:sldLayoutId id="2147484574" r:id="rId5"/>
    <p:sldLayoutId id="2147484575" r:id="rId6"/>
    <p:sldLayoutId id="2147484576" r:id="rId7"/>
    <p:sldLayoutId id="2147484577" r:id="rId8"/>
    <p:sldLayoutId id="2147484578" r:id="rId9"/>
    <p:sldLayoutId id="2147484579" r:id="rId10"/>
    <p:sldLayoutId id="2147484580" r:id="rId11"/>
  </p:sldLayoutIdLst>
  <p:hf sldNum="0" hdr="0" dt="0"/>
  <p:txStyles>
    <p:titleStyle>
      <a:lvl1pPr algn="l" rtl="0" eaLnBrk="0" fontAlgn="base" hangingPunct="0">
        <a:spcBef>
          <a:spcPct val="0"/>
        </a:spcBef>
        <a:spcAft>
          <a:spcPct val="0"/>
        </a:spcAft>
        <a:defRPr sz="3200" b="1">
          <a:solidFill>
            <a:srgbClr val="B20637"/>
          </a:solidFill>
          <a:latin typeface="+mj-lt"/>
          <a:ea typeface="+mj-ea"/>
          <a:cs typeface="+mj-cs"/>
        </a:defRPr>
      </a:lvl1pPr>
      <a:lvl2pPr algn="l" rtl="0" eaLnBrk="0" fontAlgn="base" hangingPunct="0">
        <a:spcBef>
          <a:spcPct val="0"/>
        </a:spcBef>
        <a:spcAft>
          <a:spcPct val="0"/>
        </a:spcAft>
        <a:defRPr sz="3200" b="1">
          <a:solidFill>
            <a:srgbClr val="B20637"/>
          </a:solidFill>
          <a:latin typeface="Verdana" pitchFamily="34" charset="0"/>
          <a:ea typeface="ＭＳ Ｐゴシック" pitchFamily="34" charset="-128"/>
          <a:cs typeface="Arial" pitchFamily="34" charset="0"/>
        </a:defRPr>
      </a:lvl2pPr>
      <a:lvl3pPr algn="l" rtl="0" eaLnBrk="0" fontAlgn="base" hangingPunct="0">
        <a:spcBef>
          <a:spcPct val="0"/>
        </a:spcBef>
        <a:spcAft>
          <a:spcPct val="0"/>
        </a:spcAft>
        <a:defRPr sz="3200" b="1">
          <a:solidFill>
            <a:srgbClr val="B20637"/>
          </a:solidFill>
          <a:latin typeface="Verdana" pitchFamily="34" charset="0"/>
          <a:ea typeface="ＭＳ Ｐゴシック" pitchFamily="34" charset="-128"/>
          <a:cs typeface="Arial" pitchFamily="34" charset="0"/>
        </a:defRPr>
      </a:lvl3pPr>
      <a:lvl4pPr algn="l" rtl="0" eaLnBrk="0" fontAlgn="base" hangingPunct="0">
        <a:spcBef>
          <a:spcPct val="0"/>
        </a:spcBef>
        <a:spcAft>
          <a:spcPct val="0"/>
        </a:spcAft>
        <a:defRPr sz="3200" b="1">
          <a:solidFill>
            <a:srgbClr val="B20637"/>
          </a:solidFill>
          <a:latin typeface="Verdana" pitchFamily="34" charset="0"/>
          <a:ea typeface="ＭＳ Ｐゴシック" pitchFamily="34" charset="-128"/>
          <a:cs typeface="Arial" pitchFamily="34" charset="0"/>
        </a:defRPr>
      </a:lvl4pPr>
      <a:lvl5pPr algn="l" rtl="0" eaLnBrk="0" fontAlgn="base" hangingPunct="0">
        <a:spcBef>
          <a:spcPct val="0"/>
        </a:spcBef>
        <a:spcAft>
          <a:spcPct val="0"/>
        </a:spcAft>
        <a:defRPr sz="3200" b="1">
          <a:solidFill>
            <a:srgbClr val="B20637"/>
          </a:solidFill>
          <a:latin typeface="Verdana" pitchFamily="34" charset="0"/>
          <a:ea typeface="ＭＳ Ｐゴシック" pitchFamily="34" charset="-128"/>
          <a:cs typeface="Arial" pitchFamily="34" charset="0"/>
        </a:defRPr>
      </a:lvl5pPr>
      <a:lvl6pPr marL="457200" algn="l" rtl="0" fontAlgn="base">
        <a:spcBef>
          <a:spcPct val="0"/>
        </a:spcBef>
        <a:spcAft>
          <a:spcPct val="0"/>
        </a:spcAft>
        <a:defRPr sz="3200" b="1">
          <a:solidFill>
            <a:srgbClr val="B20637"/>
          </a:solidFill>
          <a:latin typeface="Verdana" pitchFamily="34" charset="0"/>
          <a:ea typeface="ＭＳ Ｐゴシック" pitchFamily="34" charset="-128"/>
          <a:cs typeface="Arial" pitchFamily="34" charset="0"/>
        </a:defRPr>
      </a:lvl6pPr>
      <a:lvl7pPr marL="914400" algn="l" rtl="0" fontAlgn="base">
        <a:spcBef>
          <a:spcPct val="0"/>
        </a:spcBef>
        <a:spcAft>
          <a:spcPct val="0"/>
        </a:spcAft>
        <a:defRPr sz="3200" b="1">
          <a:solidFill>
            <a:srgbClr val="B20637"/>
          </a:solidFill>
          <a:latin typeface="Verdana" pitchFamily="34" charset="0"/>
          <a:ea typeface="ＭＳ Ｐゴシック" pitchFamily="34" charset="-128"/>
          <a:cs typeface="Arial" pitchFamily="34" charset="0"/>
        </a:defRPr>
      </a:lvl7pPr>
      <a:lvl8pPr marL="1371600" algn="l" rtl="0" fontAlgn="base">
        <a:spcBef>
          <a:spcPct val="0"/>
        </a:spcBef>
        <a:spcAft>
          <a:spcPct val="0"/>
        </a:spcAft>
        <a:defRPr sz="3200" b="1">
          <a:solidFill>
            <a:srgbClr val="B20637"/>
          </a:solidFill>
          <a:latin typeface="Verdana" pitchFamily="34" charset="0"/>
          <a:ea typeface="ＭＳ Ｐゴシック" pitchFamily="34" charset="-128"/>
          <a:cs typeface="Arial" pitchFamily="34" charset="0"/>
        </a:defRPr>
      </a:lvl8pPr>
      <a:lvl9pPr marL="1828800" algn="l" rtl="0" fontAlgn="base">
        <a:spcBef>
          <a:spcPct val="0"/>
        </a:spcBef>
        <a:spcAft>
          <a:spcPct val="0"/>
        </a:spcAft>
        <a:defRPr sz="3200" b="1">
          <a:solidFill>
            <a:srgbClr val="B20637"/>
          </a:solidFill>
          <a:latin typeface="Verdana" pitchFamily="34" charset="0"/>
          <a:ea typeface="ＭＳ Ｐゴシック" pitchFamily="34" charset="-128"/>
          <a:cs typeface="Arial" pitchFamily="34" charset="0"/>
        </a:defRPr>
      </a:lvl9pPr>
    </p:titleStyle>
    <p:bodyStyle>
      <a:lvl1pPr marL="342900" indent="-342900" algn="l" rtl="0" eaLnBrk="0" fontAlgn="base" hangingPunct="0">
        <a:lnSpc>
          <a:spcPct val="125000"/>
        </a:lnSpc>
        <a:spcBef>
          <a:spcPct val="35000"/>
        </a:spcBef>
        <a:spcAft>
          <a:spcPct val="0"/>
        </a:spcAft>
        <a:buSzPct val="85000"/>
        <a:buChar char="•"/>
        <a:defRPr sz="2800">
          <a:solidFill>
            <a:srgbClr val="3E4C56"/>
          </a:solidFill>
          <a:latin typeface="+mn-lt"/>
          <a:ea typeface="+mn-ea"/>
          <a:cs typeface="+mn-cs"/>
        </a:defRPr>
      </a:lvl1pPr>
      <a:lvl2pPr marL="742950" indent="-285750" algn="l" rtl="0" eaLnBrk="0" fontAlgn="base" hangingPunct="0">
        <a:lnSpc>
          <a:spcPct val="125000"/>
        </a:lnSpc>
        <a:spcBef>
          <a:spcPct val="35000"/>
        </a:spcBef>
        <a:spcAft>
          <a:spcPct val="0"/>
        </a:spcAft>
        <a:buSzPct val="85000"/>
        <a:buChar char="•"/>
        <a:defRPr sz="2600">
          <a:solidFill>
            <a:srgbClr val="3E4C56"/>
          </a:solidFill>
          <a:latin typeface="+mn-lt"/>
          <a:ea typeface="+mn-ea"/>
          <a:cs typeface="+mn-cs"/>
        </a:defRPr>
      </a:lvl2pPr>
      <a:lvl3pPr marL="1143000" indent="-228600" algn="l" rtl="0" eaLnBrk="0" fontAlgn="base" hangingPunct="0">
        <a:lnSpc>
          <a:spcPct val="125000"/>
        </a:lnSpc>
        <a:spcBef>
          <a:spcPct val="35000"/>
        </a:spcBef>
        <a:spcAft>
          <a:spcPct val="0"/>
        </a:spcAft>
        <a:buSzPct val="85000"/>
        <a:buChar char="•"/>
        <a:defRPr sz="2400">
          <a:solidFill>
            <a:srgbClr val="3E4C56"/>
          </a:solidFill>
          <a:latin typeface="+mn-lt"/>
          <a:ea typeface="+mn-ea"/>
          <a:cs typeface="+mn-cs"/>
        </a:defRPr>
      </a:lvl3pPr>
      <a:lvl4pPr marL="1600200" indent="-228600" algn="l" rtl="0" eaLnBrk="0" fontAlgn="base" hangingPunct="0">
        <a:lnSpc>
          <a:spcPct val="125000"/>
        </a:lnSpc>
        <a:spcBef>
          <a:spcPct val="35000"/>
        </a:spcBef>
        <a:spcAft>
          <a:spcPct val="0"/>
        </a:spcAft>
        <a:buSzPct val="85000"/>
        <a:buChar char="•"/>
        <a:defRPr sz="2200">
          <a:solidFill>
            <a:srgbClr val="3E4C56"/>
          </a:solidFill>
          <a:latin typeface="+mn-lt"/>
          <a:ea typeface="+mn-ea"/>
          <a:cs typeface="+mn-cs"/>
        </a:defRPr>
      </a:lvl4pPr>
      <a:lvl5pPr marL="2057400" indent="-228600" algn="l" rtl="0" eaLnBrk="0" fontAlgn="base" hangingPunct="0">
        <a:lnSpc>
          <a:spcPct val="125000"/>
        </a:lnSpc>
        <a:spcBef>
          <a:spcPct val="35000"/>
        </a:spcBef>
        <a:spcAft>
          <a:spcPct val="0"/>
        </a:spcAft>
        <a:buSzPct val="85000"/>
        <a:buChar char="•"/>
        <a:defRPr sz="2000">
          <a:solidFill>
            <a:srgbClr val="3E4C56"/>
          </a:solidFill>
          <a:latin typeface="+mn-lt"/>
          <a:ea typeface="+mn-ea"/>
          <a:cs typeface="+mn-cs"/>
        </a:defRPr>
      </a:lvl5pPr>
      <a:lvl6pPr marL="2514600" indent="-228600" algn="l" rtl="0" fontAlgn="base">
        <a:lnSpc>
          <a:spcPct val="125000"/>
        </a:lnSpc>
        <a:spcBef>
          <a:spcPct val="35000"/>
        </a:spcBef>
        <a:spcAft>
          <a:spcPct val="0"/>
        </a:spcAft>
        <a:buSzPct val="85000"/>
        <a:buChar char="•"/>
        <a:defRPr sz="2000">
          <a:solidFill>
            <a:srgbClr val="3E4C56"/>
          </a:solidFill>
          <a:latin typeface="+mn-lt"/>
          <a:ea typeface="+mn-ea"/>
          <a:cs typeface="+mn-cs"/>
        </a:defRPr>
      </a:lvl6pPr>
      <a:lvl7pPr marL="2971800" indent="-228600" algn="l" rtl="0" fontAlgn="base">
        <a:lnSpc>
          <a:spcPct val="125000"/>
        </a:lnSpc>
        <a:spcBef>
          <a:spcPct val="35000"/>
        </a:spcBef>
        <a:spcAft>
          <a:spcPct val="0"/>
        </a:spcAft>
        <a:buSzPct val="85000"/>
        <a:buChar char="•"/>
        <a:defRPr sz="2000">
          <a:solidFill>
            <a:srgbClr val="3E4C56"/>
          </a:solidFill>
          <a:latin typeface="+mn-lt"/>
          <a:ea typeface="+mn-ea"/>
          <a:cs typeface="+mn-cs"/>
        </a:defRPr>
      </a:lvl7pPr>
      <a:lvl8pPr marL="3429000" indent="-228600" algn="l" rtl="0" fontAlgn="base">
        <a:lnSpc>
          <a:spcPct val="125000"/>
        </a:lnSpc>
        <a:spcBef>
          <a:spcPct val="35000"/>
        </a:spcBef>
        <a:spcAft>
          <a:spcPct val="0"/>
        </a:spcAft>
        <a:buSzPct val="85000"/>
        <a:buChar char="•"/>
        <a:defRPr sz="2000">
          <a:solidFill>
            <a:srgbClr val="3E4C56"/>
          </a:solidFill>
          <a:latin typeface="+mn-lt"/>
          <a:ea typeface="+mn-ea"/>
          <a:cs typeface="+mn-cs"/>
        </a:defRPr>
      </a:lvl8pPr>
      <a:lvl9pPr marL="3886200" indent="-228600" algn="l" rtl="0" fontAlgn="base">
        <a:lnSpc>
          <a:spcPct val="125000"/>
        </a:lnSpc>
        <a:spcBef>
          <a:spcPct val="35000"/>
        </a:spcBef>
        <a:spcAft>
          <a:spcPct val="0"/>
        </a:spcAft>
        <a:buSzPct val="85000"/>
        <a:buChar char="•"/>
        <a:defRPr sz="2000">
          <a:solidFill>
            <a:srgbClr val="3E4C56"/>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מלבן 12"/>
          <p:cNvSpPr>
            <a:spLocks noChangeArrowheads="1"/>
          </p:cNvSpPr>
          <p:nvPr/>
        </p:nvSpPr>
        <p:spPr bwMode="auto">
          <a:xfrm>
            <a:off x="0" y="6634163"/>
            <a:ext cx="9144000" cy="223837"/>
          </a:xfrm>
          <a:prstGeom prst="rect">
            <a:avLst/>
          </a:prstGeom>
          <a:gradFill rotWithShape="1">
            <a:gsLst>
              <a:gs pos="0">
                <a:srgbClr val="F2F2F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spcBef>
                <a:spcPct val="0"/>
              </a:spcBef>
            </a:pPr>
            <a:endParaRPr lang="en-US" b="0">
              <a:latin typeface="Arial" pitchFamily="34" charset="0"/>
              <a:ea typeface="ＭＳ Ｐゴシック" pitchFamily="34" charset="-128"/>
            </a:endParaRPr>
          </a:p>
        </p:txBody>
      </p:sp>
      <p:sp>
        <p:nvSpPr>
          <p:cNvPr id="2051" name="מלבן מעוגל 7"/>
          <p:cNvSpPr>
            <a:spLocks noChangeArrowheads="1"/>
          </p:cNvSpPr>
          <p:nvPr/>
        </p:nvSpPr>
        <p:spPr bwMode="auto">
          <a:xfrm>
            <a:off x="525463" y="1238250"/>
            <a:ext cx="8093075" cy="4878388"/>
          </a:xfrm>
          <a:prstGeom prst="roundRect">
            <a:avLst>
              <a:gd name="adj" fmla="val 3926"/>
            </a:avLst>
          </a:prstGeom>
          <a:solidFill>
            <a:srgbClr val="E6E6E6"/>
          </a:solidFill>
          <a:ln>
            <a:noFill/>
          </a:ln>
          <a:extLst>
            <a:ext uri="{91240B29-F687-4F45-9708-019B960494DF}">
              <a14:hiddenLine xmlns:a14="http://schemas.microsoft.com/office/drawing/2010/main" w="76200">
                <a:solidFill>
                  <a:srgbClr val="000000"/>
                </a:solidFill>
                <a:round/>
                <a:headEnd/>
                <a:tailEnd type="triangle" w="med" len="med"/>
              </a14:hiddenLine>
            </a:ext>
          </a:extLst>
        </p:spPr>
        <p:txBody>
          <a:bodyPr/>
          <a:lstStyle/>
          <a:p>
            <a:pPr>
              <a:spcBef>
                <a:spcPct val="0"/>
              </a:spcBef>
            </a:pPr>
            <a:endParaRPr lang="en-US" b="0">
              <a:latin typeface="Arial" pitchFamily="34" charset="0"/>
              <a:ea typeface="ＭＳ Ｐゴシック" pitchFamily="34" charset="-128"/>
            </a:endParaRPr>
          </a:p>
        </p:txBody>
      </p:sp>
      <p:sp>
        <p:nvSpPr>
          <p:cNvPr id="9" name="מלבן מעוגל 8"/>
          <p:cNvSpPr/>
          <p:nvPr/>
        </p:nvSpPr>
        <p:spPr bwMode="auto">
          <a:xfrm>
            <a:off x="630238" y="1338263"/>
            <a:ext cx="7883525" cy="4676775"/>
          </a:xfrm>
          <a:prstGeom prst="roundRect">
            <a:avLst>
              <a:gd name="adj" fmla="val 2794"/>
            </a:avLst>
          </a:prstGeom>
          <a:solidFill>
            <a:schemeClr val="bg1"/>
          </a:solidFill>
          <a:ln w="6350" cap="flat" cmpd="sng" algn="ctr">
            <a:solidFill>
              <a:schemeClr val="bg1">
                <a:lumMod val="65000"/>
              </a:schemeClr>
            </a:solidFill>
            <a:prstDash val="solid"/>
            <a:round/>
            <a:headEnd type="none" w="med" len="med"/>
            <a:tailEnd type="triangle" w="med" len="med"/>
          </a:ln>
          <a:effectLst/>
        </p:spPr>
        <p:txBody>
          <a:bodyPr/>
          <a:lstStyle/>
          <a:p>
            <a:pPr>
              <a:spcBef>
                <a:spcPct val="0"/>
              </a:spcBef>
              <a:defRPr/>
            </a:pPr>
            <a:endParaRPr lang="en-US" b="0">
              <a:latin typeface="Arial" pitchFamily="34" charset="0"/>
              <a:ea typeface="+mn-ea"/>
              <a:sym typeface="Arial" charset="0"/>
            </a:endParaRPr>
          </a:p>
        </p:txBody>
      </p:sp>
      <p:pic>
        <p:nvPicPr>
          <p:cNvPr id="2053" name="Picture 5" descr="ExLibris-logo"/>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8096250" y="6237288"/>
            <a:ext cx="914400"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4" name="Rectangle 7"/>
          <p:cNvSpPr>
            <a:spLocks noChangeArrowheads="1"/>
          </p:cNvSpPr>
          <p:nvPr/>
        </p:nvSpPr>
        <p:spPr bwMode="auto">
          <a:xfrm>
            <a:off x="4281488" y="6427788"/>
            <a:ext cx="5810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p>
            <a:pPr eaLnBrk="0" hangingPunct="0">
              <a:spcBef>
                <a:spcPct val="0"/>
              </a:spcBef>
            </a:pPr>
            <a:fld id="{C42152A5-B0A8-4C2C-B4DC-9993F9FE7784}" type="slidenum">
              <a:rPr lang="ar-SA" sz="1000">
                <a:ea typeface="ＭＳ Ｐゴシック" pitchFamily="34" charset="-128"/>
              </a:rPr>
              <a:pPr eaLnBrk="0" hangingPunct="0">
                <a:spcBef>
                  <a:spcPct val="0"/>
                </a:spcBef>
              </a:pPr>
              <a:t>‹#›</a:t>
            </a:fld>
            <a:endParaRPr lang="en-US" sz="1000">
              <a:ea typeface="ＭＳ Ｐゴシック" pitchFamily="34" charset="-128"/>
            </a:endParaRPr>
          </a:p>
        </p:txBody>
      </p:sp>
      <p:sp>
        <p:nvSpPr>
          <p:cNvPr id="2055" name="Rectangle 5"/>
          <p:cNvSpPr>
            <a:spLocks noChangeArrowheads="1"/>
          </p:cNvSpPr>
          <p:nvPr/>
        </p:nvSpPr>
        <p:spPr bwMode="auto">
          <a:xfrm>
            <a:off x="0" y="776288"/>
            <a:ext cx="9144000" cy="5340350"/>
          </a:xfrm>
          <a:prstGeom prst="rect">
            <a:avLst/>
          </a:prstGeom>
          <a:gradFill rotWithShape="1">
            <a:gsLst>
              <a:gs pos="0">
                <a:srgbClr val="F2F2F2"/>
              </a:gs>
              <a:gs pos="100000">
                <a:schemeClr val="bg1"/>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spcBef>
                <a:spcPct val="0"/>
              </a:spcBef>
            </a:pPr>
            <a:endParaRPr lang="en-US" b="0">
              <a:latin typeface="Arial" pitchFamily="34" charset="0"/>
              <a:ea typeface="ＭＳ Ｐゴシック" pitchFamily="34" charset="-128"/>
            </a:endParaRPr>
          </a:p>
        </p:txBody>
      </p:sp>
      <p:pic>
        <p:nvPicPr>
          <p:cNvPr id="2056" name="Picture 6" descr="ruler"/>
          <p:cNvPicPr preferRelativeResize="0">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95263" y="741363"/>
            <a:ext cx="9531351" cy="85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מלבן 13"/>
          <p:cNvSpPr/>
          <p:nvPr/>
        </p:nvSpPr>
        <p:spPr bwMode="auto">
          <a:xfrm>
            <a:off x="0" y="6624638"/>
            <a:ext cx="9144000" cy="7937"/>
          </a:xfrm>
          <a:prstGeom prst="rect">
            <a:avLst/>
          </a:prstGeom>
          <a:gradFill flip="none" rotWithShape="1">
            <a:gsLst>
              <a:gs pos="0">
                <a:schemeClr val="bg1">
                  <a:lumMod val="75000"/>
                </a:schemeClr>
              </a:gs>
              <a:gs pos="50000">
                <a:srgbClr val="E4E4E4"/>
              </a:gs>
              <a:gs pos="100000">
                <a:schemeClr val="bg1"/>
              </a:gs>
            </a:gsLst>
            <a:lin ang="10800000" scaled="1"/>
            <a:tileRect/>
          </a:gradFill>
          <a:ln w="9525">
            <a:noFill/>
            <a:miter lim="800000"/>
            <a:headEnd/>
            <a:tailEnd/>
          </a:ln>
          <a:effectLst/>
        </p:spPr>
        <p:txBody>
          <a:bodyPr wrap="none" anchor="ctr"/>
          <a:lstStyle/>
          <a:p>
            <a:pPr algn="r" rtl="1">
              <a:spcBef>
                <a:spcPct val="0"/>
              </a:spcBef>
              <a:defRPr/>
            </a:pPr>
            <a:endParaRPr lang="en-US" b="0">
              <a:latin typeface="Arial" charset="0"/>
              <a:ea typeface="+mn-ea"/>
              <a:sym typeface="Arial" charset="0"/>
            </a:endParaRPr>
          </a:p>
        </p:txBody>
      </p:sp>
      <p:sp>
        <p:nvSpPr>
          <p:cNvPr id="2058" name="Rectangle 5"/>
          <p:cNvSpPr>
            <a:spLocks noChangeArrowheads="1"/>
          </p:cNvSpPr>
          <p:nvPr/>
        </p:nvSpPr>
        <p:spPr bwMode="auto">
          <a:xfrm rot="10800000">
            <a:off x="0" y="0"/>
            <a:ext cx="9144000" cy="769938"/>
          </a:xfrm>
          <a:prstGeom prst="rect">
            <a:avLst/>
          </a:prstGeom>
          <a:gradFill rotWithShape="1">
            <a:gsLst>
              <a:gs pos="0">
                <a:srgbClr val="EAEAEA"/>
              </a:gs>
              <a:gs pos="100000">
                <a:schemeClr val="bg1"/>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spcBef>
                <a:spcPct val="0"/>
              </a:spcBef>
            </a:pPr>
            <a:endParaRPr lang="en-US" b="0">
              <a:latin typeface="Arial" pitchFamily="34" charset="0"/>
              <a:ea typeface="ＭＳ Ｐゴシック" pitchFamily="34" charset="-128"/>
            </a:endParaRPr>
          </a:p>
        </p:txBody>
      </p:sp>
      <p:sp>
        <p:nvSpPr>
          <p:cNvPr id="2059" name="Rectangle 5"/>
          <p:cNvSpPr>
            <a:spLocks noChangeArrowheads="1"/>
          </p:cNvSpPr>
          <p:nvPr/>
        </p:nvSpPr>
        <p:spPr bwMode="auto">
          <a:xfrm>
            <a:off x="0" y="776288"/>
            <a:ext cx="9144000" cy="53403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spcBef>
                <a:spcPct val="0"/>
              </a:spcBef>
            </a:pPr>
            <a:endParaRPr lang="en-US" b="0">
              <a:latin typeface="Arial" pitchFamily="34" charset="0"/>
              <a:ea typeface="ＭＳ Ｐゴシック" pitchFamily="34" charset="-128"/>
            </a:endParaRPr>
          </a:p>
        </p:txBody>
      </p:sp>
      <p:pic>
        <p:nvPicPr>
          <p:cNvPr id="2060" name="Picture 6" descr="ruler"/>
          <p:cNvPicPr preferRelativeResize="0">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95263" y="741363"/>
            <a:ext cx="9531351" cy="85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61" name="Rectangle 3"/>
          <p:cNvSpPr>
            <a:spLocks noGrp="1" noChangeArrowheads="1"/>
          </p:cNvSpPr>
          <p:nvPr>
            <p:ph type="body" idx="1"/>
          </p:nvPr>
        </p:nvSpPr>
        <p:spPr bwMode="auto">
          <a:xfrm>
            <a:off x="501650" y="1163638"/>
            <a:ext cx="8140700" cy="5030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0"/>
            <a:r>
              <a:rPr lang="en-US"/>
              <a:t>Click to edit Master text styles</a:t>
            </a:r>
          </a:p>
          <a:p>
            <a:pPr lvl="1"/>
            <a:r>
              <a:rPr lang="en-US"/>
              <a:t>Second level</a:t>
            </a:r>
          </a:p>
          <a:p>
            <a:pPr lvl="0"/>
            <a:r>
              <a:rPr lang="en-US"/>
              <a:t>Click to edit Master text styles</a:t>
            </a:r>
          </a:p>
          <a:p>
            <a:pPr lvl="1"/>
            <a:r>
              <a:rPr lang="en-US"/>
              <a:t>Second level</a:t>
            </a:r>
          </a:p>
          <a:p>
            <a:pPr lvl="1"/>
            <a:endParaRPr lang="en-US"/>
          </a:p>
          <a:p>
            <a:pPr lvl="1"/>
            <a:endParaRPr lang="en-US"/>
          </a:p>
        </p:txBody>
      </p:sp>
      <p:sp>
        <p:nvSpPr>
          <p:cNvPr id="2062" name="Rectangle 2"/>
          <p:cNvSpPr>
            <a:spLocks noGrp="1" noChangeArrowheads="1"/>
          </p:cNvSpPr>
          <p:nvPr>
            <p:ph type="title"/>
          </p:nvPr>
        </p:nvSpPr>
        <p:spPr bwMode="auto">
          <a:xfrm>
            <a:off x="457200" y="120650"/>
            <a:ext cx="82296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Tree>
  </p:cSld>
  <p:clrMap bg1="lt1" tx1="dk1" bg2="lt2" tx2="dk2" accent1="accent1" accent2="accent2" accent3="accent3" accent4="accent4" accent5="accent5" accent6="accent6" hlink="hlink" folHlink="folHlink"/>
  <p:sldLayoutIdLst>
    <p:sldLayoutId id="2147484581" r:id="rId1"/>
    <p:sldLayoutId id="2147484582" r:id="rId2"/>
    <p:sldLayoutId id="2147484583" r:id="rId3"/>
    <p:sldLayoutId id="2147484584" r:id="rId4"/>
    <p:sldLayoutId id="2147484585" r:id="rId5"/>
    <p:sldLayoutId id="2147484586" r:id="rId6"/>
    <p:sldLayoutId id="2147484587" r:id="rId7"/>
    <p:sldLayoutId id="2147484588" r:id="rId8"/>
    <p:sldLayoutId id="2147484589" r:id="rId9"/>
    <p:sldLayoutId id="2147484590" r:id="rId10"/>
    <p:sldLayoutId id="2147484591" r:id="rId11"/>
  </p:sldLayoutIdLst>
  <p:hf sldNum="0" hdr="0" dt="0"/>
  <p:txStyles>
    <p:titleStyle>
      <a:lvl1pPr algn="l" rtl="0" eaLnBrk="0" fontAlgn="base" hangingPunct="0">
        <a:spcBef>
          <a:spcPct val="0"/>
        </a:spcBef>
        <a:spcAft>
          <a:spcPct val="0"/>
        </a:spcAft>
        <a:defRPr sz="3200" b="1">
          <a:solidFill>
            <a:srgbClr val="B20637"/>
          </a:solidFill>
          <a:latin typeface="+mj-lt"/>
          <a:ea typeface="+mj-ea"/>
          <a:cs typeface="+mj-cs"/>
        </a:defRPr>
      </a:lvl1pPr>
      <a:lvl2pPr algn="l" rtl="0" eaLnBrk="0" fontAlgn="base" hangingPunct="0">
        <a:spcBef>
          <a:spcPct val="0"/>
        </a:spcBef>
        <a:spcAft>
          <a:spcPct val="0"/>
        </a:spcAft>
        <a:defRPr sz="3200" b="1">
          <a:solidFill>
            <a:srgbClr val="B20637"/>
          </a:solidFill>
          <a:latin typeface="Verdana" pitchFamily="34" charset="0"/>
          <a:ea typeface="ＭＳ Ｐゴシック" pitchFamily="34" charset="-128"/>
          <a:cs typeface="Arial" pitchFamily="34" charset="0"/>
        </a:defRPr>
      </a:lvl2pPr>
      <a:lvl3pPr algn="l" rtl="0" eaLnBrk="0" fontAlgn="base" hangingPunct="0">
        <a:spcBef>
          <a:spcPct val="0"/>
        </a:spcBef>
        <a:spcAft>
          <a:spcPct val="0"/>
        </a:spcAft>
        <a:defRPr sz="3200" b="1">
          <a:solidFill>
            <a:srgbClr val="B20637"/>
          </a:solidFill>
          <a:latin typeface="Verdana" pitchFamily="34" charset="0"/>
          <a:ea typeface="ＭＳ Ｐゴシック" pitchFamily="34" charset="-128"/>
          <a:cs typeface="Arial" pitchFamily="34" charset="0"/>
        </a:defRPr>
      </a:lvl3pPr>
      <a:lvl4pPr algn="l" rtl="0" eaLnBrk="0" fontAlgn="base" hangingPunct="0">
        <a:spcBef>
          <a:spcPct val="0"/>
        </a:spcBef>
        <a:spcAft>
          <a:spcPct val="0"/>
        </a:spcAft>
        <a:defRPr sz="3200" b="1">
          <a:solidFill>
            <a:srgbClr val="B20637"/>
          </a:solidFill>
          <a:latin typeface="Verdana" pitchFamily="34" charset="0"/>
          <a:ea typeface="ＭＳ Ｐゴシック" pitchFamily="34" charset="-128"/>
          <a:cs typeface="Arial" pitchFamily="34" charset="0"/>
        </a:defRPr>
      </a:lvl4pPr>
      <a:lvl5pPr algn="l" rtl="0" eaLnBrk="0" fontAlgn="base" hangingPunct="0">
        <a:spcBef>
          <a:spcPct val="0"/>
        </a:spcBef>
        <a:spcAft>
          <a:spcPct val="0"/>
        </a:spcAft>
        <a:defRPr sz="3200" b="1">
          <a:solidFill>
            <a:srgbClr val="B20637"/>
          </a:solidFill>
          <a:latin typeface="Verdana" pitchFamily="34" charset="0"/>
          <a:ea typeface="ＭＳ Ｐゴシック" pitchFamily="34" charset="-128"/>
          <a:cs typeface="Arial" pitchFamily="34" charset="0"/>
        </a:defRPr>
      </a:lvl5pPr>
      <a:lvl6pPr marL="457200" algn="l" rtl="0" fontAlgn="base">
        <a:spcBef>
          <a:spcPct val="0"/>
        </a:spcBef>
        <a:spcAft>
          <a:spcPct val="0"/>
        </a:spcAft>
        <a:defRPr sz="3200" b="1">
          <a:solidFill>
            <a:srgbClr val="B20637"/>
          </a:solidFill>
          <a:latin typeface="Verdana" pitchFamily="34" charset="0"/>
          <a:ea typeface="ＭＳ Ｐゴシック" pitchFamily="34" charset="-128"/>
          <a:cs typeface="Arial" pitchFamily="34" charset="0"/>
        </a:defRPr>
      </a:lvl6pPr>
      <a:lvl7pPr marL="914400" algn="l" rtl="0" fontAlgn="base">
        <a:spcBef>
          <a:spcPct val="0"/>
        </a:spcBef>
        <a:spcAft>
          <a:spcPct val="0"/>
        </a:spcAft>
        <a:defRPr sz="3200" b="1">
          <a:solidFill>
            <a:srgbClr val="B20637"/>
          </a:solidFill>
          <a:latin typeface="Verdana" pitchFamily="34" charset="0"/>
          <a:ea typeface="ＭＳ Ｐゴシック" pitchFamily="34" charset="-128"/>
          <a:cs typeface="Arial" pitchFamily="34" charset="0"/>
        </a:defRPr>
      </a:lvl7pPr>
      <a:lvl8pPr marL="1371600" algn="l" rtl="0" fontAlgn="base">
        <a:spcBef>
          <a:spcPct val="0"/>
        </a:spcBef>
        <a:spcAft>
          <a:spcPct val="0"/>
        </a:spcAft>
        <a:defRPr sz="3200" b="1">
          <a:solidFill>
            <a:srgbClr val="B20637"/>
          </a:solidFill>
          <a:latin typeface="Verdana" pitchFamily="34" charset="0"/>
          <a:ea typeface="ＭＳ Ｐゴシック" pitchFamily="34" charset="-128"/>
          <a:cs typeface="Arial" pitchFamily="34" charset="0"/>
        </a:defRPr>
      </a:lvl8pPr>
      <a:lvl9pPr marL="1828800" algn="l" rtl="0" fontAlgn="base">
        <a:spcBef>
          <a:spcPct val="0"/>
        </a:spcBef>
        <a:spcAft>
          <a:spcPct val="0"/>
        </a:spcAft>
        <a:defRPr sz="3200" b="1">
          <a:solidFill>
            <a:srgbClr val="B20637"/>
          </a:solidFill>
          <a:latin typeface="Verdana" pitchFamily="34" charset="0"/>
          <a:ea typeface="ＭＳ Ｐゴシック" pitchFamily="34" charset="-128"/>
          <a:cs typeface="Arial" pitchFamily="34" charset="0"/>
        </a:defRPr>
      </a:lvl9pPr>
    </p:titleStyle>
    <p:bodyStyle>
      <a:lvl1pPr marL="342900" indent="-342900" algn="l" rtl="0" eaLnBrk="0" fontAlgn="base" hangingPunct="0">
        <a:lnSpc>
          <a:spcPct val="125000"/>
        </a:lnSpc>
        <a:spcBef>
          <a:spcPct val="35000"/>
        </a:spcBef>
        <a:spcAft>
          <a:spcPct val="0"/>
        </a:spcAft>
        <a:buSzPct val="85000"/>
        <a:buChar char="•"/>
        <a:defRPr sz="2800">
          <a:solidFill>
            <a:srgbClr val="3E4C56"/>
          </a:solidFill>
          <a:latin typeface="+mn-lt"/>
          <a:ea typeface="+mn-ea"/>
          <a:cs typeface="+mn-cs"/>
        </a:defRPr>
      </a:lvl1pPr>
      <a:lvl2pPr marL="742950" indent="-285750" algn="l" rtl="0" eaLnBrk="0" fontAlgn="base" hangingPunct="0">
        <a:lnSpc>
          <a:spcPct val="125000"/>
        </a:lnSpc>
        <a:spcBef>
          <a:spcPct val="35000"/>
        </a:spcBef>
        <a:spcAft>
          <a:spcPct val="0"/>
        </a:spcAft>
        <a:buSzPct val="85000"/>
        <a:defRPr sz="2200" i="1">
          <a:solidFill>
            <a:srgbClr val="3E4C56"/>
          </a:solidFill>
          <a:latin typeface="+mn-lt"/>
          <a:ea typeface="+mn-ea"/>
          <a:cs typeface="+mn-cs"/>
        </a:defRPr>
      </a:lvl2pPr>
      <a:lvl3pPr marL="1143000" indent="-228600" algn="l" rtl="0" eaLnBrk="0" fontAlgn="base" hangingPunct="0">
        <a:lnSpc>
          <a:spcPct val="125000"/>
        </a:lnSpc>
        <a:spcBef>
          <a:spcPct val="35000"/>
        </a:spcBef>
        <a:spcAft>
          <a:spcPct val="0"/>
        </a:spcAft>
        <a:buSzPct val="85000"/>
        <a:buChar char="•"/>
        <a:defRPr sz="2400">
          <a:solidFill>
            <a:srgbClr val="3E4C56"/>
          </a:solidFill>
          <a:latin typeface="+mn-lt"/>
          <a:ea typeface="+mn-ea"/>
          <a:cs typeface="+mn-cs"/>
        </a:defRPr>
      </a:lvl3pPr>
      <a:lvl4pPr marL="1600200" indent="-228600" algn="l" rtl="0" eaLnBrk="0" fontAlgn="base" hangingPunct="0">
        <a:lnSpc>
          <a:spcPct val="125000"/>
        </a:lnSpc>
        <a:spcBef>
          <a:spcPct val="35000"/>
        </a:spcBef>
        <a:spcAft>
          <a:spcPct val="0"/>
        </a:spcAft>
        <a:buSzPct val="85000"/>
        <a:buChar char="•"/>
        <a:defRPr sz="2200">
          <a:solidFill>
            <a:srgbClr val="3E4C56"/>
          </a:solidFill>
          <a:latin typeface="+mn-lt"/>
          <a:ea typeface="+mn-ea"/>
          <a:cs typeface="+mn-cs"/>
        </a:defRPr>
      </a:lvl4pPr>
      <a:lvl5pPr marL="2057400" indent="-228600" algn="l" rtl="0" eaLnBrk="0" fontAlgn="base" hangingPunct="0">
        <a:lnSpc>
          <a:spcPct val="125000"/>
        </a:lnSpc>
        <a:spcBef>
          <a:spcPct val="35000"/>
        </a:spcBef>
        <a:spcAft>
          <a:spcPct val="0"/>
        </a:spcAft>
        <a:buSzPct val="85000"/>
        <a:buChar char="•"/>
        <a:defRPr sz="2000">
          <a:solidFill>
            <a:srgbClr val="3E4C56"/>
          </a:solidFill>
          <a:latin typeface="+mn-lt"/>
          <a:ea typeface="+mn-ea"/>
          <a:cs typeface="+mn-cs"/>
        </a:defRPr>
      </a:lvl5pPr>
      <a:lvl6pPr marL="2514600" indent="-228600" algn="l" rtl="0" fontAlgn="base">
        <a:lnSpc>
          <a:spcPct val="125000"/>
        </a:lnSpc>
        <a:spcBef>
          <a:spcPct val="35000"/>
        </a:spcBef>
        <a:spcAft>
          <a:spcPct val="0"/>
        </a:spcAft>
        <a:buSzPct val="85000"/>
        <a:buChar char="•"/>
        <a:defRPr sz="2000">
          <a:solidFill>
            <a:srgbClr val="3E4C56"/>
          </a:solidFill>
          <a:latin typeface="+mn-lt"/>
          <a:ea typeface="+mn-ea"/>
          <a:cs typeface="+mn-cs"/>
        </a:defRPr>
      </a:lvl6pPr>
      <a:lvl7pPr marL="2971800" indent="-228600" algn="l" rtl="0" fontAlgn="base">
        <a:lnSpc>
          <a:spcPct val="125000"/>
        </a:lnSpc>
        <a:spcBef>
          <a:spcPct val="35000"/>
        </a:spcBef>
        <a:spcAft>
          <a:spcPct val="0"/>
        </a:spcAft>
        <a:buSzPct val="85000"/>
        <a:buChar char="•"/>
        <a:defRPr sz="2000">
          <a:solidFill>
            <a:srgbClr val="3E4C56"/>
          </a:solidFill>
          <a:latin typeface="+mn-lt"/>
          <a:ea typeface="+mn-ea"/>
          <a:cs typeface="+mn-cs"/>
        </a:defRPr>
      </a:lvl7pPr>
      <a:lvl8pPr marL="3429000" indent="-228600" algn="l" rtl="0" fontAlgn="base">
        <a:lnSpc>
          <a:spcPct val="125000"/>
        </a:lnSpc>
        <a:spcBef>
          <a:spcPct val="35000"/>
        </a:spcBef>
        <a:spcAft>
          <a:spcPct val="0"/>
        </a:spcAft>
        <a:buSzPct val="85000"/>
        <a:buChar char="•"/>
        <a:defRPr sz="2000">
          <a:solidFill>
            <a:srgbClr val="3E4C56"/>
          </a:solidFill>
          <a:latin typeface="+mn-lt"/>
          <a:ea typeface="+mn-ea"/>
          <a:cs typeface="+mn-cs"/>
        </a:defRPr>
      </a:lvl8pPr>
      <a:lvl9pPr marL="3886200" indent="-228600" algn="l" rtl="0" fontAlgn="base">
        <a:lnSpc>
          <a:spcPct val="125000"/>
        </a:lnSpc>
        <a:spcBef>
          <a:spcPct val="35000"/>
        </a:spcBef>
        <a:spcAft>
          <a:spcPct val="0"/>
        </a:spcAft>
        <a:buSzPct val="85000"/>
        <a:buChar char="•"/>
        <a:defRPr sz="2000">
          <a:solidFill>
            <a:srgbClr val="3E4C56"/>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4" name="מלבן 12"/>
          <p:cNvSpPr>
            <a:spLocks noChangeArrowheads="1"/>
          </p:cNvSpPr>
          <p:nvPr/>
        </p:nvSpPr>
        <p:spPr bwMode="auto">
          <a:xfrm>
            <a:off x="0" y="6634163"/>
            <a:ext cx="9144000" cy="223837"/>
          </a:xfrm>
          <a:prstGeom prst="rect">
            <a:avLst/>
          </a:prstGeom>
          <a:gradFill rotWithShape="1">
            <a:gsLst>
              <a:gs pos="0">
                <a:srgbClr val="F2F2F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spcBef>
                <a:spcPct val="0"/>
              </a:spcBef>
            </a:pPr>
            <a:endParaRPr lang="en-US" b="0">
              <a:latin typeface="Arial" pitchFamily="34" charset="0"/>
              <a:ea typeface="ＭＳ Ｐゴシック" pitchFamily="34" charset="-128"/>
            </a:endParaRPr>
          </a:p>
        </p:txBody>
      </p:sp>
      <p:sp>
        <p:nvSpPr>
          <p:cNvPr id="3075" name="מלבן מעוגל 7"/>
          <p:cNvSpPr>
            <a:spLocks noChangeArrowheads="1"/>
          </p:cNvSpPr>
          <p:nvPr/>
        </p:nvSpPr>
        <p:spPr bwMode="auto">
          <a:xfrm>
            <a:off x="525463" y="1238250"/>
            <a:ext cx="8093075" cy="4878388"/>
          </a:xfrm>
          <a:prstGeom prst="roundRect">
            <a:avLst>
              <a:gd name="adj" fmla="val 3926"/>
            </a:avLst>
          </a:prstGeom>
          <a:solidFill>
            <a:srgbClr val="E6E6E6"/>
          </a:solidFill>
          <a:ln>
            <a:noFill/>
          </a:ln>
          <a:extLst>
            <a:ext uri="{91240B29-F687-4F45-9708-019B960494DF}">
              <a14:hiddenLine xmlns:a14="http://schemas.microsoft.com/office/drawing/2010/main" w="76200">
                <a:solidFill>
                  <a:srgbClr val="000000"/>
                </a:solidFill>
                <a:round/>
                <a:headEnd/>
                <a:tailEnd type="triangle" w="med" len="med"/>
              </a14:hiddenLine>
            </a:ext>
          </a:extLst>
        </p:spPr>
        <p:txBody>
          <a:bodyPr/>
          <a:lstStyle/>
          <a:p>
            <a:pPr>
              <a:spcBef>
                <a:spcPct val="0"/>
              </a:spcBef>
            </a:pPr>
            <a:endParaRPr lang="en-US" b="0">
              <a:latin typeface="Arial" pitchFamily="34" charset="0"/>
              <a:ea typeface="ＭＳ Ｐゴシック" pitchFamily="34" charset="-128"/>
            </a:endParaRPr>
          </a:p>
        </p:txBody>
      </p:sp>
      <p:sp>
        <p:nvSpPr>
          <p:cNvPr id="9" name="מלבן מעוגל 8"/>
          <p:cNvSpPr/>
          <p:nvPr/>
        </p:nvSpPr>
        <p:spPr bwMode="auto">
          <a:xfrm>
            <a:off x="630238" y="1338263"/>
            <a:ext cx="7883525" cy="4676775"/>
          </a:xfrm>
          <a:prstGeom prst="roundRect">
            <a:avLst>
              <a:gd name="adj" fmla="val 2794"/>
            </a:avLst>
          </a:prstGeom>
          <a:solidFill>
            <a:schemeClr val="bg1"/>
          </a:solidFill>
          <a:ln w="6350" cap="flat" cmpd="sng" algn="ctr">
            <a:solidFill>
              <a:schemeClr val="bg1">
                <a:lumMod val="65000"/>
              </a:schemeClr>
            </a:solidFill>
            <a:prstDash val="solid"/>
            <a:round/>
            <a:headEnd type="none" w="med" len="med"/>
            <a:tailEnd type="triangle" w="med" len="med"/>
          </a:ln>
          <a:effectLst/>
        </p:spPr>
        <p:txBody>
          <a:bodyPr/>
          <a:lstStyle/>
          <a:p>
            <a:pPr>
              <a:spcBef>
                <a:spcPct val="0"/>
              </a:spcBef>
              <a:defRPr/>
            </a:pPr>
            <a:endParaRPr lang="en-US" b="0">
              <a:latin typeface="Arial" pitchFamily="34" charset="0"/>
              <a:ea typeface="+mn-ea"/>
              <a:sym typeface="Arial" charset="0"/>
            </a:endParaRPr>
          </a:p>
        </p:txBody>
      </p:sp>
      <p:sp>
        <p:nvSpPr>
          <p:cNvPr id="3077" name="Rectangle 7"/>
          <p:cNvSpPr>
            <a:spLocks noChangeArrowheads="1"/>
          </p:cNvSpPr>
          <p:nvPr/>
        </p:nvSpPr>
        <p:spPr bwMode="auto">
          <a:xfrm>
            <a:off x="4281488" y="6427788"/>
            <a:ext cx="5810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p>
            <a:pPr eaLnBrk="0" hangingPunct="0">
              <a:spcBef>
                <a:spcPct val="0"/>
              </a:spcBef>
            </a:pPr>
            <a:fld id="{F0BD1C70-FFD9-4223-B252-54369E908E61}" type="slidenum">
              <a:rPr lang="ar-SA" sz="1000">
                <a:ea typeface="ＭＳ Ｐゴシック" pitchFamily="34" charset="-128"/>
              </a:rPr>
              <a:pPr eaLnBrk="0" hangingPunct="0">
                <a:spcBef>
                  <a:spcPct val="0"/>
                </a:spcBef>
              </a:pPr>
              <a:t>‹#›</a:t>
            </a:fld>
            <a:endParaRPr lang="en-US" sz="1000">
              <a:ea typeface="ＭＳ Ｐゴシック" pitchFamily="34" charset="-128"/>
            </a:endParaRPr>
          </a:p>
        </p:txBody>
      </p:sp>
      <p:sp>
        <p:nvSpPr>
          <p:cNvPr id="3078" name="Rectangle 5"/>
          <p:cNvSpPr>
            <a:spLocks noChangeArrowheads="1"/>
          </p:cNvSpPr>
          <p:nvPr/>
        </p:nvSpPr>
        <p:spPr bwMode="auto">
          <a:xfrm>
            <a:off x="0" y="776288"/>
            <a:ext cx="9144000" cy="5340350"/>
          </a:xfrm>
          <a:prstGeom prst="rect">
            <a:avLst/>
          </a:prstGeom>
          <a:gradFill rotWithShape="1">
            <a:gsLst>
              <a:gs pos="0">
                <a:srgbClr val="F2F2F2"/>
              </a:gs>
              <a:gs pos="100000">
                <a:schemeClr val="bg1"/>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spcBef>
                <a:spcPct val="0"/>
              </a:spcBef>
            </a:pPr>
            <a:endParaRPr lang="en-US" b="0">
              <a:latin typeface="Arial" pitchFamily="34" charset="0"/>
              <a:ea typeface="ＭＳ Ｐゴシック" pitchFamily="34" charset="-128"/>
            </a:endParaRPr>
          </a:p>
        </p:txBody>
      </p:sp>
      <p:pic>
        <p:nvPicPr>
          <p:cNvPr id="3079" name="Picture 6" descr="ruler"/>
          <p:cNvPicPr preferRelativeResize="0">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95263" y="741363"/>
            <a:ext cx="9531351" cy="85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מלבן 13"/>
          <p:cNvSpPr/>
          <p:nvPr/>
        </p:nvSpPr>
        <p:spPr bwMode="auto">
          <a:xfrm>
            <a:off x="0" y="6624638"/>
            <a:ext cx="9144000" cy="7937"/>
          </a:xfrm>
          <a:prstGeom prst="rect">
            <a:avLst/>
          </a:prstGeom>
          <a:gradFill flip="none" rotWithShape="1">
            <a:gsLst>
              <a:gs pos="0">
                <a:schemeClr val="bg1">
                  <a:lumMod val="75000"/>
                </a:schemeClr>
              </a:gs>
              <a:gs pos="50000">
                <a:srgbClr val="E4E4E4"/>
              </a:gs>
              <a:gs pos="100000">
                <a:schemeClr val="bg1"/>
              </a:gs>
            </a:gsLst>
            <a:lin ang="10800000" scaled="1"/>
            <a:tileRect/>
          </a:gradFill>
          <a:ln w="9525">
            <a:noFill/>
            <a:miter lim="800000"/>
            <a:headEnd/>
            <a:tailEnd/>
          </a:ln>
          <a:effectLst/>
        </p:spPr>
        <p:txBody>
          <a:bodyPr wrap="none" anchor="ctr"/>
          <a:lstStyle/>
          <a:p>
            <a:pPr algn="r" rtl="1">
              <a:spcBef>
                <a:spcPct val="0"/>
              </a:spcBef>
              <a:defRPr/>
            </a:pPr>
            <a:endParaRPr lang="en-US" b="0">
              <a:latin typeface="Arial" charset="0"/>
              <a:ea typeface="+mn-ea"/>
              <a:sym typeface="Arial" charset="0"/>
            </a:endParaRPr>
          </a:p>
        </p:txBody>
      </p:sp>
      <p:sp>
        <p:nvSpPr>
          <p:cNvPr id="3081" name="Rectangle 5"/>
          <p:cNvSpPr>
            <a:spLocks noChangeArrowheads="1"/>
          </p:cNvSpPr>
          <p:nvPr/>
        </p:nvSpPr>
        <p:spPr bwMode="auto">
          <a:xfrm rot="10800000">
            <a:off x="0" y="0"/>
            <a:ext cx="9144000" cy="769938"/>
          </a:xfrm>
          <a:prstGeom prst="rect">
            <a:avLst/>
          </a:prstGeom>
          <a:gradFill rotWithShape="1">
            <a:gsLst>
              <a:gs pos="0">
                <a:srgbClr val="EAEAEA"/>
              </a:gs>
              <a:gs pos="100000">
                <a:schemeClr val="bg1"/>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spcBef>
                <a:spcPct val="0"/>
              </a:spcBef>
            </a:pPr>
            <a:endParaRPr lang="en-US" b="0">
              <a:latin typeface="Arial" pitchFamily="34" charset="0"/>
              <a:ea typeface="ＭＳ Ｐゴシック" pitchFamily="34" charset="-128"/>
            </a:endParaRPr>
          </a:p>
        </p:txBody>
      </p:sp>
      <p:sp>
        <p:nvSpPr>
          <p:cNvPr id="3082" name="Rectangle 5"/>
          <p:cNvSpPr>
            <a:spLocks noChangeArrowheads="1"/>
          </p:cNvSpPr>
          <p:nvPr/>
        </p:nvSpPr>
        <p:spPr bwMode="auto">
          <a:xfrm>
            <a:off x="0" y="776288"/>
            <a:ext cx="9144000" cy="53403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spcBef>
                <a:spcPct val="0"/>
              </a:spcBef>
            </a:pPr>
            <a:endParaRPr lang="en-US" b="0">
              <a:latin typeface="Arial" pitchFamily="34" charset="0"/>
              <a:ea typeface="ＭＳ Ｐゴシック" pitchFamily="34" charset="-128"/>
            </a:endParaRPr>
          </a:p>
        </p:txBody>
      </p:sp>
      <p:pic>
        <p:nvPicPr>
          <p:cNvPr id="3083" name="Picture 6" descr="ruler"/>
          <p:cNvPicPr preferRelativeResize="0">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95263" y="741363"/>
            <a:ext cx="9531351" cy="85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84" name="Rectangle 2"/>
          <p:cNvSpPr>
            <a:spLocks noGrp="1" noChangeArrowheads="1"/>
          </p:cNvSpPr>
          <p:nvPr>
            <p:ph type="title"/>
          </p:nvPr>
        </p:nvSpPr>
        <p:spPr bwMode="auto">
          <a:xfrm>
            <a:off x="457200" y="120650"/>
            <a:ext cx="82296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Tree>
  </p:cSld>
  <p:clrMap bg1="lt1" tx1="dk1" bg2="lt2" tx2="dk2" accent1="accent1" accent2="accent2" accent3="accent3" accent4="accent4" accent5="accent5" accent6="accent6" hlink="hlink" folHlink="folHlink"/>
  <p:sldLayoutIdLst>
    <p:sldLayoutId id="2147484592" r:id="rId1"/>
    <p:sldLayoutId id="2147484593" r:id="rId2"/>
    <p:sldLayoutId id="2147484594" r:id="rId3"/>
    <p:sldLayoutId id="2147484595" r:id="rId4"/>
    <p:sldLayoutId id="2147484596" r:id="rId5"/>
    <p:sldLayoutId id="2147484597" r:id="rId6"/>
    <p:sldLayoutId id="2147484598" r:id="rId7"/>
    <p:sldLayoutId id="2147484599" r:id="rId8"/>
    <p:sldLayoutId id="2147484600" r:id="rId9"/>
    <p:sldLayoutId id="2147484601" r:id="rId10"/>
    <p:sldLayoutId id="2147484602" r:id="rId11"/>
  </p:sldLayoutIdLst>
  <p:hf sldNum="0" hdr="0" dt="0"/>
  <p:txStyles>
    <p:titleStyle>
      <a:lvl1pPr algn="l" rtl="0" eaLnBrk="0" fontAlgn="base" hangingPunct="0">
        <a:spcBef>
          <a:spcPct val="0"/>
        </a:spcBef>
        <a:spcAft>
          <a:spcPct val="0"/>
        </a:spcAft>
        <a:defRPr sz="3200" b="1">
          <a:solidFill>
            <a:srgbClr val="B20637"/>
          </a:solidFill>
          <a:latin typeface="+mj-lt"/>
          <a:ea typeface="+mj-ea"/>
          <a:cs typeface="+mj-cs"/>
        </a:defRPr>
      </a:lvl1pPr>
      <a:lvl2pPr algn="l" rtl="0" eaLnBrk="0" fontAlgn="base" hangingPunct="0">
        <a:spcBef>
          <a:spcPct val="0"/>
        </a:spcBef>
        <a:spcAft>
          <a:spcPct val="0"/>
        </a:spcAft>
        <a:defRPr sz="3200" b="1">
          <a:solidFill>
            <a:srgbClr val="B20637"/>
          </a:solidFill>
          <a:latin typeface="Verdana" pitchFamily="34" charset="0"/>
          <a:ea typeface="ＭＳ Ｐゴシック" pitchFamily="34" charset="-128"/>
          <a:cs typeface="Arial" pitchFamily="34" charset="0"/>
        </a:defRPr>
      </a:lvl2pPr>
      <a:lvl3pPr algn="l" rtl="0" eaLnBrk="0" fontAlgn="base" hangingPunct="0">
        <a:spcBef>
          <a:spcPct val="0"/>
        </a:spcBef>
        <a:spcAft>
          <a:spcPct val="0"/>
        </a:spcAft>
        <a:defRPr sz="3200" b="1">
          <a:solidFill>
            <a:srgbClr val="B20637"/>
          </a:solidFill>
          <a:latin typeface="Verdana" pitchFamily="34" charset="0"/>
          <a:ea typeface="ＭＳ Ｐゴシック" pitchFamily="34" charset="-128"/>
          <a:cs typeface="Arial" pitchFamily="34" charset="0"/>
        </a:defRPr>
      </a:lvl3pPr>
      <a:lvl4pPr algn="l" rtl="0" eaLnBrk="0" fontAlgn="base" hangingPunct="0">
        <a:spcBef>
          <a:spcPct val="0"/>
        </a:spcBef>
        <a:spcAft>
          <a:spcPct val="0"/>
        </a:spcAft>
        <a:defRPr sz="3200" b="1">
          <a:solidFill>
            <a:srgbClr val="B20637"/>
          </a:solidFill>
          <a:latin typeface="Verdana" pitchFamily="34" charset="0"/>
          <a:ea typeface="ＭＳ Ｐゴシック" pitchFamily="34" charset="-128"/>
          <a:cs typeface="Arial" pitchFamily="34" charset="0"/>
        </a:defRPr>
      </a:lvl4pPr>
      <a:lvl5pPr algn="l" rtl="0" eaLnBrk="0" fontAlgn="base" hangingPunct="0">
        <a:spcBef>
          <a:spcPct val="0"/>
        </a:spcBef>
        <a:spcAft>
          <a:spcPct val="0"/>
        </a:spcAft>
        <a:defRPr sz="3200" b="1">
          <a:solidFill>
            <a:srgbClr val="B20637"/>
          </a:solidFill>
          <a:latin typeface="Verdana" pitchFamily="34" charset="0"/>
          <a:ea typeface="ＭＳ Ｐゴシック" pitchFamily="34" charset="-128"/>
          <a:cs typeface="Arial" pitchFamily="34" charset="0"/>
        </a:defRPr>
      </a:lvl5pPr>
      <a:lvl6pPr marL="457200" algn="l" rtl="0" fontAlgn="base">
        <a:spcBef>
          <a:spcPct val="0"/>
        </a:spcBef>
        <a:spcAft>
          <a:spcPct val="0"/>
        </a:spcAft>
        <a:defRPr sz="3200" b="1">
          <a:solidFill>
            <a:srgbClr val="B20637"/>
          </a:solidFill>
          <a:latin typeface="Verdana" pitchFamily="34" charset="0"/>
          <a:ea typeface="ＭＳ Ｐゴシック" pitchFamily="34" charset="-128"/>
          <a:cs typeface="Arial" pitchFamily="34" charset="0"/>
        </a:defRPr>
      </a:lvl6pPr>
      <a:lvl7pPr marL="914400" algn="l" rtl="0" fontAlgn="base">
        <a:spcBef>
          <a:spcPct val="0"/>
        </a:spcBef>
        <a:spcAft>
          <a:spcPct val="0"/>
        </a:spcAft>
        <a:defRPr sz="3200" b="1">
          <a:solidFill>
            <a:srgbClr val="B20637"/>
          </a:solidFill>
          <a:latin typeface="Verdana" pitchFamily="34" charset="0"/>
          <a:ea typeface="ＭＳ Ｐゴシック" pitchFamily="34" charset="-128"/>
          <a:cs typeface="Arial" pitchFamily="34" charset="0"/>
        </a:defRPr>
      </a:lvl7pPr>
      <a:lvl8pPr marL="1371600" algn="l" rtl="0" fontAlgn="base">
        <a:spcBef>
          <a:spcPct val="0"/>
        </a:spcBef>
        <a:spcAft>
          <a:spcPct val="0"/>
        </a:spcAft>
        <a:defRPr sz="3200" b="1">
          <a:solidFill>
            <a:srgbClr val="B20637"/>
          </a:solidFill>
          <a:latin typeface="Verdana" pitchFamily="34" charset="0"/>
          <a:ea typeface="ＭＳ Ｐゴシック" pitchFamily="34" charset="-128"/>
          <a:cs typeface="Arial" pitchFamily="34" charset="0"/>
        </a:defRPr>
      </a:lvl8pPr>
      <a:lvl9pPr marL="1828800" algn="l" rtl="0" fontAlgn="base">
        <a:spcBef>
          <a:spcPct val="0"/>
        </a:spcBef>
        <a:spcAft>
          <a:spcPct val="0"/>
        </a:spcAft>
        <a:defRPr sz="3200" b="1">
          <a:solidFill>
            <a:srgbClr val="B20637"/>
          </a:solidFill>
          <a:latin typeface="Verdana" pitchFamily="34" charset="0"/>
          <a:ea typeface="ＭＳ Ｐゴシック" pitchFamily="34" charset="-128"/>
          <a:cs typeface="Arial" pitchFamily="34" charset="0"/>
        </a:defRPr>
      </a:lvl9pPr>
    </p:titleStyle>
    <p:bodyStyle>
      <a:lvl1pPr marL="342900" indent="-342900" algn="l" rtl="0" eaLnBrk="0" fontAlgn="base" hangingPunct="0">
        <a:spcBef>
          <a:spcPct val="35000"/>
        </a:spcBef>
        <a:spcAft>
          <a:spcPct val="0"/>
        </a:spcAft>
        <a:buSzPct val="85000"/>
        <a:buChar char="•"/>
        <a:defRPr sz="2800">
          <a:solidFill>
            <a:srgbClr val="3E4C56"/>
          </a:solidFill>
          <a:latin typeface="+mn-lt"/>
          <a:ea typeface="+mn-ea"/>
          <a:cs typeface="+mn-cs"/>
        </a:defRPr>
      </a:lvl1pPr>
      <a:lvl2pPr marL="742950" indent="-285750" algn="l" rtl="0" eaLnBrk="0" fontAlgn="base" hangingPunct="0">
        <a:spcBef>
          <a:spcPct val="35000"/>
        </a:spcBef>
        <a:spcAft>
          <a:spcPct val="0"/>
        </a:spcAft>
        <a:buSzPct val="85000"/>
        <a:buChar char="•"/>
        <a:defRPr sz="2600">
          <a:solidFill>
            <a:srgbClr val="3E4C56"/>
          </a:solidFill>
          <a:latin typeface="+mn-lt"/>
          <a:ea typeface="+mn-ea"/>
          <a:cs typeface="+mn-cs"/>
        </a:defRPr>
      </a:lvl2pPr>
      <a:lvl3pPr marL="1143000" indent="-228600" algn="l" rtl="0" eaLnBrk="0" fontAlgn="base" hangingPunct="0">
        <a:spcBef>
          <a:spcPct val="35000"/>
        </a:spcBef>
        <a:spcAft>
          <a:spcPct val="0"/>
        </a:spcAft>
        <a:buSzPct val="85000"/>
        <a:buChar char="•"/>
        <a:defRPr sz="2400">
          <a:solidFill>
            <a:srgbClr val="3E4C56"/>
          </a:solidFill>
          <a:latin typeface="+mn-lt"/>
          <a:ea typeface="+mn-ea"/>
          <a:cs typeface="+mn-cs"/>
        </a:defRPr>
      </a:lvl3pPr>
      <a:lvl4pPr marL="1600200" indent="-228600" algn="l" rtl="0" eaLnBrk="0" fontAlgn="base" hangingPunct="0">
        <a:spcBef>
          <a:spcPct val="35000"/>
        </a:spcBef>
        <a:spcAft>
          <a:spcPct val="0"/>
        </a:spcAft>
        <a:buSzPct val="85000"/>
        <a:buChar char="•"/>
        <a:defRPr sz="2200">
          <a:solidFill>
            <a:srgbClr val="3E4C56"/>
          </a:solidFill>
          <a:latin typeface="+mn-lt"/>
          <a:ea typeface="+mn-ea"/>
          <a:cs typeface="+mn-cs"/>
        </a:defRPr>
      </a:lvl4pPr>
      <a:lvl5pPr marL="2057400" indent="-228600" algn="l" rtl="0" eaLnBrk="0" fontAlgn="base" hangingPunct="0">
        <a:spcBef>
          <a:spcPct val="35000"/>
        </a:spcBef>
        <a:spcAft>
          <a:spcPct val="0"/>
        </a:spcAft>
        <a:buSzPct val="85000"/>
        <a:buChar char="•"/>
        <a:defRPr sz="2000">
          <a:solidFill>
            <a:srgbClr val="3E4C56"/>
          </a:solidFill>
          <a:latin typeface="+mn-lt"/>
          <a:ea typeface="+mn-ea"/>
          <a:cs typeface="+mn-cs"/>
        </a:defRPr>
      </a:lvl5pPr>
      <a:lvl6pPr marL="2514600" indent="-228600" algn="l" rtl="0" fontAlgn="base">
        <a:spcBef>
          <a:spcPct val="35000"/>
        </a:spcBef>
        <a:spcAft>
          <a:spcPct val="0"/>
        </a:spcAft>
        <a:buSzPct val="85000"/>
        <a:buChar char="•"/>
        <a:defRPr sz="2000">
          <a:solidFill>
            <a:srgbClr val="3E4C56"/>
          </a:solidFill>
          <a:latin typeface="+mn-lt"/>
          <a:ea typeface="+mn-ea"/>
          <a:cs typeface="+mn-cs"/>
        </a:defRPr>
      </a:lvl6pPr>
      <a:lvl7pPr marL="2971800" indent="-228600" algn="l" rtl="0" fontAlgn="base">
        <a:spcBef>
          <a:spcPct val="35000"/>
        </a:spcBef>
        <a:spcAft>
          <a:spcPct val="0"/>
        </a:spcAft>
        <a:buSzPct val="85000"/>
        <a:buChar char="•"/>
        <a:defRPr sz="2000">
          <a:solidFill>
            <a:srgbClr val="3E4C56"/>
          </a:solidFill>
          <a:latin typeface="+mn-lt"/>
          <a:ea typeface="+mn-ea"/>
          <a:cs typeface="+mn-cs"/>
        </a:defRPr>
      </a:lvl7pPr>
      <a:lvl8pPr marL="3429000" indent="-228600" algn="l" rtl="0" fontAlgn="base">
        <a:spcBef>
          <a:spcPct val="35000"/>
        </a:spcBef>
        <a:spcAft>
          <a:spcPct val="0"/>
        </a:spcAft>
        <a:buSzPct val="85000"/>
        <a:buChar char="•"/>
        <a:defRPr sz="2000">
          <a:solidFill>
            <a:srgbClr val="3E4C56"/>
          </a:solidFill>
          <a:latin typeface="+mn-lt"/>
          <a:ea typeface="+mn-ea"/>
          <a:cs typeface="+mn-cs"/>
        </a:defRPr>
      </a:lvl8pPr>
      <a:lvl9pPr marL="3886200" indent="-228600" algn="l" rtl="0" fontAlgn="base">
        <a:spcBef>
          <a:spcPct val="35000"/>
        </a:spcBef>
        <a:spcAft>
          <a:spcPct val="0"/>
        </a:spcAft>
        <a:buSzPct val="85000"/>
        <a:buChar char="•"/>
        <a:defRPr sz="2000">
          <a:solidFill>
            <a:srgbClr val="3E4C56"/>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098" name="מלבן 12"/>
          <p:cNvSpPr>
            <a:spLocks noChangeArrowheads="1"/>
          </p:cNvSpPr>
          <p:nvPr/>
        </p:nvSpPr>
        <p:spPr bwMode="auto">
          <a:xfrm>
            <a:off x="0" y="6634163"/>
            <a:ext cx="9144000" cy="223837"/>
          </a:xfrm>
          <a:prstGeom prst="rect">
            <a:avLst/>
          </a:prstGeom>
          <a:gradFill rotWithShape="1">
            <a:gsLst>
              <a:gs pos="0">
                <a:srgbClr val="F2F2F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spcBef>
                <a:spcPct val="0"/>
              </a:spcBef>
            </a:pPr>
            <a:endParaRPr lang="en-US" b="0">
              <a:latin typeface="Arial" pitchFamily="34" charset="0"/>
              <a:ea typeface="ＭＳ Ｐゴシック" pitchFamily="34" charset="-128"/>
            </a:endParaRPr>
          </a:p>
        </p:txBody>
      </p:sp>
      <p:sp>
        <p:nvSpPr>
          <p:cNvPr id="4099" name="מלבן מעוגל 7"/>
          <p:cNvSpPr>
            <a:spLocks noChangeArrowheads="1"/>
          </p:cNvSpPr>
          <p:nvPr/>
        </p:nvSpPr>
        <p:spPr bwMode="auto">
          <a:xfrm>
            <a:off x="525463" y="1238250"/>
            <a:ext cx="8093075" cy="4878388"/>
          </a:xfrm>
          <a:prstGeom prst="roundRect">
            <a:avLst>
              <a:gd name="adj" fmla="val 3926"/>
            </a:avLst>
          </a:prstGeom>
          <a:solidFill>
            <a:srgbClr val="E6E6E6"/>
          </a:solidFill>
          <a:ln>
            <a:noFill/>
          </a:ln>
          <a:extLst>
            <a:ext uri="{91240B29-F687-4F45-9708-019B960494DF}">
              <a14:hiddenLine xmlns:a14="http://schemas.microsoft.com/office/drawing/2010/main" w="76200">
                <a:solidFill>
                  <a:srgbClr val="000000"/>
                </a:solidFill>
                <a:round/>
                <a:headEnd/>
                <a:tailEnd type="triangle" w="med" len="med"/>
              </a14:hiddenLine>
            </a:ext>
          </a:extLst>
        </p:spPr>
        <p:txBody>
          <a:bodyPr/>
          <a:lstStyle/>
          <a:p>
            <a:pPr>
              <a:spcBef>
                <a:spcPct val="0"/>
              </a:spcBef>
            </a:pPr>
            <a:endParaRPr lang="en-US" b="0">
              <a:latin typeface="Arial" pitchFamily="34" charset="0"/>
              <a:ea typeface="ＭＳ Ｐゴシック" pitchFamily="34" charset="-128"/>
            </a:endParaRPr>
          </a:p>
        </p:txBody>
      </p:sp>
      <p:sp>
        <p:nvSpPr>
          <p:cNvPr id="9" name="מלבן מעוגל 8"/>
          <p:cNvSpPr/>
          <p:nvPr/>
        </p:nvSpPr>
        <p:spPr bwMode="auto">
          <a:xfrm>
            <a:off x="630238" y="1338263"/>
            <a:ext cx="7883525" cy="4676775"/>
          </a:xfrm>
          <a:prstGeom prst="roundRect">
            <a:avLst>
              <a:gd name="adj" fmla="val 2794"/>
            </a:avLst>
          </a:prstGeom>
          <a:solidFill>
            <a:schemeClr val="bg1"/>
          </a:solidFill>
          <a:ln w="6350" cap="flat" cmpd="sng" algn="ctr">
            <a:solidFill>
              <a:schemeClr val="bg1">
                <a:lumMod val="65000"/>
              </a:schemeClr>
            </a:solidFill>
            <a:prstDash val="solid"/>
            <a:round/>
            <a:headEnd type="none" w="med" len="med"/>
            <a:tailEnd type="triangle" w="med" len="med"/>
          </a:ln>
          <a:effectLst/>
        </p:spPr>
        <p:txBody>
          <a:bodyPr/>
          <a:lstStyle/>
          <a:p>
            <a:pPr>
              <a:spcBef>
                <a:spcPct val="0"/>
              </a:spcBef>
              <a:defRPr/>
            </a:pPr>
            <a:endParaRPr lang="en-US" b="0">
              <a:latin typeface="Arial" pitchFamily="34" charset="0"/>
              <a:ea typeface="+mn-ea"/>
              <a:sym typeface="Arial" charset="0"/>
            </a:endParaRPr>
          </a:p>
        </p:txBody>
      </p:sp>
      <p:sp>
        <p:nvSpPr>
          <p:cNvPr id="4101" name="Rectangle 3"/>
          <p:cNvSpPr>
            <a:spLocks noGrp="1" noChangeArrowheads="1"/>
          </p:cNvSpPr>
          <p:nvPr>
            <p:ph type="body" idx="1"/>
          </p:nvPr>
        </p:nvSpPr>
        <p:spPr bwMode="auto">
          <a:xfrm>
            <a:off x="685800" y="1398588"/>
            <a:ext cx="77724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102" name="Rectangle 7"/>
          <p:cNvSpPr>
            <a:spLocks noChangeArrowheads="1"/>
          </p:cNvSpPr>
          <p:nvPr/>
        </p:nvSpPr>
        <p:spPr bwMode="auto">
          <a:xfrm>
            <a:off x="4281488" y="6427788"/>
            <a:ext cx="5810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p>
            <a:pPr eaLnBrk="0" hangingPunct="0">
              <a:spcBef>
                <a:spcPct val="0"/>
              </a:spcBef>
            </a:pPr>
            <a:fld id="{AC2A9D7E-30C9-4FB0-B9E0-F88017B78AAD}" type="slidenum">
              <a:rPr lang="ar-SA" sz="1000">
                <a:ea typeface="ＭＳ Ｐゴシック" pitchFamily="34" charset="-128"/>
              </a:rPr>
              <a:pPr eaLnBrk="0" hangingPunct="0">
                <a:spcBef>
                  <a:spcPct val="0"/>
                </a:spcBef>
              </a:pPr>
              <a:t>‹#›</a:t>
            </a:fld>
            <a:endParaRPr lang="en-US" sz="1000">
              <a:ea typeface="ＭＳ Ｐゴシック" pitchFamily="34" charset="-128"/>
            </a:endParaRPr>
          </a:p>
        </p:txBody>
      </p:sp>
      <p:sp>
        <p:nvSpPr>
          <p:cNvPr id="4103" name="Rectangle 5"/>
          <p:cNvSpPr>
            <a:spLocks noChangeArrowheads="1"/>
          </p:cNvSpPr>
          <p:nvPr/>
        </p:nvSpPr>
        <p:spPr bwMode="auto">
          <a:xfrm>
            <a:off x="0" y="776288"/>
            <a:ext cx="9144000" cy="5340350"/>
          </a:xfrm>
          <a:prstGeom prst="rect">
            <a:avLst/>
          </a:prstGeom>
          <a:gradFill rotWithShape="1">
            <a:gsLst>
              <a:gs pos="0">
                <a:srgbClr val="F2F2F2"/>
              </a:gs>
              <a:gs pos="100000">
                <a:schemeClr val="bg1"/>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spcBef>
                <a:spcPct val="0"/>
              </a:spcBef>
            </a:pPr>
            <a:endParaRPr lang="en-US" b="0">
              <a:latin typeface="Arial" pitchFamily="34" charset="0"/>
              <a:ea typeface="ＭＳ Ｐゴシック" pitchFamily="34" charset="-128"/>
            </a:endParaRPr>
          </a:p>
        </p:txBody>
      </p:sp>
      <p:pic>
        <p:nvPicPr>
          <p:cNvPr id="4104" name="Picture 6" descr="ruler"/>
          <p:cNvPicPr preferRelativeResize="0">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5263" y="741363"/>
            <a:ext cx="9531351" cy="85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5" name="Rectangle 2"/>
          <p:cNvSpPr>
            <a:spLocks noGrp="1" noChangeArrowheads="1"/>
          </p:cNvSpPr>
          <p:nvPr>
            <p:ph type="title"/>
          </p:nvPr>
        </p:nvSpPr>
        <p:spPr bwMode="auto">
          <a:xfrm>
            <a:off x="457200" y="120650"/>
            <a:ext cx="82296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4" name="מלבן 13"/>
          <p:cNvSpPr/>
          <p:nvPr/>
        </p:nvSpPr>
        <p:spPr bwMode="auto">
          <a:xfrm>
            <a:off x="0" y="6624638"/>
            <a:ext cx="9144000" cy="7937"/>
          </a:xfrm>
          <a:prstGeom prst="rect">
            <a:avLst/>
          </a:prstGeom>
          <a:gradFill flip="none" rotWithShape="1">
            <a:gsLst>
              <a:gs pos="0">
                <a:schemeClr val="bg1">
                  <a:lumMod val="75000"/>
                </a:schemeClr>
              </a:gs>
              <a:gs pos="50000">
                <a:srgbClr val="E4E4E4"/>
              </a:gs>
              <a:gs pos="100000">
                <a:schemeClr val="bg1"/>
              </a:gs>
            </a:gsLst>
            <a:lin ang="10800000" scaled="1"/>
            <a:tileRect/>
          </a:gradFill>
          <a:ln w="9525">
            <a:noFill/>
            <a:miter lim="800000"/>
            <a:headEnd/>
            <a:tailEnd/>
          </a:ln>
          <a:effectLst/>
        </p:spPr>
        <p:txBody>
          <a:bodyPr wrap="none" anchor="ctr"/>
          <a:lstStyle/>
          <a:p>
            <a:pPr algn="r" rtl="1">
              <a:spcBef>
                <a:spcPct val="0"/>
              </a:spcBef>
              <a:defRPr/>
            </a:pPr>
            <a:endParaRPr lang="en-US" b="0">
              <a:latin typeface="Arial" charset="0"/>
              <a:ea typeface="+mn-ea"/>
              <a:sym typeface="Arial" charset="0"/>
            </a:endParaRPr>
          </a:p>
        </p:txBody>
      </p:sp>
    </p:spTree>
  </p:cSld>
  <p:clrMap bg1="lt1" tx1="dk1" bg2="lt2" tx2="dk2" accent1="accent1" accent2="accent2" accent3="accent3" accent4="accent4" accent5="accent5" accent6="accent6" hlink="hlink" folHlink="folHlink"/>
  <p:sldLayoutIdLst>
    <p:sldLayoutId id="2147484605" r:id="rId1"/>
    <p:sldLayoutId id="2147484603" r:id="rId2"/>
    <p:sldLayoutId id="2147484606" r:id="rId3"/>
    <p:sldLayoutId id="2147484607" r:id="rId4"/>
    <p:sldLayoutId id="2147484604" r:id="rId5"/>
  </p:sldLayoutIdLst>
  <p:hf sldNum="0" hdr="0" dt="0"/>
  <p:txStyles>
    <p:titleStyle>
      <a:lvl1pPr algn="l" rtl="0" eaLnBrk="0" fontAlgn="base" hangingPunct="0">
        <a:spcBef>
          <a:spcPct val="0"/>
        </a:spcBef>
        <a:spcAft>
          <a:spcPct val="0"/>
        </a:spcAft>
        <a:defRPr sz="3200" b="1">
          <a:solidFill>
            <a:srgbClr val="B20637"/>
          </a:solidFill>
          <a:latin typeface="+mj-lt"/>
          <a:ea typeface="ＭＳ Ｐゴシック" charset="0"/>
          <a:cs typeface="+mj-cs"/>
        </a:defRPr>
      </a:lvl1pPr>
      <a:lvl2pPr algn="l" rtl="0" eaLnBrk="0" fontAlgn="base" hangingPunct="0">
        <a:spcBef>
          <a:spcPct val="0"/>
        </a:spcBef>
        <a:spcAft>
          <a:spcPct val="0"/>
        </a:spcAft>
        <a:defRPr sz="3200" b="1">
          <a:solidFill>
            <a:srgbClr val="B20637"/>
          </a:solidFill>
          <a:latin typeface="Verdana" pitchFamily="34" charset="0"/>
          <a:ea typeface="ＭＳ Ｐゴシック" charset="0"/>
          <a:cs typeface="Arial" pitchFamily="34" charset="0"/>
        </a:defRPr>
      </a:lvl2pPr>
      <a:lvl3pPr algn="l" rtl="0" eaLnBrk="0" fontAlgn="base" hangingPunct="0">
        <a:spcBef>
          <a:spcPct val="0"/>
        </a:spcBef>
        <a:spcAft>
          <a:spcPct val="0"/>
        </a:spcAft>
        <a:defRPr sz="3200" b="1">
          <a:solidFill>
            <a:srgbClr val="B20637"/>
          </a:solidFill>
          <a:latin typeface="Verdana" pitchFamily="34" charset="0"/>
          <a:ea typeface="ＭＳ Ｐゴシック" charset="0"/>
          <a:cs typeface="Arial" pitchFamily="34" charset="0"/>
        </a:defRPr>
      </a:lvl3pPr>
      <a:lvl4pPr algn="l" rtl="0" eaLnBrk="0" fontAlgn="base" hangingPunct="0">
        <a:spcBef>
          <a:spcPct val="0"/>
        </a:spcBef>
        <a:spcAft>
          <a:spcPct val="0"/>
        </a:spcAft>
        <a:defRPr sz="3200" b="1">
          <a:solidFill>
            <a:srgbClr val="B20637"/>
          </a:solidFill>
          <a:latin typeface="Verdana" pitchFamily="34" charset="0"/>
          <a:ea typeface="ＭＳ Ｐゴシック" charset="0"/>
          <a:cs typeface="Arial" pitchFamily="34" charset="0"/>
        </a:defRPr>
      </a:lvl4pPr>
      <a:lvl5pPr algn="l" rtl="0" eaLnBrk="0" fontAlgn="base" hangingPunct="0">
        <a:spcBef>
          <a:spcPct val="0"/>
        </a:spcBef>
        <a:spcAft>
          <a:spcPct val="0"/>
        </a:spcAft>
        <a:defRPr sz="3200" b="1">
          <a:solidFill>
            <a:srgbClr val="B20637"/>
          </a:solidFill>
          <a:latin typeface="Verdana" pitchFamily="34" charset="0"/>
          <a:ea typeface="ＭＳ Ｐゴシック" charset="0"/>
          <a:cs typeface="Arial" pitchFamily="34" charset="0"/>
        </a:defRPr>
      </a:lvl5pPr>
      <a:lvl6pPr marL="457200" algn="l" rtl="0" fontAlgn="base">
        <a:spcBef>
          <a:spcPct val="0"/>
        </a:spcBef>
        <a:spcAft>
          <a:spcPct val="0"/>
        </a:spcAft>
        <a:defRPr sz="2400" b="1">
          <a:solidFill>
            <a:schemeClr val="tx2"/>
          </a:solidFill>
          <a:latin typeface="Verdana" pitchFamily="34" charset="0"/>
          <a:cs typeface="Arial" pitchFamily="34" charset="0"/>
        </a:defRPr>
      </a:lvl6pPr>
      <a:lvl7pPr marL="914400" algn="l" rtl="0" fontAlgn="base">
        <a:spcBef>
          <a:spcPct val="0"/>
        </a:spcBef>
        <a:spcAft>
          <a:spcPct val="0"/>
        </a:spcAft>
        <a:defRPr sz="2400" b="1">
          <a:solidFill>
            <a:schemeClr val="tx2"/>
          </a:solidFill>
          <a:latin typeface="Verdana" pitchFamily="34" charset="0"/>
          <a:cs typeface="Arial" pitchFamily="34" charset="0"/>
        </a:defRPr>
      </a:lvl7pPr>
      <a:lvl8pPr marL="1371600" algn="l" rtl="0" fontAlgn="base">
        <a:spcBef>
          <a:spcPct val="0"/>
        </a:spcBef>
        <a:spcAft>
          <a:spcPct val="0"/>
        </a:spcAft>
        <a:defRPr sz="2400" b="1">
          <a:solidFill>
            <a:schemeClr val="tx2"/>
          </a:solidFill>
          <a:latin typeface="Verdana" pitchFamily="34" charset="0"/>
          <a:cs typeface="Arial" pitchFamily="34" charset="0"/>
        </a:defRPr>
      </a:lvl8pPr>
      <a:lvl9pPr marL="1828800" algn="l" rtl="0" fontAlgn="base">
        <a:spcBef>
          <a:spcPct val="0"/>
        </a:spcBef>
        <a:spcAft>
          <a:spcPct val="0"/>
        </a:spcAft>
        <a:defRPr sz="2400" b="1">
          <a:solidFill>
            <a:schemeClr val="tx2"/>
          </a:solidFill>
          <a:latin typeface="Verdana" pitchFamily="34" charset="0"/>
          <a:cs typeface="Arial" pitchFamily="34" charset="0"/>
        </a:defRPr>
      </a:lvl9pPr>
    </p:titleStyle>
    <p:bodyStyle>
      <a:lvl1pPr marL="342900" indent="-342900" algn="l" rtl="0" eaLnBrk="0" fontAlgn="base" hangingPunct="0">
        <a:spcBef>
          <a:spcPct val="35000"/>
        </a:spcBef>
        <a:spcAft>
          <a:spcPct val="0"/>
        </a:spcAft>
        <a:buSzPct val="85000"/>
        <a:buChar char="•"/>
        <a:defRPr sz="2200">
          <a:solidFill>
            <a:schemeClr val="tx1"/>
          </a:solidFill>
          <a:latin typeface="+mn-lt"/>
          <a:ea typeface="ＭＳ Ｐゴシック" charset="0"/>
          <a:cs typeface="+mn-cs"/>
        </a:defRPr>
      </a:lvl1pPr>
      <a:lvl2pPr marL="742950" indent="-285750" algn="l" rtl="0" eaLnBrk="0" fontAlgn="base" hangingPunct="0">
        <a:spcBef>
          <a:spcPct val="35000"/>
        </a:spcBef>
        <a:spcAft>
          <a:spcPct val="0"/>
        </a:spcAft>
        <a:buSzPct val="85000"/>
        <a:buChar char="•"/>
        <a:defRPr sz="2200">
          <a:solidFill>
            <a:schemeClr val="tx1"/>
          </a:solidFill>
          <a:latin typeface="+mn-lt"/>
          <a:ea typeface="ＭＳ Ｐゴシック" pitchFamily="34" charset="-128"/>
          <a:cs typeface="+mn-cs"/>
        </a:defRPr>
      </a:lvl2pPr>
      <a:lvl3pPr marL="1143000" indent="-228600" algn="l" rtl="0" eaLnBrk="0" fontAlgn="base" hangingPunct="0">
        <a:spcBef>
          <a:spcPct val="35000"/>
        </a:spcBef>
        <a:spcAft>
          <a:spcPct val="0"/>
        </a:spcAft>
        <a:buSzPct val="85000"/>
        <a:buChar char="•"/>
        <a:defRPr sz="2200">
          <a:solidFill>
            <a:schemeClr val="tx1"/>
          </a:solidFill>
          <a:latin typeface="+mn-lt"/>
          <a:ea typeface="ＭＳ Ｐゴシック" pitchFamily="34" charset="-128"/>
          <a:cs typeface="+mn-cs"/>
        </a:defRPr>
      </a:lvl3pPr>
      <a:lvl4pPr marL="1600200" indent="-228600" algn="l" rtl="0" eaLnBrk="0" fontAlgn="base" hangingPunct="0">
        <a:spcBef>
          <a:spcPct val="35000"/>
        </a:spcBef>
        <a:spcAft>
          <a:spcPct val="0"/>
        </a:spcAft>
        <a:buSzPct val="85000"/>
        <a:buChar char="•"/>
        <a:defRPr sz="2200">
          <a:solidFill>
            <a:schemeClr val="tx1"/>
          </a:solidFill>
          <a:latin typeface="+mn-lt"/>
          <a:ea typeface="ＭＳ Ｐゴシック" pitchFamily="34" charset="-128"/>
          <a:cs typeface="+mn-cs"/>
        </a:defRPr>
      </a:lvl4pPr>
      <a:lvl5pPr marL="2057400" indent="-228600" algn="l" rtl="0" eaLnBrk="0" fontAlgn="base" hangingPunct="0">
        <a:spcBef>
          <a:spcPct val="35000"/>
        </a:spcBef>
        <a:spcAft>
          <a:spcPct val="0"/>
        </a:spcAft>
        <a:buSzPct val="85000"/>
        <a:buChar char="•"/>
        <a:defRPr sz="2200">
          <a:solidFill>
            <a:schemeClr val="tx1"/>
          </a:solidFill>
          <a:latin typeface="+mn-lt"/>
          <a:ea typeface="ＭＳ Ｐゴシック" pitchFamily="34" charset="-128"/>
          <a:cs typeface="+mn-cs"/>
        </a:defRPr>
      </a:lvl5pPr>
      <a:lvl6pPr marL="2514600" indent="-228600" algn="l" rtl="0" fontAlgn="base">
        <a:spcBef>
          <a:spcPct val="35000"/>
        </a:spcBef>
        <a:spcAft>
          <a:spcPct val="0"/>
        </a:spcAft>
        <a:buSzPct val="85000"/>
        <a:buChar char="•"/>
        <a:defRPr sz="2200">
          <a:solidFill>
            <a:schemeClr val="tx1"/>
          </a:solidFill>
          <a:latin typeface="+mn-lt"/>
          <a:cs typeface="+mn-cs"/>
        </a:defRPr>
      </a:lvl6pPr>
      <a:lvl7pPr marL="2971800" indent="-228600" algn="l" rtl="0" fontAlgn="base">
        <a:spcBef>
          <a:spcPct val="35000"/>
        </a:spcBef>
        <a:spcAft>
          <a:spcPct val="0"/>
        </a:spcAft>
        <a:buSzPct val="85000"/>
        <a:buChar char="•"/>
        <a:defRPr sz="2200">
          <a:solidFill>
            <a:schemeClr val="tx1"/>
          </a:solidFill>
          <a:latin typeface="+mn-lt"/>
          <a:cs typeface="+mn-cs"/>
        </a:defRPr>
      </a:lvl7pPr>
      <a:lvl8pPr marL="3429000" indent="-228600" algn="l" rtl="0" fontAlgn="base">
        <a:spcBef>
          <a:spcPct val="35000"/>
        </a:spcBef>
        <a:spcAft>
          <a:spcPct val="0"/>
        </a:spcAft>
        <a:buSzPct val="85000"/>
        <a:buChar char="•"/>
        <a:defRPr sz="2200">
          <a:solidFill>
            <a:schemeClr val="tx1"/>
          </a:solidFill>
          <a:latin typeface="+mn-lt"/>
          <a:cs typeface="+mn-cs"/>
        </a:defRPr>
      </a:lvl8pPr>
      <a:lvl9pPr marL="3886200" indent="-228600" algn="l" rtl="0" fontAlgn="base">
        <a:spcBef>
          <a:spcPct val="35000"/>
        </a:spcBef>
        <a:spcAft>
          <a:spcPct val="0"/>
        </a:spcAft>
        <a:buSzPct val="85000"/>
        <a:buChar char="•"/>
        <a:defRPr sz="2200">
          <a:solidFill>
            <a:schemeClr val="tx1"/>
          </a:solidFill>
          <a:latin typeface="+mn-lt"/>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9.xml"/><Relationship Id="rId1" Type="http://schemas.openxmlformats.org/officeDocument/2006/relationships/slideLayout" Target="../slideLayouts/slideLayout2.xml"/><Relationship Id="rId5" Type="http://schemas.openxmlformats.org/officeDocument/2006/relationships/image" Target="../media/image11.png"/><Relationship Id="rId4" Type="http://schemas.openxmlformats.org/officeDocument/2006/relationships/image" Target="../media/image10.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8.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2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5.xml"/><Relationship Id="rId1" Type="http://schemas.openxmlformats.org/officeDocument/2006/relationships/slideLayout" Target="../slideLayouts/slideLayout2.xml"/><Relationship Id="rId4" Type="http://schemas.openxmlformats.org/officeDocument/2006/relationships/image" Target="../media/image14.png"/></Relationships>
</file>

<file path=ppt/slides/_rels/slide2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6.xml"/><Relationship Id="rId1" Type="http://schemas.openxmlformats.org/officeDocument/2006/relationships/slideLayout" Target="../slideLayouts/slideLayout2.xml"/><Relationship Id="rId4" Type="http://schemas.openxmlformats.org/officeDocument/2006/relationships/image" Target="../media/image15.png"/></Relationships>
</file>

<file path=ppt/slides/_rels/slide2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7.xml"/><Relationship Id="rId1" Type="http://schemas.openxmlformats.org/officeDocument/2006/relationships/slideLayout" Target="../slideLayouts/slideLayout2.xml"/><Relationship Id="rId4" Type="http://schemas.openxmlformats.org/officeDocument/2006/relationships/image" Target="../media/image16.png"/></Relationships>
</file>

<file path=ppt/slides/_rels/slide2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8.xml"/><Relationship Id="rId1" Type="http://schemas.openxmlformats.org/officeDocument/2006/relationships/slideLayout" Target="../slideLayouts/slideLayout2.xml"/><Relationship Id="rId4" Type="http://schemas.openxmlformats.org/officeDocument/2006/relationships/image" Target="../media/image17.png"/></Relationships>
</file>

<file path=ppt/slides/_rels/slide29.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29.xml"/><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30.xml"/><Relationship Id="rId1" Type="http://schemas.openxmlformats.org/officeDocument/2006/relationships/slideLayout" Target="../slideLayouts/slideLayout2.xml"/><Relationship Id="rId5" Type="http://schemas.openxmlformats.org/officeDocument/2006/relationships/image" Target="../media/image20.png"/><Relationship Id="rId4" Type="http://schemas.openxmlformats.org/officeDocument/2006/relationships/image" Target="../media/image19.png"/></Relationships>
</file>

<file path=ppt/slides/_rels/slide3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31.xml"/><Relationship Id="rId1" Type="http://schemas.openxmlformats.org/officeDocument/2006/relationships/slideLayout" Target="../slideLayouts/slideLayout2.xml"/><Relationship Id="rId4" Type="http://schemas.openxmlformats.org/officeDocument/2006/relationships/image" Target="../media/image21.png"/></Relationships>
</file>

<file path=ppt/slides/_rels/slide3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32.xml"/><Relationship Id="rId1" Type="http://schemas.openxmlformats.org/officeDocument/2006/relationships/slideLayout" Target="../slideLayouts/slideLayout2.xml"/><Relationship Id="rId4" Type="http://schemas.openxmlformats.org/officeDocument/2006/relationships/image" Target="../media/image22.png"/></Relationships>
</file>

<file path=ppt/slides/_rels/slide3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33.xml"/><Relationship Id="rId1" Type="http://schemas.openxmlformats.org/officeDocument/2006/relationships/slideLayout" Target="../slideLayouts/slideLayout2.xml"/><Relationship Id="rId4" Type="http://schemas.openxmlformats.org/officeDocument/2006/relationships/image" Target="../media/image23.png"/></Relationships>
</file>

<file path=ppt/slides/_rels/slide3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34.xml"/><Relationship Id="rId1" Type="http://schemas.openxmlformats.org/officeDocument/2006/relationships/slideLayout" Target="../slideLayouts/slideLayout2.xml"/><Relationship Id="rId4" Type="http://schemas.openxmlformats.org/officeDocument/2006/relationships/image" Target="../media/image24.png"/></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hyperlink" Target="http://www.customercenter.exlibrisgroup.com/" TargetMode="External"/><Relationship Id="rId2" Type="http://schemas.openxmlformats.org/officeDocument/2006/relationships/notesSlide" Target="../notesSlides/notesSlide37.xml"/><Relationship Id="rId1" Type="http://schemas.openxmlformats.org/officeDocument/2006/relationships/slideLayout" Target="../slideLayouts/slideLayout2.xml"/><Relationship Id="rId4" Type="http://schemas.openxmlformats.org/officeDocument/2006/relationships/image" Target="../media/image25.png"/></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1.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3" Type="http://schemas.openxmlformats.org/officeDocument/2006/relationships/hyperlink" Target="http://www.customercenter.exlibrisgroup.com/" TargetMode="External"/><Relationship Id="rId2" Type="http://schemas.openxmlformats.org/officeDocument/2006/relationships/notesSlide" Target="../notesSlides/notesSlide42.xml"/><Relationship Id="rId1" Type="http://schemas.openxmlformats.org/officeDocument/2006/relationships/slideLayout" Target="../slideLayouts/slideLayout2.xml"/><Relationship Id="rId4" Type="http://schemas.openxmlformats.org/officeDocument/2006/relationships/image" Target="../media/image26.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7"/>
          <p:cNvSpPr txBox="1">
            <a:spLocks noChangeArrowheads="1"/>
          </p:cNvSpPr>
          <p:nvPr/>
        </p:nvSpPr>
        <p:spPr bwMode="auto">
          <a:xfrm>
            <a:off x="923925" y="2928938"/>
            <a:ext cx="7334250" cy="57943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algn="ctr">
                <a:solidFill>
                  <a:srgbClr val="A6A6A6"/>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eaLnBrk="0" hangingPunct="0">
              <a:defRPr b="1">
                <a:solidFill>
                  <a:srgbClr val="000000"/>
                </a:solidFill>
                <a:latin typeface="Verdana" pitchFamily="34" charset="0"/>
                <a:ea typeface="ヒラギノ角ゴ ProN W3" charset="-128"/>
                <a:sym typeface="Arial" pitchFamily="34" charset="0"/>
              </a:defRPr>
            </a:lvl1pPr>
            <a:lvl2pPr marL="742950" indent="-285750" eaLnBrk="0" hangingPunct="0">
              <a:defRPr b="1">
                <a:solidFill>
                  <a:srgbClr val="000000"/>
                </a:solidFill>
                <a:latin typeface="Verdana" pitchFamily="34" charset="0"/>
                <a:ea typeface="ヒラギノ角ゴ ProN W3" charset="-128"/>
                <a:sym typeface="Arial" pitchFamily="34" charset="0"/>
              </a:defRPr>
            </a:lvl2pPr>
            <a:lvl3pPr marL="1143000" indent="-228600" eaLnBrk="0" hangingPunct="0">
              <a:defRPr b="1">
                <a:solidFill>
                  <a:srgbClr val="000000"/>
                </a:solidFill>
                <a:latin typeface="Verdana" pitchFamily="34" charset="0"/>
                <a:ea typeface="ヒラギノ角ゴ ProN W3" charset="-128"/>
                <a:sym typeface="Arial" pitchFamily="34" charset="0"/>
              </a:defRPr>
            </a:lvl3pPr>
            <a:lvl4pPr marL="1600200" indent="-228600" eaLnBrk="0" hangingPunct="0">
              <a:defRPr b="1">
                <a:solidFill>
                  <a:srgbClr val="000000"/>
                </a:solidFill>
                <a:latin typeface="Verdana" pitchFamily="34" charset="0"/>
                <a:ea typeface="ヒラギノ角ゴ ProN W3" charset="-128"/>
                <a:sym typeface="Arial" pitchFamily="34" charset="0"/>
              </a:defRPr>
            </a:lvl4pPr>
            <a:lvl5pPr marL="2057400" indent="-228600" eaLnBrk="0" hangingPunct="0">
              <a:defRPr b="1">
                <a:solidFill>
                  <a:srgbClr val="000000"/>
                </a:solidFill>
                <a:latin typeface="Verdana" pitchFamily="34" charset="0"/>
                <a:ea typeface="ヒラギノ角ゴ ProN W3" charset="-128"/>
                <a:sym typeface="Arial" pitchFamily="34" charset="0"/>
              </a:defRPr>
            </a:lvl5pPr>
            <a:lvl6pPr marL="2514600" indent="-228600" algn="ctr" eaLnBrk="0" fontAlgn="base" hangingPunct="0">
              <a:spcBef>
                <a:spcPct val="30000"/>
              </a:spcBef>
              <a:spcAft>
                <a:spcPct val="0"/>
              </a:spcAft>
              <a:defRPr b="1">
                <a:solidFill>
                  <a:srgbClr val="000000"/>
                </a:solidFill>
                <a:latin typeface="Verdana" pitchFamily="34" charset="0"/>
                <a:ea typeface="ヒラギノ角ゴ ProN W3" charset="-128"/>
                <a:sym typeface="Arial" pitchFamily="34" charset="0"/>
              </a:defRPr>
            </a:lvl6pPr>
            <a:lvl7pPr marL="2971800" indent="-228600" algn="ctr" eaLnBrk="0" fontAlgn="base" hangingPunct="0">
              <a:spcBef>
                <a:spcPct val="30000"/>
              </a:spcBef>
              <a:spcAft>
                <a:spcPct val="0"/>
              </a:spcAft>
              <a:defRPr b="1">
                <a:solidFill>
                  <a:srgbClr val="000000"/>
                </a:solidFill>
                <a:latin typeface="Verdana" pitchFamily="34" charset="0"/>
                <a:ea typeface="ヒラギノ角ゴ ProN W3" charset="-128"/>
                <a:sym typeface="Arial" pitchFamily="34" charset="0"/>
              </a:defRPr>
            </a:lvl7pPr>
            <a:lvl8pPr marL="3429000" indent="-228600" algn="ctr" eaLnBrk="0" fontAlgn="base" hangingPunct="0">
              <a:spcBef>
                <a:spcPct val="30000"/>
              </a:spcBef>
              <a:spcAft>
                <a:spcPct val="0"/>
              </a:spcAft>
              <a:defRPr b="1">
                <a:solidFill>
                  <a:srgbClr val="000000"/>
                </a:solidFill>
                <a:latin typeface="Verdana" pitchFamily="34" charset="0"/>
                <a:ea typeface="ヒラギノ角ゴ ProN W3" charset="-128"/>
                <a:sym typeface="Arial" pitchFamily="34" charset="0"/>
              </a:defRPr>
            </a:lvl8pPr>
            <a:lvl9pPr marL="3886200" indent="-228600" algn="ctr" eaLnBrk="0" fontAlgn="base" hangingPunct="0">
              <a:spcBef>
                <a:spcPct val="30000"/>
              </a:spcBef>
              <a:spcAft>
                <a:spcPct val="0"/>
              </a:spcAft>
              <a:defRPr b="1">
                <a:solidFill>
                  <a:srgbClr val="000000"/>
                </a:solidFill>
                <a:latin typeface="Verdana" pitchFamily="34" charset="0"/>
                <a:ea typeface="ヒラギノ角ゴ ProN W3" charset="-128"/>
                <a:sym typeface="Arial" pitchFamily="34" charset="0"/>
              </a:defRPr>
            </a:lvl9pPr>
          </a:lstStyle>
          <a:p>
            <a:pPr algn="l" eaLnBrk="1" hangingPunct="1">
              <a:spcBef>
                <a:spcPct val="50000"/>
              </a:spcBef>
            </a:pPr>
            <a:r>
              <a:rPr lang="en-US" sz="3200" dirty="0">
                <a:solidFill>
                  <a:srgbClr val="3E4C56"/>
                </a:solidFill>
              </a:rPr>
              <a:t>Systems Administration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en-US" dirty="0"/>
              <a:t>Agenda</a:t>
            </a:r>
          </a:p>
        </p:txBody>
      </p:sp>
      <p:sp>
        <p:nvSpPr>
          <p:cNvPr id="14339" name="Rectangle 3"/>
          <p:cNvSpPr>
            <a:spLocks noGrp="1" noChangeArrowheads="1"/>
          </p:cNvSpPr>
          <p:nvPr>
            <p:ph type="body" idx="1"/>
          </p:nvPr>
        </p:nvSpPr>
        <p:spPr>
          <a:xfrm>
            <a:off x="501650" y="1163638"/>
            <a:ext cx="8140700" cy="5376862"/>
          </a:xfrm>
        </p:spPr>
        <p:txBody>
          <a:bodyPr/>
          <a:lstStyle/>
          <a:p>
            <a:pPr eaLnBrk="1" hangingPunct="1"/>
            <a:r>
              <a:rPr lang="en-US" dirty="0">
                <a:solidFill>
                  <a:srgbClr val="B2B2B2"/>
                </a:solidFill>
              </a:rPr>
              <a:t>SFX Environment</a:t>
            </a:r>
          </a:p>
          <a:p>
            <a:pPr eaLnBrk="1" hangingPunct="1"/>
            <a:r>
              <a:rPr lang="en-US" dirty="0"/>
              <a:t>Backup and Recovery</a:t>
            </a:r>
          </a:p>
          <a:p>
            <a:pPr eaLnBrk="1" hangingPunct="1"/>
            <a:r>
              <a:rPr lang="en-US" dirty="0">
                <a:solidFill>
                  <a:srgbClr val="B2B2B2"/>
                </a:solidFill>
              </a:rPr>
              <a:t>Security</a:t>
            </a:r>
          </a:p>
          <a:p>
            <a:pPr eaLnBrk="1" hangingPunct="1"/>
            <a:r>
              <a:rPr lang="en-US" dirty="0">
                <a:solidFill>
                  <a:srgbClr val="B2B2B2"/>
                </a:solidFill>
              </a:rPr>
              <a:t>Testing and Debugging</a:t>
            </a:r>
          </a:p>
          <a:p>
            <a:pPr eaLnBrk="1" hangingPunct="1"/>
            <a:r>
              <a:rPr lang="en-US" dirty="0">
                <a:solidFill>
                  <a:srgbClr val="B2B2B2"/>
                </a:solidFill>
              </a:rPr>
              <a:t>Server Admin Utility</a:t>
            </a:r>
          </a:p>
          <a:p>
            <a:pPr eaLnBrk="1" hangingPunct="1"/>
            <a:r>
              <a:rPr lang="en-US" dirty="0">
                <a:solidFill>
                  <a:srgbClr val="B2B2B2"/>
                </a:solidFill>
              </a:rPr>
              <a:t>KB Update</a:t>
            </a:r>
          </a:p>
          <a:p>
            <a:pPr eaLnBrk="1" hangingPunct="1"/>
            <a:r>
              <a:rPr lang="en-US" dirty="0">
                <a:solidFill>
                  <a:srgbClr val="B2B2B2"/>
                </a:solidFill>
              </a:rPr>
              <a:t>Recommended Maintenance</a:t>
            </a:r>
          </a:p>
          <a:p>
            <a:pPr eaLnBrk="1" hangingPunct="1"/>
            <a:r>
              <a:rPr lang="en-US" dirty="0">
                <a:solidFill>
                  <a:srgbClr val="B2B2B2"/>
                </a:solidFill>
              </a:rPr>
              <a:t>Summary and Additional Resources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en-US" dirty="0"/>
              <a:t>Backup &amp; Recovery</a:t>
            </a:r>
          </a:p>
        </p:txBody>
      </p:sp>
      <p:sp>
        <p:nvSpPr>
          <p:cNvPr id="15363" name="Rectangle 3"/>
          <p:cNvSpPr>
            <a:spLocks noGrp="1" noChangeArrowheads="1"/>
          </p:cNvSpPr>
          <p:nvPr>
            <p:ph type="body" idx="1"/>
          </p:nvPr>
        </p:nvSpPr>
        <p:spPr/>
        <p:txBody>
          <a:bodyPr/>
          <a:lstStyle/>
          <a:p>
            <a:pPr marL="0" indent="0" algn="ctr" eaLnBrk="1" hangingPunct="1">
              <a:buNone/>
            </a:pPr>
            <a:r>
              <a:rPr lang="en-US" i="1" dirty="0"/>
              <a:t>Direct customers don’t perform backups</a:t>
            </a:r>
          </a:p>
          <a:p>
            <a:pPr marL="0" indent="0" algn="ctr" eaLnBrk="1" hangingPunct="1">
              <a:buNone/>
            </a:pPr>
            <a:endParaRPr lang="en-US" sz="2600" i="1" dirty="0"/>
          </a:p>
          <a:p>
            <a:pPr eaLnBrk="1" hangingPunct="1"/>
            <a:r>
              <a:rPr lang="en-US" dirty="0"/>
              <a:t>Two types of backups</a:t>
            </a:r>
          </a:p>
          <a:p>
            <a:pPr lvl="1" eaLnBrk="1" hangingPunct="1"/>
            <a:r>
              <a:rPr lang="en-US" sz="2800" dirty="0"/>
              <a:t>Backup with downtime (weekly)</a:t>
            </a:r>
          </a:p>
          <a:p>
            <a:pPr lvl="1" eaLnBrk="1" hangingPunct="1"/>
            <a:r>
              <a:rPr lang="en-US" sz="2800" dirty="0"/>
              <a:t>Backup with no downtime (daily)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36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en-US" dirty="0"/>
              <a:t>Backup &amp; Recovery – Downtime</a:t>
            </a:r>
          </a:p>
        </p:txBody>
      </p:sp>
      <p:sp>
        <p:nvSpPr>
          <p:cNvPr id="15363" name="Rectangle 3"/>
          <p:cNvSpPr>
            <a:spLocks noGrp="1" noChangeArrowheads="1"/>
          </p:cNvSpPr>
          <p:nvPr>
            <p:ph type="body" idx="1"/>
          </p:nvPr>
        </p:nvSpPr>
        <p:spPr/>
        <p:txBody>
          <a:bodyPr/>
          <a:lstStyle/>
          <a:p>
            <a:pPr eaLnBrk="1" hangingPunct="1"/>
            <a:r>
              <a:rPr lang="en-US" sz="2400" dirty="0"/>
              <a:t>Backup includes</a:t>
            </a:r>
          </a:p>
          <a:p>
            <a:pPr lvl="1" eaLnBrk="1" hangingPunct="1"/>
            <a:r>
              <a:rPr lang="en-US" sz="2400" dirty="0"/>
              <a:t>SFX files</a:t>
            </a:r>
          </a:p>
          <a:p>
            <a:pPr lvl="1" eaLnBrk="1" hangingPunct="1"/>
            <a:r>
              <a:rPr lang="en-US" sz="2400" dirty="0"/>
              <a:t>MySQL databases</a:t>
            </a:r>
          </a:p>
          <a:p>
            <a:pPr eaLnBrk="1" hangingPunct="1"/>
            <a:r>
              <a:rPr lang="en-US" sz="2400" dirty="0"/>
              <a:t>Pros/Cons</a:t>
            </a:r>
          </a:p>
          <a:p>
            <a:pPr lvl="1" eaLnBrk="1" hangingPunct="1"/>
            <a:r>
              <a:rPr lang="en-US" sz="2400" dirty="0"/>
              <a:t>Pro – fast, easy, straightforward recovery</a:t>
            </a:r>
          </a:p>
          <a:p>
            <a:pPr lvl="1" eaLnBrk="1" hangingPunct="1"/>
            <a:r>
              <a:rPr lang="en-US" sz="2400" dirty="0"/>
              <a:t>Con – downtime</a:t>
            </a:r>
          </a:p>
          <a:p>
            <a:pPr eaLnBrk="1" hangingPunct="1"/>
            <a:r>
              <a:rPr lang="en-US" sz="2400" dirty="0">
                <a:ea typeface="ＭＳ Ｐゴシック" pitchFamily="34" charset="-128"/>
              </a:rPr>
              <a:t>To perform a backup with downtime:</a:t>
            </a:r>
          </a:p>
          <a:p>
            <a:pPr marL="457200" lvl="1" indent="0" eaLnBrk="1" hangingPunct="1">
              <a:buNone/>
            </a:pPr>
            <a:r>
              <a:rPr lang="en-US" sz="2000" i="1" dirty="0" err="1">
                <a:ea typeface="ＭＳ Ｐゴシック" pitchFamily="34" charset="-128"/>
              </a:rPr>
              <a:t>csh</a:t>
            </a:r>
            <a:r>
              <a:rPr lang="en-US" sz="2000" i="1" dirty="0">
                <a:ea typeface="ＭＳ Ｐゴシック" pitchFamily="34" charset="-128"/>
              </a:rPr>
              <a:t> -f /</a:t>
            </a:r>
            <a:r>
              <a:rPr lang="en-US" sz="2000" i="1" dirty="0" err="1">
                <a:ea typeface="ＭＳ Ｐゴシック" pitchFamily="34" charset="-128"/>
              </a:rPr>
              <a:t>exlibris</a:t>
            </a:r>
            <a:r>
              <a:rPr lang="en-US" sz="2000" i="1" dirty="0">
                <a:ea typeface="ＭＳ Ｐゴシック" pitchFamily="34" charset="-128"/>
              </a:rPr>
              <a:t>/backup/scripts/</a:t>
            </a:r>
            <a:r>
              <a:rPr lang="en-US" sz="2000" i="1" dirty="0" err="1">
                <a:ea typeface="ＭＳ Ｐゴシック" pitchFamily="34" charset="-128"/>
              </a:rPr>
              <a:t>exec_backup_main</a:t>
            </a:r>
            <a:r>
              <a:rPr lang="en-US" sz="2000" i="1" dirty="0">
                <a:ea typeface="ＭＳ Ｐゴシック" pitchFamily="34" charset="-128"/>
              </a:rPr>
              <a:t> s1</a:t>
            </a:r>
          </a:p>
          <a:p>
            <a:pPr lvl="1" eaLnBrk="1" hangingPunct="1"/>
            <a:endParaRPr lang="en-US" sz="2400" dirty="0"/>
          </a:p>
        </p:txBody>
      </p:sp>
    </p:spTree>
    <p:extLst>
      <p:ext uri="{BB962C8B-B14F-4D97-AF65-F5344CB8AC3E}">
        <p14:creationId xmlns:p14="http://schemas.microsoft.com/office/powerpoint/2010/main" val="27175341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5363">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5363">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5363">
                                            <p:txEl>
                                              <p:pRg st="6" end="6"/>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536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457200" y="120650"/>
            <a:ext cx="8686800" cy="533400"/>
          </a:xfrm>
        </p:spPr>
        <p:txBody>
          <a:bodyPr/>
          <a:lstStyle/>
          <a:p>
            <a:pPr eaLnBrk="1" hangingPunct="1"/>
            <a:r>
              <a:rPr lang="en-US" dirty="0"/>
              <a:t>Backup &amp; Recovery – No Downtime</a:t>
            </a:r>
          </a:p>
        </p:txBody>
      </p:sp>
      <p:sp>
        <p:nvSpPr>
          <p:cNvPr id="15363" name="Rectangle 3"/>
          <p:cNvSpPr>
            <a:spLocks noGrp="1" noChangeArrowheads="1"/>
          </p:cNvSpPr>
          <p:nvPr>
            <p:ph type="body" idx="1"/>
          </p:nvPr>
        </p:nvSpPr>
        <p:spPr/>
        <p:txBody>
          <a:bodyPr/>
          <a:lstStyle/>
          <a:p>
            <a:pPr eaLnBrk="1" hangingPunct="1"/>
            <a:r>
              <a:rPr lang="en-US" dirty="0"/>
              <a:t>Backup includes</a:t>
            </a:r>
          </a:p>
          <a:p>
            <a:pPr lvl="1" eaLnBrk="1" hangingPunct="1"/>
            <a:r>
              <a:rPr lang="en-US" dirty="0"/>
              <a:t>SFX files</a:t>
            </a:r>
          </a:p>
          <a:p>
            <a:pPr lvl="1" eaLnBrk="1" hangingPunct="1"/>
            <a:r>
              <a:rPr lang="en-US" dirty="0"/>
              <a:t>MySQL hot-copy dump of database files</a:t>
            </a:r>
          </a:p>
          <a:p>
            <a:pPr eaLnBrk="1" hangingPunct="1"/>
            <a:r>
              <a:rPr lang="en-US" dirty="0"/>
              <a:t>Pros/Cons</a:t>
            </a:r>
          </a:p>
          <a:p>
            <a:pPr lvl="1" eaLnBrk="1" hangingPunct="1"/>
            <a:r>
              <a:rPr lang="en-US" dirty="0"/>
              <a:t>Pro – no downtime!</a:t>
            </a:r>
          </a:p>
          <a:p>
            <a:pPr lvl="1" eaLnBrk="1" hangingPunct="1"/>
            <a:r>
              <a:rPr lang="en-US" dirty="0"/>
              <a:t>Con – recovery requires manual work</a:t>
            </a:r>
          </a:p>
        </p:txBody>
      </p:sp>
    </p:spTree>
    <p:extLst>
      <p:ext uri="{BB962C8B-B14F-4D97-AF65-F5344CB8AC3E}">
        <p14:creationId xmlns:p14="http://schemas.microsoft.com/office/powerpoint/2010/main" val="5649871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5363">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536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457200" y="120650"/>
            <a:ext cx="8686800" cy="533400"/>
          </a:xfrm>
        </p:spPr>
        <p:txBody>
          <a:bodyPr/>
          <a:lstStyle/>
          <a:p>
            <a:pPr eaLnBrk="1" hangingPunct="1"/>
            <a:r>
              <a:rPr lang="en-US" dirty="0"/>
              <a:t>Backup &amp; Recovery – No Downtime</a:t>
            </a:r>
          </a:p>
        </p:txBody>
      </p:sp>
      <p:sp>
        <p:nvSpPr>
          <p:cNvPr id="15363" name="Rectangle 3"/>
          <p:cNvSpPr>
            <a:spLocks noGrp="1" noChangeArrowheads="1"/>
          </p:cNvSpPr>
          <p:nvPr>
            <p:ph type="body" idx="1"/>
          </p:nvPr>
        </p:nvSpPr>
        <p:spPr/>
        <p:txBody>
          <a:bodyPr/>
          <a:lstStyle/>
          <a:p>
            <a:pPr eaLnBrk="1" hangingPunct="1"/>
            <a:r>
              <a:rPr lang="en-US" dirty="0"/>
              <a:t>Three types of backups</a:t>
            </a:r>
          </a:p>
          <a:p>
            <a:pPr lvl="1" eaLnBrk="1" hangingPunct="1"/>
            <a:r>
              <a:rPr lang="en-US" sz="2400" dirty="0"/>
              <a:t>Hot backup of MySQL data files</a:t>
            </a:r>
          </a:p>
          <a:p>
            <a:pPr marL="914400" lvl="2" indent="0" eaLnBrk="1" hangingPunct="1">
              <a:buNone/>
            </a:pPr>
            <a:r>
              <a:rPr lang="en-US" sz="1800" i="1" dirty="0" err="1">
                <a:ea typeface="ＭＳ Ｐゴシック" pitchFamily="34" charset="-128"/>
              </a:rPr>
              <a:t>csh</a:t>
            </a:r>
            <a:r>
              <a:rPr lang="en-US" sz="1800" i="1" dirty="0">
                <a:ea typeface="ＭＳ Ｐゴシック" pitchFamily="34" charset="-128"/>
              </a:rPr>
              <a:t> -f /</a:t>
            </a:r>
            <a:r>
              <a:rPr lang="en-US" sz="1800" i="1" dirty="0" err="1">
                <a:ea typeface="ＭＳ Ｐゴシック" pitchFamily="34" charset="-128"/>
              </a:rPr>
              <a:t>exlibris</a:t>
            </a:r>
            <a:r>
              <a:rPr lang="en-US" sz="1800" i="1" dirty="0">
                <a:ea typeface="ＭＳ Ｐゴシック" pitchFamily="34" charset="-128"/>
              </a:rPr>
              <a:t>/backup/scripts/</a:t>
            </a:r>
            <a:r>
              <a:rPr lang="en-US" sz="1800" i="1" dirty="0" err="1">
                <a:ea typeface="ＭＳ Ｐゴシック" pitchFamily="34" charset="-128"/>
              </a:rPr>
              <a:t>exec_backup_main</a:t>
            </a:r>
            <a:r>
              <a:rPr lang="en-US" sz="1800" i="1" dirty="0">
                <a:ea typeface="ＭＳ Ｐゴシック" pitchFamily="34" charset="-128"/>
              </a:rPr>
              <a:t> s2</a:t>
            </a:r>
          </a:p>
          <a:p>
            <a:pPr lvl="1" eaLnBrk="1" hangingPunct="1"/>
            <a:r>
              <a:rPr lang="en-US" sz="2400" dirty="0"/>
              <a:t>Software excluding MySQL data files</a:t>
            </a:r>
          </a:p>
          <a:p>
            <a:pPr marL="857250" lvl="2" indent="0" eaLnBrk="1" hangingPunct="1">
              <a:buNone/>
            </a:pPr>
            <a:r>
              <a:rPr lang="en-US" sz="1800" i="1" dirty="0" err="1">
                <a:ea typeface="ＭＳ Ｐゴシック" pitchFamily="34" charset="-128"/>
              </a:rPr>
              <a:t>csh</a:t>
            </a:r>
            <a:r>
              <a:rPr lang="en-US" sz="1800" i="1" dirty="0">
                <a:ea typeface="ＭＳ Ｐゴシック" pitchFamily="34" charset="-128"/>
              </a:rPr>
              <a:t> -f /</a:t>
            </a:r>
            <a:r>
              <a:rPr lang="en-US" sz="1800" i="1" dirty="0" err="1">
                <a:ea typeface="ＭＳ Ｐゴシック" pitchFamily="34" charset="-128"/>
              </a:rPr>
              <a:t>exlibris</a:t>
            </a:r>
            <a:r>
              <a:rPr lang="en-US" sz="1800" i="1" dirty="0">
                <a:ea typeface="ＭＳ Ｐゴシック" pitchFamily="34" charset="-128"/>
              </a:rPr>
              <a:t>/backup/scripts/</a:t>
            </a:r>
            <a:r>
              <a:rPr lang="en-US" sz="1800" i="1" dirty="0" err="1">
                <a:ea typeface="ＭＳ Ｐゴシック" pitchFamily="34" charset="-128"/>
              </a:rPr>
              <a:t>exec_backup_main</a:t>
            </a:r>
            <a:r>
              <a:rPr lang="en-US" sz="1800" i="1" dirty="0">
                <a:ea typeface="ＭＳ Ｐゴシック" pitchFamily="34" charset="-128"/>
              </a:rPr>
              <a:t> s4</a:t>
            </a:r>
          </a:p>
          <a:p>
            <a:pPr lvl="1" eaLnBrk="1" hangingPunct="1"/>
            <a:r>
              <a:rPr lang="en-US" sz="2400" dirty="0"/>
              <a:t>Incremental backup of bin log</a:t>
            </a:r>
          </a:p>
          <a:p>
            <a:pPr marL="857250" lvl="2" indent="0" eaLnBrk="1" hangingPunct="1">
              <a:buNone/>
            </a:pPr>
            <a:r>
              <a:rPr lang="en-US" sz="1800" i="1" dirty="0" err="1">
                <a:ea typeface="ＭＳ Ｐゴシック" pitchFamily="34" charset="-128"/>
              </a:rPr>
              <a:t>csh</a:t>
            </a:r>
            <a:r>
              <a:rPr lang="en-US" sz="1800" i="1" dirty="0">
                <a:ea typeface="ＭＳ Ｐゴシック" pitchFamily="34" charset="-128"/>
              </a:rPr>
              <a:t> -f /</a:t>
            </a:r>
            <a:r>
              <a:rPr lang="en-US" sz="1800" i="1" dirty="0" err="1">
                <a:ea typeface="ＭＳ Ｐゴシック" pitchFamily="34" charset="-128"/>
              </a:rPr>
              <a:t>exlibris</a:t>
            </a:r>
            <a:r>
              <a:rPr lang="en-US" sz="1800" i="1" dirty="0">
                <a:ea typeface="ＭＳ Ｐゴシック" pitchFamily="34" charset="-128"/>
              </a:rPr>
              <a:t>/backup/scripts/</a:t>
            </a:r>
            <a:r>
              <a:rPr lang="en-US" sz="1800" i="1" dirty="0" err="1">
                <a:ea typeface="ＭＳ Ｐゴシック" pitchFamily="34" charset="-128"/>
              </a:rPr>
              <a:t>exec_backup_main</a:t>
            </a:r>
            <a:r>
              <a:rPr lang="en-US" sz="1800" i="1" dirty="0">
                <a:ea typeface="ＭＳ Ｐゴシック" pitchFamily="34" charset="-128"/>
              </a:rPr>
              <a:t> s3</a:t>
            </a:r>
          </a:p>
          <a:p>
            <a:pPr lvl="1" eaLnBrk="1" hangingPunct="1"/>
            <a:endParaRPr lang="en-US" dirty="0"/>
          </a:p>
          <a:p>
            <a:pPr lvl="1" eaLnBrk="1" hangingPunct="1"/>
            <a:endParaRPr lang="en-US" dirty="0"/>
          </a:p>
        </p:txBody>
      </p:sp>
    </p:spTree>
    <p:extLst>
      <p:ext uri="{BB962C8B-B14F-4D97-AF65-F5344CB8AC3E}">
        <p14:creationId xmlns:p14="http://schemas.microsoft.com/office/powerpoint/2010/main" val="6151656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536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536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536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363">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536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457200" y="120650"/>
            <a:ext cx="8686800" cy="533400"/>
          </a:xfrm>
        </p:spPr>
        <p:txBody>
          <a:bodyPr/>
          <a:lstStyle/>
          <a:p>
            <a:pPr eaLnBrk="1" hangingPunct="1"/>
            <a:r>
              <a:rPr lang="en-US" dirty="0"/>
              <a:t>Backup &amp; Recovery – Recovery</a:t>
            </a:r>
          </a:p>
        </p:txBody>
      </p:sp>
      <p:sp>
        <p:nvSpPr>
          <p:cNvPr id="15363" name="Rectangle 3"/>
          <p:cNvSpPr>
            <a:spLocks noGrp="1" noChangeArrowheads="1"/>
          </p:cNvSpPr>
          <p:nvPr>
            <p:ph type="body" idx="1"/>
          </p:nvPr>
        </p:nvSpPr>
        <p:spPr/>
        <p:txBody>
          <a:bodyPr/>
          <a:lstStyle/>
          <a:p>
            <a:pPr eaLnBrk="1" hangingPunct="1"/>
            <a:r>
              <a:rPr lang="en-US" dirty="0"/>
              <a:t>Database schema</a:t>
            </a:r>
          </a:p>
          <a:p>
            <a:pPr lvl="1" eaLnBrk="1" hangingPunct="1"/>
            <a:r>
              <a:rPr lang="en-US" dirty="0"/>
              <a:t>Global (sfxglb41)</a:t>
            </a:r>
          </a:p>
          <a:p>
            <a:pPr lvl="1" eaLnBrk="1" hangingPunct="1"/>
            <a:r>
              <a:rPr lang="en-US" dirty="0"/>
              <a:t>Local (sfxlcl41, sfxtst41)</a:t>
            </a:r>
          </a:p>
          <a:p>
            <a:pPr eaLnBrk="1" hangingPunct="1"/>
            <a:r>
              <a:rPr lang="en-US" dirty="0"/>
              <a:t>Restoration</a:t>
            </a:r>
          </a:p>
          <a:p>
            <a:pPr lvl="1" eaLnBrk="1" hangingPunct="1"/>
            <a:r>
              <a:rPr lang="en-US" dirty="0"/>
              <a:t>Full (all databases)</a:t>
            </a:r>
          </a:p>
          <a:p>
            <a:pPr lvl="2" eaLnBrk="1" hangingPunct="1"/>
            <a:r>
              <a:rPr lang="en-US" dirty="0"/>
              <a:t>Cold backup </a:t>
            </a:r>
          </a:p>
          <a:p>
            <a:pPr lvl="1" eaLnBrk="1" hangingPunct="1"/>
            <a:r>
              <a:rPr lang="en-US" dirty="0"/>
              <a:t>Single instance</a:t>
            </a:r>
          </a:p>
          <a:p>
            <a:pPr lvl="2" eaLnBrk="1" hangingPunct="1"/>
            <a:r>
              <a:rPr lang="en-US" dirty="0"/>
              <a:t>Hot backup</a:t>
            </a:r>
          </a:p>
        </p:txBody>
      </p:sp>
    </p:spTree>
    <p:extLst>
      <p:ext uri="{BB962C8B-B14F-4D97-AF65-F5344CB8AC3E}">
        <p14:creationId xmlns:p14="http://schemas.microsoft.com/office/powerpoint/2010/main" val="30135565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36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536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5363">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5363">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536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n-US"/>
              <a:t>Agenda</a:t>
            </a:r>
          </a:p>
        </p:txBody>
      </p:sp>
      <p:sp>
        <p:nvSpPr>
          <p:cNvPr id="16387" name="Rectangle 3"/>
          <p:cNvSpPr>
            <a:spLocks noGrp="1" noChangeArrowheads="1"/>
          </p:cNvSpPr>
          <p:nvPr>
            <p:ph type="body" idx="1"/>
          </p:nvPr>
        </p:nvSpPr>
        <p:spPr>
          <a:xfrm>
            <a:off x="501650" y="1163638"/>
            <a:ext cx="8140700" cy="5376862"/>
          </a:xfrm>
        </p:spPr>
        <p:txBody>
          <a:bodyPr/>
          <a:lstStyle/>
          <a:p>
            <a:pPr eaLnBrk="1" hangingPunct="1"/>
            <a:r>
              <a:rPr lang="en-US" dirty="0">
                <a:solidFill>
                  <a:srgbClr val="B2B2B2"/>
                </a:solidFill>
              </a:rPr>
              <a:t>SFX Environment</a:t>
            </a:r>
          </a:p>
          <a:p>
            <a:pPr eaLnBrk="1" hangingPunct="1"/>
            <a:r>
              <a:rPr lang="en-US" dirty="0">
                <a:solidFill>
                  <a:srgbClr val="B2B2B2"/>
                </a:solidFill>
              </a:rPr>
              <a:t>Backup and Recovery</a:t>
            </a:r>
          </a:p>
          <a:p>
            <a:pPr eaLnBrk="1" hangingPunct="1"/>
            <a:r>
              <a:rPr lang="en-US" dirty="0"/>
              <a:t>Security</a:t>
            </a:r>
          </a:p>
          <a:p>
            <a:pPr eaLnBrk="1" hangingPunct="1"/>
            <a:r>
              <a:rPr lang="en-US" dirty="0">
                <a:solidFill>
                  <a:srgbClr val="B2B2B2"/>
                </a:solidFill>
              </a:rPr>
              <a:t>Testing and Debugging</a:t>
            </a:r>
          </a:p>
          <a:p>
            <a:pPr eaLnBrk="1" hangingPunct="1"/>
            <a:r>
              <a:rPr lang="en-US" dirty="0">
                <a:solidFill>
                  <a:srgbClr val="B2B2B2"/>
                </a:solidFill>
              </a:rPr>
              <a:t>Server Admin Utility/Jobs</a:t>
            </a:r>
          </a:p>
          <a:p>
            <a:pPr eaLnBrk="1" hangingPunct="1"/>
            <a:r>
              <a:rPr lang="en-US" dirty="0">
                <a:solidFill>
                  <a:srgbClr val="B2B2B2"/>
                </a:solidFill>
              </a:rPr>
              <a:t>KB Update</a:t>
            </a:r>
          </a:p>
          <a:p>
            <a:pPr eaLnBrk="1" hangingPunct="1"/>
            <a:r>
              <a:rPr lang="en-US" dirty="0">
                <a:solidFill>
                  <a:srgbClr val="B2B2B2"/>
                </a:solidFill>
              </a:rPr>
              <a:t>Recommended Maintenance</a:t>
            </a:r>
          </a:p>
          <a:p>
            <a:pPr eaLnBrk="1" hangingPunct="1"/>
            <a:r>
              <a:rPr lang="en-US" dirty="0">
                <a:solidFill>
                  <a:srgbClr val="B2B2B2"/>
                </a:solidFill>
              </a:rPr>
              <a:t>Summary and Additional Resources</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en-US"/>
              <a:t>Security</a:t>
            </a:r>
          </a:p>
        </p:txBody>
      </p:sp>
      <p:sp>
        <p:nvSpPr>
          <p:cNvPr id="17411" name="Rectangle 3"/>
          <p:cNvSpPr>
            <a:spLocks noGrp="1" noChangeArrowheads="1"/>
          </p:cNvSpPr>
          <p:nvPr>
            <p:ph type="body" idx="1"/>
          </p:nvPr>
        </p:nvSpPr>
        <p:spPr/>
        <p:txBody>
          <a:bodyPr/>
          <a:lstStyle/>
          <a:p>
            <a:pPr eaLnBrk="1" hangingPunct="1"/>
            <a:r>
              <a:rPr lang="en-US" dirty="0"/>
              <a:t>Support for SSL</a:t>
            </a:r>
          </a:p>
          <a:p>
            <a:pPr eaLnBrk="1" hangingPunct="1"/>
            <a:r>
              <a:rPr lang="en-US" dirty="0"/>
              <a:t>Restricting Access to SFX Admin</a:t>
            </a:r>
          </a:p>
          <a:p>
            <a:pPr eaLnBrk="1" hangingPunct="1"/>
            <a:r>
              <a:rPr lang="en-US" dirty="0"/>
              <a:t>Restricting Access to SFX Menus</a:t>
            </a:r>
          </a:p>
          <a:p>
            <a:pPr eaLnBrk="1" hangingPunct="1"/>
            <a:r>
              <a:rPr lang="en-US" dirty="0"/>
              <a:t>Session Timeout in SFX Admin</a:t>
            </a:r>
          </a:p>
          <a:p>
            <a:pPr eaLnBrk="1" hangingPunct="1"/>
            <a:r>
              <a:rPr lang="en-US" dirty="0"/>
              <a:t>XSS Cross-Site Scripting Security Breach</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41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41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741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741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7411">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en-US"/>
              <a:t>Agenda</a:t>
            </a:r>
          </a:p>
        </p:txBody>
      </p:sp>
      <p:sp>
        <p:nvSpPr>
          <p:cNvPr id="18435" name="Rectangle 3"/>
          <p:cNvSpPr>
            <a:spLocks noGrp="1" noChangeArrowheads="1"/>
          </p:cNvSpPr>
          <p:nvPr>
            <p:ph type="body" idx="1"/>
          </p:nvPr>
        </p:nvSpPr>
        <p:spPr>
          <a:xfrm>
            <a:off x="501650" y="1163638"/>
            <a:ext cx="8140700" cy="5376862"/>
          </a:xfrm>
        </p:spPr>
        <p:txBody>
          <a:bodyPr/>
          <a:lstStyle/>
          <a:p>
            <a:pPr eaLnBrk="1" hangingPunct="1"/>
            <a:r>
              <a:rPr lang="en-US" dirty="0">
                <a:solidFill>
                  <a:srgbClr val="B2B2B2"/>
                </a:solidFill>
              </a:rPr>
              <a:t>SFX Environment</a:t>
            </a:r>
          </a:p>
          <a:p>
            <a:pPr eaLnBrk="1" hangingPunct="1"/>
            <a:r>
              <a:rPr lang="en-US" dirty="0">
                <a:solidFill>
                  <a:srgbClr val="B2B2B2"/>
                </a:solidFill>
              </a:rPr>
              <a:t>Backup and Recovery</a:t>
            </a:r>
          </a:p>
          <a:p>
            <a:pPr eaLnBrk="1" hangingPunct="1"/>
            <a:r>
              <a:rPr lang="en-US" dirty="0">
                <a:solidFill>
                  <a:srgbClr val="B2B2B2"/>
                </a:solidFill>
              </a:rPr>
              <a:t>Security</a:t>
            </a:r>
          </a:p>
          <a:p>
            <a:pPr eaLnBrk="1" hangingPunct="1"/>
            <a:r>
              <a:rPr lang="en-US" dirty="0"/>
              <a:t>Testing and Debugging</a:t>
            </a:r>
          </a:p>
          <a:p>
            <a:pPr eaLnBrk="1" hangingPunct="1"/>
            <a:r>
              <a:rPr lang="en-US" dirty="0">
                <a:solidFill>
                  <a:srgbClr val="B2B2B2"/>
                </a:solidFill>
              </a:rPr>
              <a:t>Server Admin Utility</a:t>
            </a:r>
          </a:p>
          <a:p>
            <a:pPr eaLnBrk="1" hangingPunct="1"/>
            <a:r>
              <a:rPr lang="en-US" dirty="0">
                <a:solidFill>
                  <a:srgbClr val="B2B2B2"/>
                </a:solidFill>
              </a:rPr>
              <a:t>KB Update</a:t>
            </a:r>
          </a:p>
          <a:p>
            <a:pPr eaLnBrk="1" hangingPunct="1"/>
            <a:r>
              <a:rPr lang="en-US" dirty="0">
                <a:solidFill>
                  <a:srgbClr val="B2B2B2"/>
                </a:solidFill>
              </a:rPr>
              <a:t>Recommended Maintenance</a:t>
            </a:r>
          </a:p>
          <a:p>
            <a:pPr eaLnBrk="1" hangingPunct="1"/>
            <a:r>
              <a:rPr lang="en-US" dirty="0">
                <a:solidFill>
                  <a:srgbClr val="B2B2B2"/>
                </a:solidFill>
              </a:rPr>
              <a:t>Summary and Additional Resources</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en-US" dirty="0"/>
              <a:t>Testing &amp; Debugging – Debug Tool</a:t>
            </a:r>
          </a:p>
        </p:txBody>
      </p:sp>
      <p:pic>
        <p:nvPicPr>
          <p:cNvPr id="4"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7688" y="1187450"/>
            <a:ext cx="7997825" cy="2706688"/>
          </a:xfrm>
          <a:prstGeom prst="rect">
            <a:avLst/>
          </a:prstGeom>
          <a:noFill/>
          <a:ln w="9525">
            <a:solidFill>
              <a:schemeClr val="bg1">
                <a:lumMod val="50000"/>
              </a:schemeClr>
            </a:solidFill>
            <a:miter lim="800000"/>
            <a:headEnd/>
            <a:tailEnd/>
          </a:ln>
          <a:effectLst>
            <a:outerShdw blurRad="50800" dist="63500" dir="2700000" algn="tl" rotWithShape="0">
              <a:schemeClr val="tx1">
                <a:alpha val="40000"/>
              </a:schemeClr>
            </a:outerShdw>
          </a:effectLst>
          <a:extLst>
            <a:ext uri="{909E8E84-426E-40DD-AFC4-6F175D3DCCD1}">
              <a14:hiddenFill xmlns:a14="http://schemas.microsoft.com/office/drawing/2010/main">
                <a:solidFill>
                  <a:srgbClr val="FFFFFF"/>
                </a:solidFill>
              </a14:hiddenFill>
            </a:ext>
          </a:extLst>
        </p:spPr>
      </p:pic>
      <p:pic>
        <p:nvPicPr>
          <p:cNvPr id="205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2000" y="1447800"/>
            <a:ext cx="8086725" cy="2917705"/>
          </a:xfrm>
          <a:prstGeom prst="rect">
            <a:avLst/>
          </a:prstGeom>
          <a:noFill/>
          <a:ln w="9525">
            <a:solidFill>
              <a:schemeClr val="bg1">
                <a:lumMod val="50000"/>
              </a:schemeClr>
            </a:solidFill>
            <a:miter lim="800000"/>
            <a:headEnd/>
            <a:tailEnd/>
          </a:ln>
          <a:effectLst>
            <a:outerShdw blurRad="50800" dist="63500" dir="2700000" algn="tl" rotWithShape="0">
              <a:schemeClr val="tx1">
                <a:alpha val="40000"/>
              </a:schemeClr>
            </a:outerShdw>
          </a:effectLst>
          <a:extLst>
            <a:ext uri="{909E8E84-426E-40DD-AFC4-6F175D3DCCD1}">
              <a14:hiddenFill xmlns:a14="http://schemas.microsoft.com/office/drawing/2010/main">
                <a:solidFill>
                  <a:schemeClr val="accent1"/>
                </a:solidFill>
              </a14:hiddenFill>
            </a:ext>
          </a:extLst>
        </p:spPr>
      </p:pic>
      <p:pic>
        <p:nvPicPr>
          <p:cNvPr id="2051"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00906" y="1047408"/>
            <a:ext cx="7291388" cy="5549788"/>
          </a:xfrm>
          <a:prstGeom prst="rect">
            <a:avLst/>
          </a:prstGeom>
          <a:noFill/>
          <a:ln w="9525">
            <a:solidFill>
              <a:schemeClr val="bg1">
                <a:lumMod val="50000"/>
              </a:schemeClr>
            </a:solidFill>
            <a:miter lim="800000"/>
            <a:headEnd/>
            <a:tailEnd/>
          </a:ln>
          <a:effectLst>
            <a:outerShdw blurRad="50800" dist="63500" dir="2700000" algn="tl" rotWithShape="0">
              <a:schemeClr val="tx1">
                <a:alpha val="40000"/>
              </a:schemeClr>
            </a:outerShdw>
          </a:effectLst>
          <a:extLst>
            <a:ext uri="{909E8E84-426E-40DD-AFC4-6F175D3DCCD1}">
              <a14:hiddenFill xmlns:a14="http://schemas.microsoft.com/office/drawing/2010/main">
                <a:solidFill>
                  <a:schemeClr val="accent1"/>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5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idx="4294967295"/>
          </p:nvPr>
        </p:nvSpPr>
        <p:spPr/>
        <p:txBody>
          <a:bodyPr/>
          <a:lstStyle/>
          <a:p>
            <a:pPr eaLnBrk="1" hangingPunct="1"/>
            <a:r>
              <a:rPr lang="en-US" dirty="0">
                <a:ea typeface="ＭＳ Ｐゴシック" pitchFamily="34" charset="-128"/>
              </a:rPr>
              <a:t>Copyright Statement</a:t>
            </a:r>
          </a:p>
        </p:txBody>
      </p:sp>
      <p:sp>
        <p:nvSpPr>
          <p:cNvPr id="9219" name="Rectangle 5"/>
          <p:cNvSpPr>
            <a:spLocks noChangeArrowheads="1"/>
          </p:cNvSpPr>
          <p:nvPr/>
        </p:nvSpPr>
        <p:spPr bwMode="auto">
          <a:xfrm>
            <a:off x="533400" y="1341438"/>
            <a:ext cx="7772400" cy="5256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lnSpc>
                <a:spcPct val="105000"/>
              </a:lnSpc>
              <a:spcBef>
                <a:spcPct val="0"/>
              </a:spcBef>
            </a:pPr>
            <a:r>
              <a:rPr lang="en-US" altLang="ko-KR" sz="1200" b="0" dirty="0">
                <a:solidFill>
                  <a:srgbClr val="3E4C56"/>
                </a:solidFill>
                <a:ea typeface="굴림" pitchFamily="34" charset="-127"/>
              </a:rPr>
              <a:t>All of the information and material inclusive of text, images, logos, product names is either the property of, or used with permission by Ex Libris Ltd. The information may not be distributed, modified, displayed, reproduced –  in whole or in part –  without the prior written permission of Ex Libris Ltd. </a:t>
            </a:r>
          </a:p>
          <a:p>
            <a:pPr algn="just">
              <a:lnSpc>
                <a:spcPct val="105000"/>
              </a:lnSpc>
              <a:spcBef>
                <a:spcPct val="0"/>
              </a:spcBef>
            </a:pPr>
            <a:endParaRPr lang="en-US" altLang="ko-KR" sz="1200" dirty="0">
              <a:solidFill>
                <a:srgbClr val="3E4C56"/>
              </a:solidFill>
              <a:ea typeface="굴림" pitchFamily="34" charset="-127"/>
            </a:endParaRPr>
          </a:p>
          <a:p>
            <a:pPr algn="l">
              <a:lnSpc>
                <a:spcPct val="105000"/>
              </a:lnSpc>
              <a:spcBef>
                <a:spcPct val="0"/>
              </a:spcBef>
            </a:pPr>
            <a:r>
              <a:rPr lang="en-US" altLang="ko-KR" sz="1200" dirty="0">
                <a:solidFill>
                  <a:srgbClr val="3E4C56"/>
                </a:solidFill>
                <a:ea typeface="굴림" pitchFamily="34" charset="-127"/>
              </a:rPr>
              <a:t>TRADEMARKS </a:t>
            </a:r>
            <a:br>
              <a:rPr lang="en-US" altLang="ko-KR" sz="1200" b="0" dirty="0">
                <a:solidFill>
                  <a:srgbClr val="3E4C56"/>
                </a:solidFill>
                <a:ea typeface="굴림" pitchFamily="34" charset="-127"/>
              </a:rPr>
            </a:br>
            <a:r>
              <a:rPr lang="en-US" altLang="ko-KR" sz="1200" b="0" dirty="0">
                <a:solidFill>
                  <a:srgbClr val="3E4C56"/>
                </a:solidFill>
                <a:ea typeface="굴림" pitchFamily="34" charset="-127"/>
              </a:rPr>
              <a:t>Ex Libris, the Ex Libris logo, Aleph, Alma, SFX, SFXIT, MetaLib, DigiTool, Verde, Primo, Voyager, MetaSearch, MetaIndex and other Ex Libris products and services referenced herein are trademarks of Ex Libris, and may be registered in certain jurisdictions. All other product names, company names, marks and logos referenced may be trademarks of their respective owners. </a:t>
            </a:r>
          </a:p>
          <a:p>
            <a:pPr algn="l">
              <a:lnSpc>
                <a:spcPct val="105000"/>
              </a:lnSpc>
              <a:spcBef>
                <a:spcPct val="0"/>
              </a:spcBef>
            </a:pPr>
            <a:endParaRPr lang="en-US" altLang="ko-KR" sz="1200" dirty="0">
              <a:solidFill>
                <a:srgbClr val="3E4C56"/>
              </a:solidFill>
              <a:ea typeface="굴림" pitchFamily="34" charset="-127"/>
            </a:endParaRPr>
          </a:p>
          <a:p>
            <a:pPr algn="l">
              <a:lnSpc>
                <a:spcPct val="105000"/>
              </a:lnSpc>
              <a:spcBef>
                <a:spcPct val="0"/>
              </a:spcBef>
            </a:pPr>
            <a:r>
              <a:rPr lang="en-US" altLang="ko-KR" sz="1200" dirty="0">
                <a:solidFill>
                  <a:srgbClr val="3E4C56"/>
                </a:solidFill>
                <a:ea typeface="굴림" pitchFamily="34" charset="-127"/>
              </a:rPr>
              <a:t>DISCLAIMER </a:t>
            </a:r>
            <a:br>
              <a:rPr lang="en-US" altLang="ko-KR" sz="1200" b="0" dirty="0">
                <a:solidFill>
                  <a:srgbClr val="3E4C56"/>
                </a:solidFill>
                <a:ea typeface="굴림" pitchFamily="34" charset="-127"/>
              </a:rPr>
            </a:br>
            <a:r>
              <a:rPr lang="en-US" altLang="ko-KR" sz="1200" b="0" dirty="0">
                <a:solidFill>
                  <a:srgbClr val="3E4C56"/>
                </a:solidFill>
                <a:ea typeface="굴림" pitchFamily="34" charset="-127"/>
              </a:rPr>
              <a:t>The information contained in this document is compiled from various sources and provided on an "AS IS" basis for general information purposes only without any representations, conditions or warranties whether express or implied, including any implied warranties of satisfactory quality, completeness, accuracy or fitness for a particular purpose. </a:t>
            </a:r>
          </a:p>
          <a:p>
            <a:pPr algn="l">
              <a:lnSpc>
                <a:spcPct val="105000"/>
              </a:lnSpc>
              <a:spcBef>
                <a:spcPct val="0"/>
              </a:spcBef>
            </a:pPr>
            <a:endParaRPr lang="en-US" altLang="ko-KR" sz="1200" b="0" dirty="0">
              <a:solidFill>
                <a:srgbClr val="3E4C56"/>
              </a:solidFill>
              <a:ea typeface="굴림" pitchFamily="34" charset="-127"/>
            </a:endParaRPr>
          </a:p>
          <a:p>
            <a:pPr algn="just">
              <a:lnSpc>
                <a:spcPct val="105000"/>
              </a:lnSpc>
              <a:spcBef>
                <a:spcPct val="0"/>
              </a:spcBef>
            </a:pPr>
            <a:r>
              <a:rPr lang="en-US" altLang="ko-KR" sz="1200" b="0" dirty="0">
                <a:solidFill>
                  <a:srgbClr val="3E4C56"/>
                </a:solidFill>
                <a:ea typeface="굴림" pitchFamily="34" charset="-127"/>
              </a:rPr>
              <a:t>Ex Libris, its subsidiaries and related corporations ("Ex Libris Group") disclaim any and all liability for all use of this information, including losses, damages, claims or expenses any person may incur as a result of the use of this information, even if advised of the possibility of such loss or damage.</a:t>
            </a:r>
          </a:p>
          <a:p>
            <a:pPr algn="just">
              <a:lnSpc>
                <a:spcPct val="105000"/>
              </a:lnSpc>
              <a:spcBef>
                <a:spcPct val="0"/>
              </a:spcBef>
            </a:pPr>
            <a:endParaRPr lang="en-US" sz="1200" b="0" dirty="0">
              <a:solidFill>
                <a:srgbClr val="3E4C56"/>
              </a:solidFill>
              <a:ea typeface="ＭＳ Ｐゴシック" pitchFamily="34" charset="-128"/>
            </a:endParaRPr>
          </a:p>
          <a:p>
            <a:pPr algn="just">
              <a:lnSpc>
                <a:spcPct val="80000"/>
              </a:lnSpc>
              <a:spcBef>
                <a:spcPct val="0"/>
              </a:spcBef>
            </a:pPr>
            <a:r>
              <a:rPr lang="en-US" sz="1000" b="0" dirty="0">
                <a:solidFill>
                  <a:srgbClr val="3E4C56"/>
                </a:solidFill>
                <a:ea typeface="ＭＳ Ｐゴシック" pitchFamily="34" charset="-128"/>
              </a:rPr>
              <a:t>© Ex Libris Ltd., 2014</a:t>
            </a:r>
          </a:p>
          <a:p>
            <a:pPr algn="just">
              <a:lnSpc>
                <a:spcPct val="105000"/>
              </a:lnSpc>
              <a:spcBef>
                <a:spcPct val="0"/>
              </a:spcBef>
            </a:pPr>
            <a:endParaRPr lang="en-US" sz="1200" b="0" dirty="0">
              <a:solidFill>
                <a:srgbClr val="3E4C56"/>
              </a:solidFill>
              <a:ea typeface="ＭＳ Ｐゴシック" pitchFamily="34" charset="-128"/>
            </a:endParaRPr>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en-US" dirty="0"/>
              <a:t>Testing &amp; Debugging – Log Files</a:t>
            </a:r>
          </a:p>
        </p:txBody>
      </p:sp>
      <p:sp>
        <p:nvSpPr>
          <p:cNvPr id="19459" name="Rectangle 3"/>
          <p:cNvSpPr>
            <a:spLocks noGrp="1" noChangeArrowheads="1"/>
          </p:cNvSpPr>
          <p:nvPr>
            <p:ph type="body" idx="1"/>
          </p:nvPr>
        </p:nvSpPr>
        <p:spPr>
          <a:xfrm>
            <a:off x="501650" y="1163638"/>
            <a:ext cx="8413750" cy="5030787"/>
          </a:xfrm>
        </p:spPr>
        <p:txBody>
          <a:bodyPr/>
          <a:lstStyle/>
          <a:p>
            <a:pPr eaLnBrk="1" hangingPunct="1"/>
            <a:r>
              <a:rPr lang="en-US" dirty="0" err="1"/>
              <a:t>error_log</a:t>
            </a:r>
            <a:endParaRPr lang="en-US" dirty="0"/>
          </a:p>
          <a:p>
            <a:pPr marL="457200" lvl="1" indent="0" eaLnBrk="1" hangingPunct="1">
              <a:buNone/>
            </a:pPr>
            <a:r>
              <a:rPr lang="en-US" sz="2400" i="1" dirty="0"/>
              <a:t>Errors while sending a request to server</a:t>
            </a:r>
          </a:p>
          <a:p>
            <a:pPr eaLnBrk="1" hangingPunct="1"/>
            <a:r>
              <a:rPr lang="en-US" dirty="0" err="1"/>
              <a:t>access_log</a:t>
            </a:r>
            <a:endParaRPr lang="en-US" dirty="0"/>
          </a:p>
          <a:p>
            <a:pPr marL="457200" lvl="1" indent="0" eaLnBrk="1" hangingPunct="1">
              <a:buNone/>
            </a:pPr>
            <a:r>
              <a:rPr lang="en-US" sz="2400" i="1" dirty="0"/>
              <a:t>Any access request made to server</a:t>
            </a:r>
          </a:p>
          <a:p>
            <a:pPr eaLnBrk="1" hangingPunct="1"/>
            <a:r>
              <a:rPr lang="en-US" dirty="0"/>
              <a:t>Reverse proxy Apache server path</a:t>
            </a:r>
          </a:p>
          <a:p>
            <a:pPr marL="457200" lvl="1" indent="0" eaLnBrk="1" hangingPunct="1">
              <a:buNone/>
            </a:pPr>
            <a:r>
              <a:rPr lang="en-US" sz="2400" i="1" dirty="0"/>
              <a:t>/</a:t>
            </a:r>
            <a:r>
              <a:rPr lang="en-US" sz="2400" i="1" dirty="0" err="1"/>
              <a:t>exlibris</a:t>
            </a:r>
            <a:r>
              <a:rPr lang="en-US" sz="2400" i="1" dirty="0"/>
              <a:t>/</a:t>
            </a:r>
            <a:r>
              <a:rPr lang="en-US" sz="2400" i="1" dirty="0" err="1"/>
              <a:t>sfx_ver</a:t>
            </a:r>
            <a:r>
              <a:rPr lang="en-US" sz="2400" i="1" dirty="0"/>
              <a:t>/sfx4_1/proxy/logs </a:t>
            </a:r>
          </a:p>
          <a:p>
            <a:pPr eaLnBrk="1" hangingPunct="1"/>
            <a:r>
              <a:rPr lang="en-US" dirty="0"/>
              <a:t>Instance-specific Apache server path</a:t>
            </a:r>
          </a:p>
          <a:p>
            <a:pPr marL="457200" lvl="1" indent="0" eaLnBrk="1" hangingPunct="1">
              <a:buNone/>
            </a:pPr>
            <a:r>
              <a:rPr lang="en-US" sz="2400" i="1" dirty="0"/>
              <a:t>/</a:t>
            </a:r>
            <a:r>
              <a:rPr lang="en-US" sz="2400" i="1" dirty="0" err="1"/>
              <a:t>exlibris</a:t>
            </a:r>
            <a:r>
              <a:rPr lang="en-US" sz="2400" i="1" dirty="0"/>
              <a:t>/</a:t>
            </a:r>
            <a:r>
              <a:rPr lang="en-US" sz="2400" i="1" dirty="0" err="1"/>
              <a:t>sfx_ver</a:t>
            </a:r>
            <a:r>
              <a:rPr lang="en-US" sz="2400" i="1" dirty="0"/>
              <a:t>/sfx4_1/&lt;instance&gt;/logs/apache</a:t>
            </a:r>
          </a:p>
        </p:txBody>
      </p:sp>
    </p:spTree>
    <p:extLst>
      <p:ext uri="{BB962C8B-B14F-4D97-AF65-F5344CB8AC3E}">
        <p14:creationId xmlns:p14="http://schemas.microsoft.com/office/powerpoint/2010/main" val="28864792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459">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9459">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9459">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9459">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9459">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9459">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9459">
                                            <p:txEl>
                                              <p:pRg st="6" end="6"/>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9459">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US"/>
              <a:t>Agenda</a:t>
            </a:r>
          </a:p>
        </p:txBody>
      </p:sp>
      <p:sp>
        <p:nvSpPr>
          <p:cNvPr id="20483" name="Rectangle 3"/>
          <p:cNvSpPr>
            <a:spLocks noGrp="1" noChangeArrowheads="1"/>
          </p:cNvSpPr>
          <p:nvPr>
            <p:ph type="body" idx="1"/>
          </p:nvPr>
        </p:nvSpPr>
        <p:spPr>
          <a:xfrm>
            <a:off x="501650" y="1163638"/>
            <a:ext cx="8140700" cy="5376862"/>
          </a:xfrm>
        </p:spPr>
        <p:txBody>
          <a:bodyPr/>
          <a:lstStyle/>
          <a:p>
            <a:pPr eaLnBrk="1" hangingPunct="1"/>
            <a:r>
              <a:rPr lang="en-US" dirty="0">
                <a:solidFill>
                  <a:srgbClr val="B2B2B2"/>
                </a:solidFill>
              </a:rPr>
              <a:t>SFX Environment</a:t>
            </a:r>
          </a:p>
          <a:p>
            <a:pPr eaLnBrk="1" hangingPunct="1"/>
            <a:r>
              <a:rPr lang="en-US" dirty="0">
                <a:solidFill>
                  <a:srgbClr val="B2B2B2"/>
                </a:solidFill>
              </a:rPr>
              <a:t>Backup and Recovery</a:t>
            </a:r>
          </a:p>
          <a:p>
            <a:pPr eaLnBrk="1" hangingPunct="1"/>
            <a:r>
              <a:rPr lang="en-US" dirty="0">
                <a:solidFill>
                  <a:srgbClr val="B2B2B2"/>
                </a:solidFill>
              </a:rPr>
              <a:t>Security</a:t>
            </a:r>
          </a:p>
          <a:p>
            <a:pPr eaLnBrk="1" hangingPunct="1"/>
            <a:r>
              <a:rPr lang="en-US" dirty="0">
                <a:solidFill>
                  <a:srgbClr val="B2B2B2"/>
                </a:solidFill>
              </a:rPr>
              <a:t>Testing and Debugging</a:t>
            </a:r>
          </a:p>
          <a:p>
            <a:pPr eaLnBrk="1" hangingPunct="1"/>
            <a:r>
              <a:rPr lang="en-US" dirty="0"/>
              <a:t>Server Admin Utility</a:t>
            </a:r>
          </a:p>
          <a:p>
            <a:pPr eaLnBrk="1" hangingPunct="1"/>
            <a:r>
              <a:rPr lang="en-US" dirty="0">
                <a:solidFill>
                  <a:srgbClr val="B2B2B2"/>
                </a:solidFill>
              </a:rPr>
              <a:t>KB Update</a:t>
            </a:r>
          </a:p>
          <a:p>
            <a:pPr eaLnBrk="1" hangingPunct="1"/>
            <a:r>
              <a:rPr lang="en-US" dirty="0">
                <a:solidFill>
                  <a:srgbClr val="B2B2B2"/>
                </a:solidFill>
              </a:rPr>
              <a:t>Recommended Maintenance</a:t>
            </a:r>
          </a:p>
          <a:p>
            <a:pPr eaLnBrk="1" hangingPunct="1"/>
            <a:r>
              <a:rPr lang="en-US" dirty="0">
                <a:solidFill>
                  <a:srgbClr val="B2B2B2"/>
                </a:solidFill>
              </a:rPr>
              <a:t>Summary and Additional Resources</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US" dirty="0"/>
              <a:t>Server Admin Utility – Overview</a:t>
            </a:r>
          </a:p>
        </p:txBody>
      </p:sp>
      <p:sp>
        <p:nvSpPr>
          <p:cNvPr id="21507" name="Rectangle 3"/>
          <p:cNvSpPr>
            <a:spLocks noGrp="1" noChangeArrowheads="1"/>
          </p:cNvSpPr>
          <p:nvPr>
            <p:ph type="body" idx="1"/>
          </p:nvPr>
        </p:nvSpPr>
        <p:spPr>
          <a:xfrm>
            <a:off x="501650" y="1163638"/>
            <a:ext cx="8261350" cy="5030787"/>
          </a:xfrm>
        </p:spPr>
        <p:txBody>
          <a:bodyPr/>
          <a:lstStyle/>
          <a:p>
            <a:pPr eaLnBrk="1" hangingPunct="1"/>
            <a:r>
              <a:rPr lang="en-US" kern="1200" dirty="0">
                <a:solidFill>
                  <a:schemeClr val="bg2">
                    <a:lumMod val="50000"/>
                  </a:schemeClr>
                </a:solidFill>
                <a:latin typeface="Verdana" pitchFamily="34" charset="0"/>
                <a:ea typeface="ＭＳ Ｐゴシック" charset="0"/>
                <a:cs typeface="Arial" pitchFamily="34" charset="0"/>
              </a:rPr>
              <a:t>System Maintenance</a:t>
            </a:r>
          </a:p>
          <a:p>
            <a:pPr eaLnBrk="1" hangingPunct="1"/>
            <a:r>
              <a:rPr lang="en-US" kern="1200" dirty="0">
                <a:solidFill>
                  <a:schemeClr val="bg2">
                    <a:lumMod val="50000"/>
                  </a:schemeClr>
                </a:solidFill>
                <a:latin typeface="Verdana" pitchFamily="34" charset="0"/>
                <a:ea typeface="ＭＳ Ｐゴシック" charset="0"/>
                <a:cs typeface="Arial" pitchFamily="34" charset="0"/>
              </a:rPr>
              <a:t>Diagnostics</a:t>
            </a:r>
          </a:p>
          <a:p>
            <a:pPr eaLnBrk="1" hangingPunct="1"/>
            <a:r>
              <a:rPr lang="en-US" kern="1200" dirty="0">
                <a:solidFill>
                  <a:schemeClr val="bg2">
                    <a:lumMod val="50000"/>
                  </a:schemeClr>
                </a:solidFill>
                <a:latin typeface="Verdana" pitchFamily="34" charset="0"/>
                <a:ea typeface="ＭＳ Ｐゴシック" charset="0"/>
                <a:cs typeface="Arial" pitchFamily="34" charset="0"/>
              </a:rPr>
              <a:t>A-Z index, RSI index</a:t>
            </a:r>
          </a:p>
          <a:p>
            <a:pPr eaLnBrk="1" hangingPunct="1"/>
            <a:r>
              <a:rPr lang="en-US" kern="1200" dirty="0">
                <a:solidFill>
                  <a:schemeClr val="bg2">
                    <a:lumMod val="50000"/>
                  </a:schemeClr>
                </a:solidFill>
                <a:latin typeface="Verdana" pitchFamily="34" charset="0"/>
                <a:ea typeface="ＭＳ Ｐゴシック" charset="0"/>
                <a:cs typeface="Arial" pitchFamily="34" charset="0"/>
              </a:rPr>
              <a:t>Exports</a:t>
            </a:r>
            <a:endParaRPr lang="en-US" sz="2000" kern="1200" dirty="0">
              <a:solidFill>
                <a:schemeClr val="bg2">
                  <a:lumMod val="50000"/>
                </a:schemeClr>
              </a:solidFill>
              <a:latin typeface="Verdana" pitchFamily="34" charset="0"/>
              <a:ea typeface="ＭＳ Ｐゴシック" charset="0"/>
              <a:cs typeface="Arial" pitchFamily="34" charset="0"/>
            </a:endParaRPr>
          </a:p>
          <a:p>
            <a:pPr marL="0" indent="0" eaLnBrk="1" hangingPunct="1">
              <a:buNone/>
            </a:pPr>
            <a:endParaRPr lang="en-US" sz="2000" i="1" kern="1200" dirty="0">
              <a:solidFill>
                <a:schemeClr val="bg2">
                  <a:lumMod val="50000"/>
                </a:schemeClr>
              </a:solidFill>
              <a:latin typeface="Verdana" pitchFamily="34" charset="0"/>
              <a:ea typeface="ＭＳ Ｐゴシック" charset="0"/>
              <a:cs typeface="Arial" pitchFamily="34" charset="0"/>
            </a:endParaRPr>
          </a:p>
          <a:p>
            <a:pPr marL="0" indent="0" eaLnBrk="1" hangingPunct="1">
              <a:buNone/>
            </a:pPr>
            <a:r>
              <a:rPr lang="en-US" sz="2000" i="1" kern="1200" dirty="0">
                <a:solidFill>
                  <a:schemeClr val="bg2">
                    <a:lumMod val="50000"/>
                  </a:schemeClr>
                </a:solidFill>
                <a:latin typeface="Verdana" pitchFamily="34" charset="0"/>
                <a:ea typeface="ＭＳ Ｐゴシック" charset="0"/>
                <a:cs typeface="Arial" pitchFamily="34" charset="0"/>
              </a:rPr>
              <a:t>/</a:t>
            </a:r>
            <a:r>
              <a:rPr lang="en-US" sz="2000" i="1" kern="1200" dirty="0" err="1">
                <a:solidFill>
                  <a:schemeClr val="bg2">
                    <a:lumMod val="50000"/>
                  </a:schemeClr>
                </a:solidFill>
                <a:latin typeface="Verdana" pitchFamily="34" charset="0"/>
                <a:ea typeface="ＭＳ Ｐゴシック" charset="0"/>
                <a:cs typeface="Arial" pitchFamily="34" charset="0"/>
              </a:rPr>
              <a:t>exlibris</a:t>
            </a:r>
            <a:r>
              <a:rPr lang="en-US" sz="2000" i="1" kern="1200" dirty="0">
                <a:solidFill>
                  <a:schemeClr val="bg2">
                    <a:lumMod val="50000"/>
                  </a:schemeClr>
                </a:solidFill>
                <a:latin typeface="Verdana" pitchFamily="34" charset="0"/>
                <a:ea typeface="ＭＳ Ｐゴシック" charset="0"/>
                <a:cs typeface="Arial" pitchFamily="34" charset="0"/>
              </a:rPr>
              <a:t>/</a:t>
            </a:r>
            <a:r>
              <a:rPr lang="en-US" sz="2000" i="1" kern="1200" dirty="0" err="1">
                <a:solidFill>
                  <a:schemeClr val="bg2">
                    <a:lumMod val="50000"/>
                  </a:schemeClr>
                </a:solidFill>
                <a:latin typeface="Verdana" pitchFamily="34" charset="0"/>
                <a:ea typeface="ＭＳ Ｐゴシック" charset="0"/>
                <a:cs typeface="Arial" pitchFamily="34" charset="0"/>
              </a:rPr>
              <a:t>sfx_ver</a:t>
            </a:r>
            <a:r>
              <a:rPr lang="en-US" sz="2000" i="1" kern="1200" dirty="0">
                <a:solidFill>
                  <a:schemeClr val="bg2">
                    <a:lumMod val="50000"/>
                  </a:schemeClr>
                </a:solidFill>
                <a:latin typeface="Verdana" pitchFamily="34" charset="0"/>
                <a:ea typeface="ＭＳ Ｐゴシック" charset="0"/>
                <a:cs typeface="Arial" pitchFamily="34" charset="0"/>
              </a:rPr>
              <a:t>/sfx4_1/&lt;instance&gt;/admin/</a:t>
            </a:r>
            <a:r>
              <a:rPr lang="en-US" sz="2000" i="1" kern="1200" dirty="0" err="1">
                <a:solidFill>
                  <a:schemeClr val="bg2">
                    <a:lumMod val="50000"/>
                  </a:schemeClr>
                </a:solidFill>
                <a:latin typeface="Verdana" pitchFamily="34" charset="0"/>
                <a:ea typeface="ＭＳ Ｐゴシック" charset="0"/>
                <a:cs typeface="Arial" pitchFamily="34" charset="0"/>
              </a:rPr>
              <a:t>server_admin_util</a:t>
            </a:r>
            <a:r>
              <a:rPr lang="en-US" sz="2000" i="1" kern="1200" dirty="0">
                <a:solidFill>
                  <a:schemeClr val="bg2">
                    <a:lumMod val="50000"/>
                  </a:schemeClr>
                </a:solidFill>
                <a:latin typeface="Verdana" pitchFamily="34" charset="0"/>
                <a:ea typeface="ＭＳ Ｐゴシック" charset="0"/>
                <a:cs typeface="Arial" pitchFamily="34" charset="0"/>
              </a:rPr>
              <a:t> </a:t>
            </a:r>
            <a:endParaRPr lang="en-US" sz="2000" i="1" dirty="0">
              <a:solidFill>
                <a:schemeClr val="bg2">
                  <a:lumMod val="50000"/>
                </a:schemeClr>
              </a:solidFill>
            </a:endParaRPr>
          </a:p>
          <a:p>
            <a:pPr marL="0" indent="0" eaLnBrk="1" hangingPunct="1">
              <a:buNone/>
            </a:pPr>
            <a:endParaRPr lang="en-US" sz="2000" i="1" kern="1200" dirty="0">
              <a:solidFill>
                <a:schemeClr val="tx1"/>
              </a:solidFill>
              <a:latin typeface="Verdana" pitchFamily="34" charset="0"/>
              <a:ea typeface="ＭＳ Ｐゴシック"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50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150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150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150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150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US" dirty="0"/>
              <a:t>Server Admin Utility – Access</a:t>
            </a:r>
          </a:p>
        </p:txBody>
      </p:sp>
      <p:sp>
        <p:nvSpPr>
          <p:cNvPr id="21507" name="Rectangle 3"/>
          <p:cNvSpPr>
            <a:spLocks noGrp="1" noChangeArrowheads="1"/>
          </p:cNvSpPr>
          <p:nvPr>
            <p:ph type="body" idx="1"/>
          </p:nvPr>
        </p:nvSpPr>
        <p:spPr>
          <a:xfrm>
            <a:off x="501650" y="1163638"/>
            <a:ext cx="8261350" cy="5030787"/>
          </a:xfrm>
        </p:spPr>
        <p:txBody>
          <a:bodyPr/>
          <a:lstStyle/>
          <a:p>
            <a:pPr eaLnBrk="1" hangingPunct="1"/>
            <a:r>
              <a:rPr lang="en-US" kern="1200" dirty="0">
                <a:solidFill>
                  <a:schemeClr val="bg2">
                    <a:lumMod val="50000"/>
                  </a:schemeClr>
                </a:solidFill>
                <a:latin typeface="Verdana" pitchFamily="34" charset="0"/>
                <a:ea typeface="ＭＳ Ｐゴシック" charset="0"/>
                <a:cs typeface="Arial" pitchFamily="34" charset="0"/>
              </a:rPr>
              <a:t>Log onto server as instance user</a:t>
            </a:r>
          </a:p>
          <a:p>
            <a:pPr eaLnBrk="1" hangingPunct="1"/>
            <a:r>
              <a:rPr lang="en-US" kern="1200" dirty="0">
                <a:solidFill>
                  <a:schemeClr val="bg2">
                    <a:lumMod val="50000"/>
                  </a:schemeClr>
                </a:solidFill>
                <a:latin typeface="Verdana" pitchFamily="34" charset="0"/>
                <a:ea typeface="ＭＳ Ｐゴシック" charset="0"/>
                <a:cs typeface="Arial" pitchFamily="34" charset="0"/>
              </a:rPr>
              <a:t>Type </a:t>
            </a:r>
            <a:r>
              <a:rPr lang="en-US" i="1" kern="1200" dirty="0">
                <a:solidFill>
                  <a:schemeClr val="bg2">
                    <a:lumMod val="50000"/>
                  </a:schemeClr>
                </a:solidFill>
                <a:latin typeface="Verdana" pitchFamily="34" charset="0"/>
                <a:ea typeface="ＭＳ Ｐゴシック" charset="0"/>
                <a:cs typeface="Arial" pitchFamily="34" charset="0"/>
              </a:rPr>
              <a:t>da</a:t>
            </a:r>
            <a:r>
              <a:rPr lang="en-US" kern="1200" dirty="0">
                <a:solidFill>
                  <a:schemeClr val="bg2">
                    <a:lumMod val="50000"/>
                  </a:schemeClr>
                </a:solidFill>
                <a:latin typeface="Verdana" pitchFamily="34" charset="0"/>
                <a:ea typeface="ＭＳ Ｐゴシック" charset="0"/>
                <a:cs typeface="Arial" pitchFamily="34" charset="0"/>
              </a:rPr>
              <a:t> to move to the admin directory</a:t>
            </a:r>
          </a:p>
          <a:p>
            <a:pPr eaLnBrk="1" hangingPunct="1"/>
            <a:r>
              <a:rPr lang="en-US" kern="1200" dirty="0">
                <a:solidFill>
                  <a:schemeClr val="bg2">
                    <a:lumMod val="50000"/>
                  </a:schemeClr>
                </a:solidFill>
                <a:latin typeface="Verdana" pitchFamily="34" charset="0"/>
                <a:ea typeface="ＭＳ Ｐゴシック" charset="0"/>
                <a:cs typeface="Arial" pitchFamily="34" charset="0"/>
              </a:rPr>
              <a:t>Type </a:t>
            </a:r>
            <a:r>
              <a:rPr lang="en-US" i="1" kern="1200" dirty="0">
                <a:solidFill>
                  <a:schemeClr val="bg2">
                    <a:lumMod val="50000"/>
                  </a:schemeClr>
                </a:solidFill>
                <a:latin typeface="Verdana" pitchFamily="34" charset="0"/>
                <a:ea typeface="ＭＳ Ｐゴシック" charset="0"/>
                <a:cs typeface="Arial" pitchFamily="34" charset="0"/>
              </a:rPr>
              <a:t>./</a:t>
            </a:r>
            <a:r>
              <a:rPr lang="en-US" i="1" kern="1200" dirty="0" err="1">
                <a:solidFill>
                  <a:schemeClr val="bg2">
                    <a:lumMod val="50000"/>
                  </a:schemeClr>
                </a:solidFill>
                <a:latin typeface="Verdana" pitchFamily="34" charset="0"/>
                <a:ea typeface="ＭＳ Ｐゴシック" charset="0"/>
                <a:cs typeface="Arial" pitchFamily="34" charset="0"/>
              </a:rPr>
              <a:t>server_admin_util</a:t>
            </a:r>
            <a:r>
              <a:rPr lang="en-US" i="1" kern="1200" dirty="0">
                <a:solidFill>
                  <a:schemeClr val="bg2">
                    <a:lumMod val="50000"/>
                  </a:schemeClr>
                </a:solidFill>
                <a:latin typeface="Verdana" pitchFamily="34" charset="0"/>
                <a:ea typeface="ＭＳ Ｐゴシック" charset="0"/>
                <a:cs typeface="Arial" pitchFamily="34" charset="0"/>
              </a:rPr>
              <a:t>  </a:t>
            </a:r>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38400" y="3352800"/>
            <a:ext cx="4310062" cy="3151957"/>
          </a:xfrm>
          <a:prstGeom prst="rect">
            <a:avLst/>
          </a:prstGeom>
          <a:noFill/>
          <a:ln w="9525">
            <a:solidFill>
              <a:schemeClr val="bg1">
                <a:lumMod val="75000"/>
              </a:schemeClr>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353827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50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150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150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07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 y="1295401"/>
            <a:ext cx="3542721" cy="2590799"/>
          </a:xfrm>
          <a:prstGeom prst="rect">
            <a:avLst/>
          </a:prstGeom>
          <a:noFill/>
          <a:ln w="9525">
            <a:solidFill>
              <a:schemeClr val="bg1">
                <a:lumMod val="75000"/>
              </a:schemeClr>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chemeClr val="accent1"/>
                </a:solidFill>
              </a14:hiddenFill>
            </a:ext>
          </a:extLst>
        </p:spPr>
      </p:pic>
      <p:sp>
        <p:nvSpPr>
          <p:cNvPr id="21506" name="Rectangle 2"/>
          <p:cNvSpPr>
            <a:spLocks noGrp="1" noChangeArrowheads="1"/>
          </p:cNvSpPr>
          <p:nvPr>
            <p:ph type="title"/>
          </p:nvPr>
        </p:nvSpPr>
        <p:spPr/>
        <p:txBody>
          <a:bodyPr/>
          <a:lstStyle/>
          <a:p>
            <a:pPr eaLnBrk="1" hangingPunct="1"/>
            <a:r>
              <a:rPr lang="en-US" dirty="0"/>
              <a:t>SAU – Start/Stop Services</a:t>
            </a:r>
          </a:p>
        </p:txBody>
      </p:sp>
      <p:sp>
        <p:nvSpPr>
          <p:cNvPr id="21507" name="Rectangle 3"/>
          <p:cNvSpPr>
            <a:spLocks noGrp="1" noChangeArrowheads="1"/>
          </p:cNvSpPr>
          <p:nvPr>
            <p:ph type="body" idx="1"/>
          </p:nvPr>
        </p:nvSpPr>
        <p:spPr>
          <a:xfrm>
            <a:off x="501650" y="4267200"/>
            <a:ext cx="8140700" cy="1927225"/>
          </a:xfrm>
        </p:spPr>
        <p:txBody>
          <a:bodyPr/>
          <a:lstStyle/>
          <a:p>
            <a:pPr eaLnBrk="1" hangingPunct="1"/>
            <a:r>
              <a:rPr lang="en-US" sz="2000" dirty="0">
                <a:solidFill>
                  <a:schemeClr val="bg2">
                    <a:lumMod val="50000"/>
                  </a:schemeClr>
                </a:solidFill>
              </a:rPr>
              <a:t>Use stop/start for </a:t>
            </a:r>
            <a:r>
              <a:rPr lang="en-US" sz="2000" dirty="0" err="1">
                <a:solidFill>
                  <a:schemeClr val="bg2">
                    <a:lumMod val="50000"/>
                  </a:schemeClr>
                </a:solidFill>
              </a:rPr>
              <a:t>config</a:t>
            </a:r>
            <a:r>
              <a:rPr lang="en-US" sz="2000" dirty="0">
                <a:solidFill>
                  <a:schemeClr val="bg2">
                    <a:lumMod val="50000"/>
                  </a:schemeClr>
                </a:solidFill>
              </a:rPr>
              <a:t> changes</a:t>
            </a:r>
          </a:p>
          <a:p>
            <a:pPr eaLnBrk="1" hangingPunct="1"/>
            <a:r>
              <a:rPr lang="en-US" sz="2000" dirty="0">
                <a:solidFill>
                  <a:schemeClr val="bg2">
                    <a:lumMod val="50000"/>
                  </a:schemeClr>
                </a:solidFill>
              </a:rPr>
              <a:t>Use restart after cleaning logs</a:t>
            </a:r>
          </a:p>
          <a:p>
            <a:pPr eaLnBrk="1" hangingPunct="1"/>
            <a:r>
              <a:rPr lang="en-US" sz="2000" dirty="0">
                <a:solidFill>
                  <a:schemeClr val="bg2">
                    <a:lumMod val="50000"/>
                  </a:schemeClr>
                </a:solidFill>
              </a:rPr>
              <a:t>Sfxglb41 user for 1-5 and 9-11 </a:t>
            </a:r>
          </a:p>
        </p:txBody>
      </p:sp>
      <p:pic>
        <p:nvPicPr>
          <p:cNvPr id="409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90886" y="1295854"/>
            <a:ext cx="2580600" cy="2514146"/>
          </a:xfrm>
          <a:prstGeom prst="rect">
            <a:avLst/>
          </a:prstGeom>
          <a:noFill/>
          <a:ln w="9525">
            <a:solidFill>
              <a:schemeClr val="bg1">
                <a:lumMod val="75000"/>
              </a:schemeClr>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chemeClr val="accent1"/>
                </a:solidFill>
              </a14:hiddenFill>
            </a:ext>
          </a:extLst>
        </p:spPr>
      </p:pic>
      <p:sp>
        <p:nvSpPr>
          <p:cNvPr id="2" name="Rectangle 1"/>
          <p:cNvSpPr/>
          <p:nvPr/>
        </p:nvSpPr>
        <p:spPr>
          <a:xfrm>
            <a:off x="609601" y="1600200"/>
            <a:ext cx="3542720" cy="2209800"/>
          </a:xfrm>
          <a:prstGeom prst="rect">
            <a:avLst/>
          </a:prstGeom>
          <a:solidFill>
            <a:schemeClr val="bg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609601" y="1295400"/>
            <a:ext cx="3438524" cy="114753"/>
          </a:xfrm>
          <a:prstGeom prst="rect">
            <a:avLst/>
          </a:prstGeom>
          <a:solidFill>
            <a:schemeClr val="bg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5168303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50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150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150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US" dirty="0"/>
              <a:t>SAU – File Systems Maintenance</a:t>
            </a:r>
          </a:p>
        </p:txBody>
      </p:sp>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 y="1295401"/>
            <a:ext cx="3542721" cy="2590799"/>
          </a:xfrm>
          <a:prstGeom prst="rect">
            <a:avLst/>
          </a:prstGeom>
          <a:noFill/>
          <a:ln w="9525">
            <a:solidFill>
              <a:schemeClr val="bg1">
                <a:lumMod val="75000"/>
              </a:schemeClr>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chemeClr val="accent1"/>
                </a:solidFill>
              </a14:hiddenFill>
            </a:ext>
          </a:extLst>
        </p:spPr>
      </p:pic>
      <p:pic>
        <p:nvPicPr>
          <p:cNvPr id="5122"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419600" y="1295401"/>
            <a:ext cx="4457700" cy="1847850"/>
          </a:xfrm>
          <a:prstGeom prst="rect">
            <a:avLst/>
          </a:prstGeom>
          <a:noFill/>
          <a:ln w="9525">
            <a:solidFill>
              <a:schemeClr val="bg1">
                <a:lumMod val="75000"/>
              </a:schemeClr>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chemeClr val="accent1"/>
                </a:solidFill>
              </a14:hiddenFill>
            </a:ext>
          </a:extLst>
        </p:spPr>
      </p:pic>
      <p:sp>
        <p:nvSpPr>
          <p:cNvPr id="9" name="Rectangle 8"/>
          <p:cNvSpPr/>
          <p:nvPr/>
        </p:nvSpPr>
        <p:spPr>
          <a:xfrm>
            <a:off x="609601" y="1752600"/>
            <a:ext cx="3542720" cy="2057400"/>
          </a:xfrm>
          <a:prstGeom prst="rect">
            <a:avLst/>
          </a:prstGeom>
          <a:solidFill>
            <a:schemeClr val="bg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609601" y="1295400"/>
            <a:ext cx="3438524" cy="304800"/>
          </a:xfrm>
          <a:prstGeom prst="rect">
            <a:avLst/>
          </a:prstGeom>
          <a:solidFill>
            <a:schemeClr val="bg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3"/>
          <p:cNvSpPr txBox="1">
            <a:spLocks noChangeArrowheads="1"/>
          </p:cNvSpPr>
          <p:nvPr/>
        </p:nvSpPr>
        <p:spPr bwMode="auto">
          <a:xfrm>
            <a:off x="501650" y="4267200"/>
            <a:ext cx="8140700" cy="1927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lnSpc>
                <a:spcPct val="125000"/>
              </a:lnSpc>
              <a:spcBef>
                <a:spcPct val="35000"/>
              </a:spcBef>
              <a:spcAft>
                <a:spcPct val="0"/>
              </a:spcAft>
              <a:buSzPct val="85000"/>
              <a:buChar char="•"/>
              <a:defRPr sz="2800">
                <a:solidFill>
                  <a:srgbClr val="3E4C56"/>
                </a:solidFill>
                <a:latin typeface="+mn-lt"/>
                <a:ea typeface="+mn-ea"/>
                <a:cs typeface="+mn-cs"/>
              </a:defRPr>
            </a:lvl1pPr>
            <a:lvl2pPr marL="742950" indent="-285750" algn="l" rtl="0" eaLnBrk="0" fontAlgn="base" hangingPunct="0">
              <a:lnSpc>
                <a:spcPct val="125000"/>
              </a:lnSpc>
              <a:spcBef>
                <a:spcPct val="35000"/>
              </a:spcBef>
              <a:spcAft>
                <a:spcPct val="0"/>
              </a:spcAft>
              <a:buSzPct val="85000"/>
              <a:buChar char="•"/>
              <a:defRPr sz="2600">
                <a:solidFill>
                  <a:srgbClr val="3E4C56"/>
                </a:solidFill>
                <a:latin typeface="+mn-lt"/>
                <a:ea typeface="+mn-ea"/>
                <a:cs typeface="+mn-cs"/>
              </a:defRPr>
            </a:lvl2pPr>
            <a:lvl3pPr marL="1143000" indent="-228600" algn="l" rtl="0" eaLnBrk="0" fontAlgn="base" hangingPunct="0">
              <a:lnSpc>
                <a:spcPct val="125000"/>
              </a:lnSpc>
              <a:spcBef>
                <a:spcPct val="35000"/>
              </a:spcBef>
              <a:spcAft>
                <a:spcPct val="0"/>
              </a:spcAft>
              <a:buSzPct val="85000"/>
              <a:buChar char="•"/>
              <a:defRPr sz="2400">
                <a:solidFill>
                  <a:srgbClr val="3E4C56"/>
                </a:solidFill>
                <a:latin typeface="+mn-lt"/>
                <a:ea typeface="+mn-ea"/>
                <a:cs typeface="+mn-cs"/>
              </a:defRPr>
            </a:lvl3pPr>
            <a:lvl4pPr marL="1600200" indent="-228600" algn="l" rtl="0" eaLnBrk="0" fontAlgn="base" hangingPunct="0">
              <a:lnSpc>
                <a:spcPct val="125000"/>
              </a:lnSpc>
              <a:spcBef>
                <a:spcPct val="35000"/>
              </a:spcBef>
              <a:spcAft>
                <a:spcPct val="0"/>
              </a:spcAft>
              <a:buSzPct val="85000"/>
              <a:buChar char="•"/>
              <a:defRPr sz="2200">
                <a:solidFill>
                  <a:srgbClr val="3E4C56"/>
                </a:solidFill>
                <a:latin typeface="+mn-lt"/>
                <a:ea typeface="+mn-ea"/>
                <a:cs typeface="+mn-cs"/>
              </a:defRPr>
            </a:lvl4pPr>
            <a:lvl5pPr marL="2057400" indent="-228600" algn="l" rtl="0" eaLnBrk="0" fontAlgn="base" hangingPunct="0">
              <a:lnSpc>
                <a:spcPct val="125000"/>
              </a:lnSpc>
              <a:spcBef>
                <a:spcPct val="35000"/>
              </a:spcBef>
              <a:spcAft>
                <a:spcPct val="0"/>
              </a:spcAft>
              <a:buSzPct val="85000"/>
              <a:buChar char="•"/>
              <a:defRPr sz="2000">
                <a:solidFill>
                  <a:srgbClr val="3E4C56"/>
                </a:solidFill>
                <a:latin typeface="+mn-lt"/>
                <a:ea typeface="+mn-ea"/>
                <a:cs typeface="+mn-cs"/>
              </a:defRPr>
            </a:lvl5pPr>
            <a:lvl6pPr marL="2514600" indent="-228600" algn="l" rtl="0" fontAlgn="base">
              <a:lnSpc>
                <a:spcPct val="125000"/>
              </a:lnSpc>
              <a:spcBef>
                <a:spcPct val="35000"/>
              </a:spcBef>
              <a:spcAft>
                <a:spcPct val="0"/>
              </a:spcAft>
              <a:buSzPct val="85000"/>
              <a:buChar char="•"/>
              <a:defRPr sz="2000">
                <a:solidFill>
                  <a:srgbClr val="3E4C56"/>
                </a:solidFill>
                <a:latin typeface="+mn-lt"/>
                <a:ea typeface="+mn-ea"/>
                <a:cs typeface="+mn-cs"/>
              </a:defRPr>
            </a:lvl6pPr>
            <a:lvl7pPr marL="2971800" indent="-228600" algn="l" rtl="0" fontAlgn="base">
              <a:lnSpc>
                <a:spcPct val="125000"/>
              </a:lnSpc>
              <a:spcBef>
                <a:spcPct val="35000"/>
              </a:spcBef>
              <a:spcAft>
                <a:spcPct val="0"/>
              </a:spcAft>
              <a:buSzPct val="85000"/>
              <a:buChar char="•"/>
              <a:defRPr sz="2000">
                <a:solidFill>
                  <a:srgbClr val="3E4C56"/>
                </a:solidFill>
                <a:latin typeface="+mn-lt"/>
                <a:ea typeface="+mn-ea"/>
                <a:cs typeface="+mn-cs"/>
              </a:defRPr>
            </a:lvl7pPr>
            <a:lvl8pPr marL="3429000" indent="-228600" algn="l" rtl="0" fontAlgn="base">
              <a:lnSpc>
                <a:spcPct val="125000"/>
              </a:lnSpc>
              <a:spcBef>
                <a:spcPct val="35000"/>
              </a:spcBef>
              <a:spcAft>
                <a:spcPct val="0"/>
              </a:spcAft>
              <a:buSzPct val="85000"/>
              <a:buChar char="•"/>
              <a:defRPr sz="2000">
                <a:solidFill>
                  <a:srgbClr val="3E4C56"/>
                </a:solidFill>
                <a:latin typeface="+mn-lt"/>
                <a:ea typeface="+mn-ea"/>
                <a:cs typeface="+mn-cs"/>
              </a:defRPr>
            </a:lvl8pPr>
            <a:lvl9pPr marL="3886200" indent="-228600" algn="l" rtl="0" fontAlgn="base">
              <a:lnSpc>
                <a:spcPct val="125000"/>
              </a:lnSpc>
              <a:spcBef>
                <a:spcPct val="35000"/>
              </a:spcBef>
              <a:spcAft>
                <a:spcPct val="0"/>
              </a:spcAft>
              <a:buSzPct val="85000"/>
              <a:buChar char="•"/>
              <a:defRPr sz="2000">
                <a:solidFill>
                  <a:srgbClr val="3E4C56"/>
                </a:solidFill>
                <a:latin typeface="+mn-lt"/>
                <a:ea typeface="+mn-ea"/>
                <a:cs typeface="+mn-cs"/>
              </a:defRPr>
            </a:lvl9pPr>
          </a:lstStyle>
          <a:p>
            <a:pPr eaLnBrk="1" hangingPunct="1"/>
            <a:r>
              <a:rPr lang="en-US" sz="2000" b="0" dirty="0"/>
              <a:t>Use for file system maintenance tasks such as cleaning logs, checking for broken symbolic links, and scheduling maintenance tasks </a:t>
            </a:r>
          </a:p>
        </p:txBody>
      </p:sp>
    </p:spTree>
    <p:extLst>
      <p:ext uri="{BB962C8B-B14F-4D97-AF65-F5344CB8AC3E}">
        <p14:creationId xmlns:p14="http://schemas.microsoft.com/office/powerpoint/2010/main" val="389034369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US" dirty="0"/>
              <a:t>SAU – Change Passwords</a:t>
            </a:r>
          </a:p>
        </p:txBody>
      </p:sp>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 y="1295401"/>
            <a:ext cx="3542721" cy="2590799"/>
          </a:xfrm>
          <a:prstGeom prst="rect">
            <a:avLst/>
          </a:prstGeom>
          <a:noFill/>
          <a:ln w="9525">
            <a:solidFill>
              <a:schemeClr val="bg1">
                <a:lumMod val="75000"/>
              </a:schemeClr>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chemeClr val="accent1"/>
                </a:solidFill>
              </a14:hiddenFill>
            </a:ext>
          </a:extLst>
        </p:spPr>
      </p:pic>
      <p:pic>
        <p:nvPicPr>
          <p:cNvPr id="614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397829" y="1295401"/>
            <a:ext cx="4581525" cy="848089"/>
          </a:xfrm>
          <a:prstGeom prst="rect">
            <a:avLst/>
          </a:prstGeom>
          <a:noFill/>
          <a:ln w="9525">
            <a:solidFill>
              <a:schemeClr val="bg1">
                <a:lumMod val="75000"/>
              </a:schemeClr>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chemeClr val="accent1"/>
                </a:solidFill>
              </a14:hiddenFill>
            </a:ext>
          </a:extLst>
        </p:spPr>
      </p:pic>
      <p:sp>
        <p:nvSpPr>
          <p:cNvPr id="6" name="Rectangle 5"/>
          <p:cNvSpPr/>
          <p:nvPr/>
        </p:nvSpPr>
        <p:spPr>
          <a:xfrm>
            <a:off x="609601" y="1905000"/>
            <a:ext cx="3542720" cy="1905000"/>
          </a:xfrm>
          <a:prstGeom prst="rect">
            <a:avLst/>
          </a:prstGeom>
          <a:solidFill>
            <a:schemeClr val="bg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609601" y="1295399"/>
            <a:ext cx="3438524" cy="424045"/>
          </a:xfrm>
          <a:prstGeom prst="rect">
            <a:avLst/>
          </a:prstGeom>
          <a:solidFill>
            <a:schemeClr val="bg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3"/>
          <p:cNvSpPr txBox="1">
            <a:spLocks noChangeArrowheads="1"/>
          </p:cNvSpPr>
          <p:nvPr/>
        </p:nvSpPr>
        <p:spPr bwMode="auto">
          <a:xfrm>
            <a:off x="479380" y="4267200"/>
            <a:ext cx="8140700" cy="1927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lnSpc>
                <a:spcPct val="125000"/>
              </a:lnSpc>
              <a:spcBef>
                <a:spcPct val="35000"/>
              </a:spcBef>
              <a:spcAft>
                <a:spcPct val="0"/>
              </a:spcAft>
              <a:buSzPct val="85000"/>
              <a:buChar char="•"/>
              <a:defRPr sz="2800">
                <a:solidFill>
                  <a:srgbClr val="3E4C56"/>
                </a:solidFill>
                <a:latin typeface="+mn-lt"/>
                <a:ea typeface="+mn-ea"/>
                <a:cs typeface="+mn-cs"/>
              </a:defRPr>
            </a:lvl1pPr>
            <a:lvl2pPr marL="742950" indent="-285750" algn="l" rtl="0" eaLnBrk="0" fontAlgn="base" hangingPunct="0">
              <a:lnSpc>
                <a:spcPct val="125000"/>
              </a:lnSpc>
              <a:spcBef>
                <a:spcPct val="35000"/>
              </a:spcBef>
              <a:spcAft>
                <a:spcPct val="0"/>
              </a:spcAft>
              <a:buSzPct val="85000"/>
              <a:buChar char="•"/>
              <a:defRPr sz="2600">
                <a:solidFill>
                  <a:srgbClr val="3E4C56"/>
                </a:solidFill>
                <a:latin typeface="+mn-lt"/>
                <a:ea typeface="+mn-ea"/>
                <a:cs typeface="+mn-cs"/>
              </a:defRPr>
            </a:lvl2pPr>
            <a:lvl3pPr marL="1143000" indent="-228600" algn="l" rtl="0" eaLnBrk="0" fontAlgn="base" hangingPunct="0">
              <a:lnSpc>
                <a:spcPct val="125000"/>
              </a:lnSpc>
              <a:spcBef>
                <a:spcPct val="35000"/>
              </a:spcBef>
              <a:spcAft>
                <a:spcPct val="0"/>
              </a:spcAft>
              <a:buSzPct val="85000"/>
              <a:buChar char="•"/>
              <a:defRPr sz="2400">
                <a:solidFill>
                  <a:srgbClr val="3E4C56"/>
                </a:solidFill>
                <a:latin typeface="+mn-lt"/>
                <a:ea typeface="+mn-ea"/>
                <a:cs typeface="+mn-cs"/>
              </a:defRPr>
            </a:lvl3pPr>
            <a:lvl4pPr marL="1600200" indent="-228600" algn="l" rtl="0" eaLnBrk="0" fontAlgn="base" hangingPunct="0">
              <a:lnSpc>
                <a:spcPct val="125000"/>
              </a:lnSpc>
              <a:spcBef>
                <a:spcPct val="35000"/>
              </a:spcBef>
              <a:spcAft>
                <a:spcPct val="0"/>
              </a:spcAft>
              <a:buSzPct val="85000"/>
              <a:buChar char="•"/>
              <a:defRPr sz="2200">
                <a:solidFill>
                  <a:srgbClr val="3E4C56"/>
                </a:solidFill>
                <a:latin typeface="+mn-lt"/>
                <a:ea typeface="+mn-ea"/>
                <a:cs typeface="+mn-cs"/>
              </a:defRPr>
            </a:lvl4pPr>
            <a:lvl5pPr marL="2057400" indent="-228600" algn="l" rtl="0" eaLnBrk="0" fontAlgn="base" hangingPunct="0">
              <a:lnSpc>
                <a:spcPct val="125000"/>
              </a:lnSpc>
              <a:spcBef>
                <a:spcPct val="35000"/>
              </a:spcBef>
              <a:spcAft>
                <a:spcPct val="0"/>
              </a:spcAft>
              <a:buSzPct val="85000"/>
              <a:buChar char="•"/>
              <a:defRPr sz="2000">
                <a:solidFill>
                  <a:srgbClr val="3E4C56"/>
                </a:solidFill>
                <a:latin typeface="+mn-lt"/>
                <a:ea typeface="+mn-ea"/>
                <a:cs typeface="+mn-cs"/>
              </a:defRPr>
            </a:lvl5pPr>
            <a:lvl6pPr marL="2514600" indent="-228600" algn="l" rtl="0" fontAlgn="base">
              <a:lnSpc>
                <a:spcPct val="125000"/>
              </a:lnSpc>
              <a:spcBef>
                <a:spcPct val="35000"/>
              </a:spcBef>
              <a:spcAft>
                <a:spcPct val="0"/>
              </a:spcAft>
              <a:buSzPct val="85000"/>
              <a:buChar char="•"/>
              <a:defRPr sz="2000">
                <a:solidFill>
                  <a:srgbClr val="3E4C56"/>
                </a:solidFill>
                <a:latin typeface="+mn-lt"/>
                <a:ea typeface="+mn-ea"/>
                <a:cs typeface="+mn-cs"/>
              </a:defRPr>
            </a:lvl6pPr>
            <a:lvl7pPr marL="2971800" indent="-228600" algn="l" rtl="0" fontAlgn="base">
              <a:lnSpc>
                <a:spcPct val="125000"/>
              </a:lnSpc>
              <a:spcBef>
                <a:spcPct val="35000"/>
              </a:spcBef>
              <a:spcAft>
                <a:spcPct val="0"/>
              </a:spcAft>
              <a:buSzPct val="85000"/>
              <a:buChar char="•"/>
              <a:defRPr sz="2000">
                <a:solidFill>
                  <a:srgbClr val="3E4C56"/>
                </a:solidFill>
                <a:latin typeface="+mn-lt"/>
                <a:ea typeface="+mn-ea"/>
                <a:cs typeface="+mn-cs"/>
              </a:defRPr>
            </a:lvl7pPr>
            <a:lvl8pPr marL="3429000" indent="-228600" algn="l" rtl="0" fontAlgn="base">
              <a:lnSpc>
                <a:spcPct val="125000"/>
              </a:lnSpc>
              <a:spcBef>
                <a:spcPct val="35000"/>
              </a:spcBef>
              <a:spcAft>
                <a:spcPct val="0"/>
              </a:spcAft>
              <a:buSzPct val="85000"/>
              <a:buChar char="•"/>
              <a:defRPr sz="2000">
                <a:solidFill>
                  <a:srgbClr val="3E4C56"/>
                </a:solidFill>
                <a:latin typeface="+mn-lt"/>
                <a:ea typeface="+mn-ea"/>
                <a:cs typeface="+mn-cs"/>
              </a:defRPr>
            </a:lvl8pPr>
            <a:lvl9pPr marL="3886200" indent="-228600" algn="l" rtl="0" fontAlgn="base">
              <a:lnSpc>
                <a:spcPct val="125000"/>
              </a:lnSpc>
              <a:spcBef>
                <a:spcPct val="35000"/>
              </a:spcBef>
              <a:spcAft>
                <a:spcPct val="0"/>
              </a:spcAft>
              <a:buSzPct val="85000"/>
              <a:buChar char="•"/>
              <a:defRPr sz="2000">
                <a:solidFill>
                  <a:srgbClr val="3E4C56"/>
                </a:solidFill>
                <a:latin typeface="+mn-lt"/>
                <a:ea typeface="+mn-ea"/>
                <a:cs typeface="+mn-cs"/>
              </a:defRPr>
            </a:lvl9pPr>
          </a:lstStyle>
          <a:p>
            <a:pPr eaLnBrk="1" hangingPunct="1"/>
            <a:r>
              <a:rPr lang="en-US" sz="2000" b="0" dirty="0"/>
              <a:t>Change  passwords for UNIX and MySQL and encrypt them for use in the configuration files.</a:t>
            </a:r>
          </a:p>
        </p:txBody>
      </p:sp>
    </p:spTree>
    <p:extLst>
      <p:ext uri="{BB962C8B-B14F-4D97-AF65-F5344CB8AC3E}">
        <p14:creationId xmlns:p14="http://schemas.microsoft.com/office/powerpoint/2010/main" val="134241095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US" dirty="0"/>
              <a:t>SAU – Database Maintenance</a:t>
            </a:r>
          </a:p>
        </p:txBody>
      </p:sp>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 y="1295401"/>
            <a:ext cx="3542721" cy="2590799"/>
          </a:xfrm>
          <a:prstGeom prst="rect">
            <a:avLst/>
          </a:prstGeom>
          <a:noFill/>
          <a:ln w="9525">
            <a:solidFill>
              <a:schemeClr val="bg1">
                <a:lumMod val="75000"/>
              </a:schemeClr>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chemeClr val="accent1"/>
                </a:solidFill>
              </a14:hiddenFill>
            </a:ext>
          </a:extLst>
        </p:spPr>
      </p:pic>
      <p:pic>
        <p:nvPicPr>
          <p:cNvPr id="7171"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2000" y="1295401"/>
            <a:ext cx="3695700" cy="2724150"/>
          </a:xfrm>
          <a:prstGeom prst="rect">
            <a:avLst/>
          </a:prstGeom>
          <a:noFill/>
          <a:ln w="9525">
            <a:solidFill>
              <a:schemeClr val="bg1">
                <a:lumMod val="75000"/>
              </a:schemeClr>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chemeClr val="accent1"/>
                </a:solidFill>
              </a14:hiddenFill>
            </a:ext>
          </a:extLst>
        </p:spPr>
      </p:pic>
      <p:sp>
        <p:nvSpPr>
          <p:cNvPr id="7" name="Rectangle 6"/>
          <p:cNvSpPr/>
          <p:nvPr/>
        </p:nvSpPr>
        <p:spPr>
          <a:xfrm>
            <a:off x="609601" y="2057400"/>
            <a:ext cx="3542720" cy="1752600"/>
          </a:xfrm>
          <a:prstGeom prst="rect">
            <a:avLst/>
          </a:prstGeom>
          <a:solidFill>
            <a:schemeClr val="bg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609601" y="1295400"/>
            <a:ext cx="3438524" cy="609600"/>
          </a:xfrm>
          <a:prstGeom prst="rect">
            <a:avLst/>
          </a:prstGeom>
          <a:solidFill>
            <a:schemeClr val="bg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3"/>
          <p:cNvSpPr txBox="1">
            <a:spLocks noChangeArrowheads="1"/>
          </p:cNvSpPr>
          <p:nvPr/>
        </p:nvSpPr>
        <p:spPr bwMode="auto">
          <a:xfrm>
            <a:off x="501650" y="4267200"/>
            <a:ext cx="8140700" cy="1927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lnSpc>
                <a:spcPct val="125000"/>
              </a:lnSpc>
              <a:spcBef>
                <a:spcPct val="35000"/>
              </a:spcBef>
              <a:spcAft>
                <a:spcPct val="0"/>
              </a:spcAft>
              <a:buSzPct val="85000"/>
              <a:buChar char="•"/>
              <a:defRPr sz="2800">
                <a:solidFill>
                  <a:srgbClr val="3E4C56"/>
                </a:solidFill>
                <a:latin typeface="+mn-lt"/>
                <a:ea typeface="+mn-ea"/>
                <a:cs typeface="+mn-cs"/>
              </a:defRPr>
            </a:lvl1pPr>
            <a:lvl2pPr marL="742950" indent="-285750" algn="l" rtl="0" eaLnBrk="0" fontAlgn="base" hangingPunct="0">
              <a:lnSpc>
                <a:spcPct val="125000"/>
              </a:lnSpc>
              <a:spcBef>
                <a:spcPct val="35000"/>
              </a:spcBef>
              <a:spcAft>
                <a:spcPct val="0"/>
              </a:spcAft>
              <a:buSzPct val="85000"/>
              <a:buChar char="•"/>
              <a:defRPr sz="2600">
                <a:solidFill>
                  <a:srgbClr val="3E4C56"/>
                </a:solidFill>
                <a:latin typeface="+mn-lt"/>
                <a:ea typeface="+mn-ea"/>
                <a:cs typeface="+mn-cs"/>
              </a:defRPr>
            </a:lvl2pPr>
            <a:lvl3pPr marL="1143000" indent="-228600" algn="l" rtl="0" eaLnBrk="0" fontAlgn="base" hangingPunct="0">
              <a:lnSpc>
                <a:spcPct val="125000"/>
              </a:lnSpc>
              <a:spcBef>
                <a:spcPct val="35000"/>
              </a:spcBef>
              <a:spcAft>
                <a:spcPct val="0"/>
              </a:spcAft>
              <a:buSzPct val="85000"/>
              <a:buChar char="•"/>
              <a:defRPr sz="2400">
                <a:solidFill>
                  <a:srgbClr val="3E4C56"/>
                </a:solidFill>
                <a:latin typeface="+mn-lt"/>
                <a:ea typeface="+mn-ea"/>
                <a:cs typeface="+mn-cs"/>
              </a:defRPr>
            </a:lvl3pPr>
            <a:lvl4pPr marL="1600200" indent="-228600" algn="l" rtl="0" eaLnBrk="0" fontAlgn="base" hangingPunct="0">
              <a:lnSpc>
                <a:spcPct val="125000"/>
              </a:lnSpc>
              <a:spcBef>
                <a:spcPct val="35000"/>
              </a:spcBef>
              <a:spcAft>
                <a:spcPct val="0"/>
              </a:spcAft>
              <a:buSzPct val="85000"/>
              <a:buChar char="•"/>
              <a:defRPr sz="2200">
                <a:solidFill>
                  <a:srgbClr val="3E4C56"/>
                </a:solidFill>
                <a:latin typeface="+mn-lt"/>
                <a:ea typeface="+mn-ea"/>
                <a:cs typeface="+mn-cs"/>
              </a:defRPr>
            </a:lvl4pPr>
            <a:lvl5pPr marL="2057400" indent="-228600" algn="l" rtl="0" eaLnBrk="0" fontAlgn="base" hangingPunct="0">
              <a:lnSpc>
                <a:spcPct val="125000"/>
              </a:lnSpc>
              <a:spcBef>
                <a:spcPct val="35000"/>
              </a:spcBef>
              <a:spcAft>
                <a:spcPct val="0"/>
              </a:spcAft>
              <a:buSzPct val="85000"/>
              <a:buChar char="•"/>
              <a:defRPr sz="2000">
                <a:solidFill>
                  <a:srgbClr val="3E4C56"/>
                </a:solidFill>
                <a:latin typeface="+mn-lt"/>
                <a:ea typeface="+mn-ea"/>
                <a:cs typeface="+mn-cs"/>
              </a:defRPr>
            </a:lvl5pPr>
            <a:lvl6pPr marL="2514600" indent="-228600" algn="l" rtl="0" fontAlgn="base">
              <a:lnSpc>
                <a:spcPct val="125000"/>
              </a:lnSpc>
              <a:spcBef>
                <a:spcPct val="35000"/>
              </a:spcBef>
              <a:spcAft>
                <a:spcPct val="0"/>
              </a:spcAft>
              <a:buSzPct val="85000"/>
              <a:buChar char="•"/>
              <a:defRPr sz="2000">
                <a:solidFill>
                  <a:srgbClr val="3E4C56"/>
                </a:solidFill>
                <a:latin typeface="+mn-lt"/>
                <a:ea typeface="+mn-ea"/>
                <a:cs typeface="+mn-cs"/>
              </a:defRPr>
            </a:lvl6pPr>
            <a:lvl7pPr marL="2971800" indent="-228600" algn="l" rtl="0" fontAlgn="base">
              <a:lnSpc>
                <a:spcPct val="125000"/>
              </a:lnSpc>
              <a:spcBef>
                <a:spcPct val="35000"/>
              </a:spcBef>
              <a:spcAft>
                <a:spcPct val="0"/>
              </a:spcAft>
              <a:buSzPct val="85000"/>
              <a:buChar char="•"/>
              <a:defRPr sz="2000">
                <a:solidFill>
                  <a:srgbClr val="3E4C56"/>
                </a:solidFill>
                <a:latin typeface="+mn-lt"/>
                <a:ea typeface="+mn-ea"/>
                <a:cs typeface="+mn-cs"/>
              </a:defRPr>
            </a:lvl7pPr>
            <a:lvl8pPr marL="3429000" indent="-228600" algn="l" rtl="0" fontAlgn="base">
              <a:lnSpc>
                <a:spcPct val="125000"/>
              </a:lnSpc>
              <a:spcBef>
                <a:spcPct val="35000"/>
              </a:spcBef>
              <a:spcAft>
                <a:spcPct val="0"/>
              </a:spcAft>
              <a:buSzPct val="85000"/>
              <a:buChar char="•"/>
              <a:defRPr sz="2000">
                <a:solidFill>
                  <a:srgbClr val="3E4C56"/>
                </a:solidFill>
                <a:latin typeface="+mn-lt"/>
                <a:ea typeface="+mn-ea"/>
                <a:cs typeface="+mn-cs"/>
              </a:defRPr>
            </a:lvl8pPr>
            <a:lvl9pPr marL="3886200" indent="-228600" algn="l" rtl="0" fontAlgn="base">
              <a:lnSpc>
                <a:spcPct val="125000"/>
              </a:lnSpc>
              <a:spcBef>
                <a:spcPct val="35000"/>
              </a:spcBef>
              <a:spcAft>
                <a:spcPct val="0"/>
              </a:spcAft>
              <a:buSzPct val="85000"/>
              <a:buChar char="•"/>
              <a:defRPr sz="2000">
                <a:solidFill>
                  <a:srgbClr val="3E4C56"/>
                </a:solidFill>
                <a:latin typeface="+mn-lt"/>
                <a:ea typeface="+mn-ea"/>
                <a:cs typeface="+mn-cs"/>
              </a:defRPr>
            </a:lvl9pPr>
          </a:lstStyle>
          <a:p>
            <a:pPr eaLnBrk="1" hangingPunct="1"/>
            <a:r>
              <a:rPr lang="en-US" sz="2000" b="0" dirty="0"/>
              <a:t>Contact Ex </a:t>
            </a:r>
            <a:r>
              <a:rPr lang="en-US" sz="2000" b="0" dirty="0" err="1"/>
              <a:t>Libris</a:t>
            </a:r>
            <a:r>
              <a:rPr lang="en-US" sz="2000" b="0" dirty="0"/>
              <a:t> for help with 7,8,9,10</a:t>
            </a:r>
          </a:p>
          <a:p>
            <a:pPr eaLnBrk="1" hangingPunct="1"/>
            <a:r>
              <a:rPr lang="en-US" sz="2000" b="0" dirty="0"/>
              <a:t>Ex </a:t>
            </a:r>
            <a:r>
              <a:rPr lang="en-US" sz="2000" b="0" dirty="0" err="1"/>
              <a:t>Libris</a:t>
            </a:r>
            <a:r>
              <a:rPr lang="en-US" sz="2000" b="0" dirty="0"/>
              <a:t> support only – 12, 13</a:t>
            </a:r>
          </a:p>
          <a:p>
            <a:pPr eaLnBrk="1" hangingPunct="1"/>
            <a:r>
              <a:rPr lang="en-US" sz="2000" b="0" dirty="0"/>
              <a:t>Use #14 with caution – not able to undo!</a:t>
            </a:r>
          </a:p>
        </p:txBody>
      </p:sp>
    </p:spTree>
    <p:extLst>
      <p:ext uri="{BB962C8B-B14F-4D97-AF65-F5344CB8AC3E}">
        <p14:creationId xmlns:p14="http://schemas.microsoft.com/office/powerpoint/2010/main" val="8514098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US" dirty="0"/>
              <a:t>SAU - Statistics</a:t>
            </a:r>
          </a:p>
        </p:txBody>
      </p:sp>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 y="990601"/>
            <a:ext cx="3542721" cy="2590799"/>
          </a:xfrm>
          <a:prstGeom prst="rect">
            <a:avLst/>
          </a:prstGeom>
          <a:noFill/>
          <a:ln w="9525">
            <a:solidFill>
              <a:schemeClr val="bg1">
                <a:lumMod val="75000"/>
              </a:schemeClr>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chemeClr val="accent1"/>
                </a:solidFill>
              </a14:hiddenFill>
            </a:ext>
          </a:extLst>
        </p:spPr>
      </p:pic>
      <p:pic>
        <p:nvPicPr>
          <p:cNvPr id="8194"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343400" y="990601"/>
            <a:ext cx="4448175" cy="2000250"/>
          </a:xfrm>
          <a:prstGeom prst="rect">
            <a:avLst/>
          </a:prstGeom>
          <a:noFill/>
          <a:ln w="9525">
            <a:solidFill>
              <a:schemeClr val="bg1">
                <a:lumMod val="75000"/>
              </a:schemeClr>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chemeClr val="accent1"/>
                </a:solidFill>
              </a14:hiddenFill>
            </a:ext>
          </a:extLst>
        </p:spPr>
      </p:pic>
      <p:sp>
        <p:nvSpPr>
          <p:cNvPr id="6" name="Rectangle 5"/>
          <p:cNvSpPr/>
          <p:nvPr/>
        </p:nvSpPr>
        <p:spPr>
          <a:xfrm>
            <a:off x="304801" y="1905000"/>
            <a:ext cx="3542720" cy="1600200"/>
          </a:xfrm>
          <a:prstGeom prst="rect">
            <a:avLst/>
          </a:prstGeom>
          <a:solidFill>
            <a:schemeClr val="bg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304801" y="990600"/>
            <a:ext cx="3438524" cy="762000"/>
          </a:xfrm>
          <a:prstGeom prst="rect">
            <a:avLst/>
          </a:prstGeom>
          <a:solidFill>
            <a:schemeClr val="bg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3"/>
          <p:cNvSpPr txBox="1">
            <a:spLocks noChangeArrowheads="1"/>
          </p:cNvSpPr>
          <p:nvPr/>
        </p:nvSpPr>
        <p:spPr bwMode="auto">
          <a:xfrm>
            <a:off x="496702" y="5248895"/>
            <a:ext cx="8140700" cy="160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lnSpc>
                <a:spcPct val="125000"/>
              </a:lnSpc>
              <a:spcBef>
                <a:spcPct val="35000"/>
              </a:spcBef>
              <a:spcAft>
                <a:spcPct val="0"/>
              </a:spcAft>
              <a:buSzPct val="85000"/>
              <a:buChar char="•"/>
              <a:defRPr sz="2800">
                <a:solidFill>
                  <a:srgbClr val="3E4C56"/>
                </a:solidFill>
                <a:latin typeface="+mn-lt"/>
                <a:ea typeface="+mn-ea"/>
                <a:cs typeface="+mn-cs"/>
              </a:defRPr>
            </a:lvl1pPr>
            <a:lvl2pPr marL="742950" indent="-285750" algn="l" rtl="0" eaLnBrk="0" fontAlgn="base" hangingPunct="0">
              <a:lnSpc>
                <a:spcPct val="125000"/>
              </a:lnSpc>
              <a:spcBef>
                <a:spcPct val="35000"/>
              </a:spcBef>
              <a:spcAft>
                <a:spcPct val="0"/>
              </a:spcAft>
              <a:buSzPct val="85000"/>
              <a:buChar char="•"/>
              <a:defRPr sz="2600">
                <a:solidFill>
                  <a:srgbClr val="3E4C56"/>
                </a:solidFill>
                <a:latin typeface="+mn-lt"/>
                <a:ea typeface="+mn-ea"/>
                <a:cs typeface="+mn-cs"/>
              </a:defRPr>
            </a:lvl2pPr>
            <a:lvl3pPr marL="1143000" indent="-228600" algn="l" rtl="0" eaLnBrk="0" fontAlgn="base" hangingPunct="0">
              <a:lnSpc>
                <a:spcPct val="125000"/>
              </a:lnSpc>
              <a:spcBef>
                <a:spcPct val="35000"/>
              </a:spcBef>
              <a:spcAft>
                <a:spcPct val="0"/>
              </a:spcAft>
              <a:buSzPct val="85000"/>
              <a:buChar char="•"/>
              <a:defRPr sz="2400">
                <a:solidFill>
                  <a:srgbClr val="3E4C56"/>
                </a:solidFill>
                <a:latin typeface="+mn-lt"/>
                <a:ea typeface="+mn-ea"/>
                <a:cs typeface="+mn-cs"/>
              </a:defRPr>
            </a:lvl3pPr>
            <a:lvl4pPr marL="1600200" indent="-228600" algn="l" rtl="0" eaLnBrk="0" fontAlgn="base" hangingPunct="0">
              <a:lnSpc>
                <a:spcPct val="125000"/>
              </a:lnSpc>
              <a:spcBef>
                <a:spcPct val="35000"/>
              </a:spcBef>
              <a:spcAft>
                <a:spcPct val="0"/>
              </a:spcAft>
              <a:buSzPct val="85000"/>
              <a:buChar char="•"/>
              <a:defRPr sz="2200">
                <a:solidFill>
                  <a:srgbClr val="3E4C56"/>
                </a:solidFill>
                <a:latin typeface="+mn-lt"/>
                <a:ea typeface="+mn-ea"/>
                <a:cs typeface="+mn-cs"/>
              </a:defRPr>
            </a:lvl4pPr>
            <a:lvl5pPr marL="2057400" indent="-228600" algn="l" rtl="0" eaLnBrk="0" fontAlgn="base" hangingPunct="0">
              <a:lnSpc>
                <a:spcPct val="125000"/>
              </a:lnSpc>
              <a:spcBef>
                <a:spcPct val="35000"/>
              </a:spcBef>
              <a:spcAft>
                <a:spcPct val="0"/>
              </a:spcAft>
              <a:buSzPct val="85000"/>
              <a:buChar char="•"/>
              <a:defRPr sz="2000">
                <a:solidFill>
                  <a:srgbClr val="3E4C56"/>
                </a:solidFill>
                <a:latin typeface="+mn-lt"/>
                <a:ea typeface="+mn-ea"/>
                <a:cs typeface="+mn-cs"/>
              </a:defRPr>
            </a:lvl5pPr>
            <a:lvl6pPr marL="2514600" indent="-228600" algn="l" rtl="0" fontAlgn="base">
              <a:lnSpc>
                <a:spcPct val="125000"/>
              </a:lnSpc>
              <a:spcBef>
                <a:spcPct val="35000"/>
              </a:spcBef>
              <a:spcAft>
                <a:spcPct val="0"/>
              </a:spcAft>
              <a:buSzPct val="85000"/>
              <a:buChar char="•"/>
              <a:defRPr sz="2000">
                <a:solidFill>
                  <a:srgbClr val="3E4C56"/>
                </a:solidFill>
                <a:latin typeface="+mn-lt"/>
                <a:ea typeface="+mn-ea"/>
                <a:cs typeface="+mn-cs"/>
              </a:defRPr>
            </a:lvl6pPr>
            <a:lvl7pPr marL="2971800" indent="-228600" algn="l" rtl="0" fontAlgn="base">
              <a:lnSpc>
                <a:spcPct val="125000"/>
              </a:lnSpc>
              <a:spcBef>
                <a:spcPct val="35000"/>
              </a:spcBef>
              <a:spcAft>
                <a:spcPct val="0"/>
              </a:spcAft>
              <a:buSzPct val="85000"/>
              <a:buChar char="•"/>
              <a:defRPr sz="2000">
                <a:solidFill>
                  <a:srgbClr val="3E4C56"/>
                </a:solidFill>
                <a:latin typeface="+mn-lt"/>
                <a:ea typeface="+mn-ea"/>
                <a:cs typeface="+mn-cs"/>
              </a:defRPr>
            </a:lvl7pPr>
            <a:lvl8pPr marL="3429000" indent="-228600" algn="l" rtl="0" fontAlgn="base">
              <a:lnSpc>
                <a:spcPct val="125000"/>
              </a:lnSpc>
              <a:spcBef>
                <a:spcPct val="35000"/>
              </a:spcBef>
              <a:spcAft>
                <a:spcPct val="0"/>
              </a:spcAft>
              <a:buSzPct val="85000"/>
              <a:buChar char="•"/>
              <a:defRPr sz="2000">
                <a:solidFill>
                  <a:srgbClr val="3E4C56"/>
                </a:solidFill>
                <a:latin typeface="+mn-lt"/>
                <a:ea typeface="+mn-ea"/>
                <a:cs typeface="+mn-cs"/>
              </a:defRPr>
            </a:lvl8pPr>
            <a:lvl9pPr marL="3886200" indent="-228600" algn="l" rtl="0" fontAlgn="base">
              <a:lnSpc>
                <a:spcPct val="125000"/>
              </a:lnSpc>
              <a:spcBef>
                <a:spcPct val="35000"/>
              </a:spcBef>
              <a:spcAft>
                <a:spcPct val="0"/>
              </a:spcAft>
              <a:buSzPct val="85000"/>
              <a:buChar char="•"/>
              <a:defRPr sz="2000">
                <a:solidFill>
                  <a:srgbClr val="3E4C56"/>
                </a:solidFill>
                <a:latin typeface="+mn-lt"/>
                <a:ea typeface="+mn-ea"/>
                <a:cs typeface="+mn-cs"/>
              </a:defRPr>
            </a:lvl9pPr>
          </a:lstStyle>
          <a:p>
            <a:pPr eaLnBrk="1" hangingPunct="1"/>
            <a:r>
              <a:rPr lang="en-US" sz="2000" b="0" dirty="0"/>
              <a:t>Need to move statistics offline to query</a:t>
            </a:r>
          </a:p>
          <a:p>
            <a:pPr eaLnBrk="1" hangingPunct="1"/>
            <a:r>
              <a:rPr lang="en-US" sz="2000" b="0" dirty="0"/>
              <a:t>Need to clean out SFX_REQUEST table</a:t>
            </a:r>
          </a:p>
          <a:p>
            <a:pPr eaLnBrk="1" hangingPunct="1"/>
            <a:r>
              <a:rPr lang="en-US" sz="2000" b="0" dirty="0"/>
              <a:t>bX options – 7,8,9</a:t>
            </a:r>
          </a:p>
        </p:txBody>
      </p:sp>
      <p:sp>
        <p:nvSpPr>
          <p:cNvPr id="9" name="Text Box 4"/>
          <p:cNvSpPr txBox="1">
            <a:spLocks noChangeArrowheads="1"/>
          </p:cNvSpPr>
          <p:nvPr/>
        </p:nvSpPr>
        <p:spPr bwMode="auto">
          <a:xfrm>
            <a:off x="3505200" y="3200400"/>
            <a:ext cx="4800600" cy="2022092"/>
          </a:xfrm>
          <a:prstGeom prst="rect">
            <a:avLst/>
          </a:prstGeom>
          <a:solidFill>
            <a:schemeClr val="bg1"/>
          </a:solidFill>
          <a:ln w="9525">
            <a:solidFill>
              <a:schemeClr val="tx1"/>
            </a:solidFill>
            <a:miter lim="800000"/>
            <a:headEnd/>
            <a:tailEnd/>
          </a:ln>
          <a:effectLst>
            <a:outerShdw dist="107763" dir="2700000" algn="ctr" rotWithShape="0">
              <a:srgbClr val="898989">
                <a:alpha val="50000"/>
              </a:srgbClr>
            </a:outerShdw>
          </a:effectLst>
        </p:spPr>
        <p:txBody>
          <a:bodyPr wrap="square">
            <a:spAutoFit/>
          </a:bodyPr>
          <a:lstStyle/>
          <a:p>
            <a:pPr algn="l"/>
            <a:r>
              <a:rPr lang="en-US" altLang="ko-KR" sz="1100" dirty="0">
                <a:solidFill>
                  <a:schemeClr val="bg2">
                    <a:lumMod val="75000"/>
                  </a:schemeClr>
                </a:solidFill>
                <a:latin typeface="Calibri" pitchFamily="34" charset="0"/>
                <a:ea typeface="굴림" pitchFamily="34" charset="-127"/>
              </a:rPr>
              <a:t>Please select [1-11,q,m]: 4</a:t>
            </a:r>
          </a:p>
          <a:p>
            <a:pPr algn="l"/>
            <a:r>
              <a:rPr lang="en-US" altLang="ko-KR" sz="1100" dirty="0">
                <a:solidFill>
                  <a:schemeClr val="bg2">
                    <a:lumMod val="75000"/>
                  </a:schemeClr>
                </a:solidFill>
                <a:latin typeface="Calibri" pitchFamily="34" charset="0"/>
                <a:ea typeface="굴림" pitchFamily="34" charset="-127"/>
              </a:rPr>
              <a:t>+----------------+------------+-----------------------+------------+------------+</a:t>
            </a:r>
          </a:p>
          <a:p>
            <a:pPr algn="l"/>
            <a:r>
              <a:rPr lang="en-US" altLang="ko-KR" sz="1100" dirty="0">
                <a:solidFill>
                  <a:schemeClr val="bg2">
                    <a:lumMod val="75000"/>
                  </a:schemeClr>
                </a:solidFill>
                <a:latin typeface="Calibri" pitchFamily="34" charset="0"/>
                <a:ea typeface="굴림" pitchFamily="34" charset="-127"/>
              </a:rPr>
              <a:t>| Tables         |  Row count |    Disk space (MB)    |   Min date |   Max date |</a:t>
            </a:r>
          </a:p>
          <a:p>
            <a:pPr algn="l"/>
            <a:r>
              <a:rPr lang="en-US" altLang="ko-KR" sz="1100" dirty="0">
                <a:solidFill>
                  <a:schemeClr val="bg2">
                    <a:lumMod val="75000"/>
                  </a:schemeClr>
                </a:solidFill>
                <a:latin typeface="Calibri" pitchFamily="34" charset="0"/>
                <a:ea typeface="굴림" pitchFamily="34" charset="-127"/>
              </a:rPr>
              <a:t>|                |            |       data/index      |            |            |</a:t>
            </a:r>
          </a:p>
          <a:p>
            <a:pPr algn="l"/>
            <a:r>
              <a:rPr lang="en-US" altLang="ko-KR" sz="1100" dirty="0">
                <a:solidFill>
                  <a:schemeClr val="bg2">
                    <a:lumMod val="75000"/>
                  </a:schemeClr>
                </a:solidFill>
                <a:latin typeface="Calibri" pitchFamily="34" charset="0"/>
                <a:ea typeface="굴림" pitchFamily="34" charset="-127"/>
              </a:rPr>
              <a:t>+----------------+------------+-----------------------+------------+------------+</a:t>
            </a:r>
          </a:p>
          <a:p>
            <a:pPr algn="l"/>
            <a:r>
              <a:rPr lang="en-US" altLang="ko-KR" sz="1100" dirty="0">
                <a:solidFill>
                  <a:schemeClr val="bg2">
                    <a:lumMod val="75000"/>
                  </a:schemeClr>
                </a:solidFill>
                <a:latin typeface="Calibri" pitchFamily="34" charset="0"/>
                <a:ea typeface="굴림" pitchFamily="34" charset="-127"/>
              </a:rPr>
              <a:t>| SFX Requests   |         79 |      1.17 |      0.01 |            |            |</a:t>
            </a:r>
          </a:p>
          <a:p>
            <a:pPr algn="l"/>
            <a:r>
              <a:rPr lang="en-US" altLang="ko-KR" sz="1100" dirty="0">
                <a:solidFill>
                  <a:schemeClr val="bg2">
                    <a:lumMod val="75000"/>
                  </a:schemeClr>
                </a:solidFill>
                <a:latin typeface="Calibri" pitchFamily="34" charset="0"/>
                <a:ea typeface="굴림" pitchFamily="34" charset="-127"/>
              </a:rPr>
              <a:t>| Online Stats   |        786 |      1.70 |      0.95 | 2011-06-17 | 2012-04-09 |</a:t>
            </a:r>
          </a:p>
          <a:p>
            <a:pPr algn="l"/>
            <a:r>
              <a:rPr lang="en-US" altLang="ko-KR" sz="1100" dirty="0">
                <a:solidFill>
                  <a:schemeClr val="bg2">
                    <a:lumMod val="75000"/>
                  </a:schemeClr>
                </a:solidFill>
                <a:latin typeface="Calibri" pitchFamily="34" charset="0"/>
                <a:ea typeface="굴림" pitchFamily="34" charset="-127"/>
              </a:rPr>
              <a:t>| Offline Stats  |     145013 |    409.30 |    364.14 | 2010-12-01 | 2011-10-24 |</a:t>
            </a:r>
          </a:p>
          <a:p>
            <a:pPr algn="l"/>
            <a:r>
              <a:rPr lang="en-US" altLang="ko-KR" sz="1100" dirty="0">
                <a:solidFill>
                  <a:schemeClr val="bg2">
                    <a:lumMod val="75000"/>
                  </a:schemeClr>
                </a:solidFill>
                <a:latin typeface="Calibri" pitchFamily="34" charset="0"/>
                <a:ea typeface="굴림" pitchFamily="34" charset="-127"/>
              </a:rPr>
              <a:t>+----------------+------------+-----------------------+------------+------------+</a:t>
            </a:r>
          </a:p>
        </p:txBody>
      </p:sp>
      <p:cxnSp>
        <p:nvCxnSpPr>
          <p:cNvPr id="15" name="Elbow Connector 14"/>
          <p:cNvCxnSpPr/>
          <p:nvPr/>
        </p:nvCxnSpPr>
        <p:spPr>
          <a:xfrm rot="5400000">
            <a:off x="3467100" y="2247900"/>
            <a:ext cx="1600200" cy="304800"/>
          </a:xfrm>
          <a:prstGeom prst="bentConnector3">
            <a:avLst>
              <a:gd name="adj1" fmla="val 1020"/>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514098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US" dirty="0"/>
              <a:t>SAU - Diagnostics</a:t>
            </a:r>
          </a:p>
        </p:txBody>
      </p:sp>
      <p:pic>
        <p:nvPicPr>
          <p:cNvPr id="921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00600" y="1295401"/>
            <a:ext cx="2847975" cy="990600"/>
          </a:xfrm>
          <a:prstGeom prst="rect">
            <a:avLst/>
          </a:prstGeom>
          <a:noFill/>
          <a:ln w="9525">
            <a:solidFill>
              <a:schemeClr val="bg1">
                <a:lumMod val="75000"/>
              </a:schemeClr>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chemeClr val="accent1"/>
                </a:solidFill>
              </a14:hiddenFill>
            </a:ext>
          </a:extLst>
        </p:spPr>
      </p:pic>
      <p:pic>
        <p:nvPicPr>
          <p:cNvPr id="5"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 y="1295401"/>
            <a:ext cx="3542721" cy="2590799"/>
          </a:xfrm>
          <a:prstGeom prst="rect">
            <a:avLst/>
          </a:prstGeom>
          <a:noFill/>
          <a:ln w="9525">
            <a:solidFill>
              <a:schemeClr val="bg1">
                <a:lumMod val="75000"/>
              </a:schemeClr>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chemeClr val="accent1"/>
                </a:solidFill>
              </a14:hiddenFill>
            </a:ext>
          </a:extLst>
        </p:spPr>
      </p:pic>
      <p:sp>
        <p:nvSpPr>
          <p:cNvPr id="6" name="Rectangle 5"/>
          <p:cNvSpPr/>
          <p:nvPr/>
        </p:nvSpPr>
        <p:spPr>
          <a:xfrm>
            <a:off x="609601" y="1295400"/>
            <a:ext cx="3438524" cy="914400"/>
          </a:xfrm>
          <a:prstGeom prst="rect">
            <a:avLst/>
          </a:prstGeom>
          <a:solidFill>
            <a:schemeClr val="bg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609601" y="2362200"/>
            <a:ext cx="3542720" cy="1447800"/>
          </a:xfrm>
          <a:prstGeom prst="rect">
            <a:avLst/>
          </a:prstGeom>
          <a:solidFill>
            <a:schemeClr val="bg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3"/>
          <p:cNvSpPr txBox="1">
            <a:spLocks noChangeArrowheads="1"/>
          </p:cNvSpPr>
          <p:nvPr/>
        </p:nvSpPr>
        <p:spPr bwMode="auto">
          <a:xfrm>
            <a:off x="501650" y="4267200"/>
            <a:ext cx="8140700" cy="1927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lnSpc>
                <a:spcPct val="125000"/>
              </a:lnSpc>
              <a:spcBef>
                <a:spcPct val="35000"/>
              </a:spcBef>
              <a:spcAft>
                <a:spcPct val="0"/>
              </a:spcAft>
              <a:buSzPct val="85000"/>
              <a:buChar char="•"/>
              <a:defRPr sz="2800">
                <a:solidFill>
                  <a:srgbClr val="3E4C56"/>
                </a:solidFill>
                <a:latin typeface="+mn-lt"/>
                <a:ea typeface="+mn-ea"/>
                <a:cs typeface="+mn-cs"/>
              </a:defRPr>
            </a:lvl1pPr>
            <a:lvl2pPr marL="742950" indent="-285750" algn="l" rtl="0" eaLnBrk="0" fontAlgn="base" hangingPunct="0">
              <a:lnSpc>
                <a:spcPct val="125000"/>
              </a:lnSpc>
              <a:spcBef>
                <a:spcPct val="35000"/>
              </a:spcBef>
              <a:spcAft>
                <a:spcPct val="0"/>
              </a:spcAft>
              <a:buSzPct val="85000"/>
              <a:buChar char="•"/>
              <a:defRPr sz="2600">
                <a:solidFill>
                  <a:srgbClr val="3E4C56"/>
                </a:solidFill>
                <a:latin typeface="+mn-lt"/>
                <a:ea typeface="+mn-ea"/>
                <a:cs typeface="+mn-cs"/>
              </a:defRPr>
            </a:lvl2pPr>
            <a:lvl3pPr marL="1143000" indent="-228600" algn="l" rtl="0" eaLnBrk="0" fontAlgn="base" hangingPunct="0">
              <a:lnSpc>
                <a:spcPct val="125000"/>
              </a:lnSpc>
              <a:spcBef>
                <a:spcPct val="35000"/>
              </a:spcBef>
              <a:spcAft>
                <a:spcPct val="0"/>
              </a:spcAft>
              <a:buSzPct val="85000"/>
              <a:buChar char="•"/>
              <a:defRPr sz="2400">
                <a:solidFill>
                  <a:srgbClr val="3E4C56"/>
                </a:solidFill>
                <a:latin typeface="+mn-lt"/>
                <a:ea typeface="+mn-ea"/>
                <a:cs typeface="+mn-cs"/>
              </a:defRPr>
            </a:lvl3pPr>
            <a:lvl4pPr marL="1600200" indent="-228600" algn="l" rtl="0" eaLnBrk="0" fontAlgn="base" hangingPunct="0">
              <a:lnSpc>
                <a:spcPct val="125000"/>
              </a:lnSpc>
              <a:spcBef>
                <a:spcPct val="35000"/>
              </a:spcBef>
              <a:spcAft>
                <a:spcPct val="0"/>
              </a:spcAft>
              <a:buSzPct val="85000"/>
              <a:buChar char="•"/>
              <a:defRPr sz="2200">
                <a:solidFill>
                  <a:srgbClr val="3E4C56"/>
                </a:solidFill>
                <a:latin typeface="+mn-lt"/>
                <a:ea typeface="+mn-ea"/>
                <a:cs typeface="+mn-cs"/>
              </a:defRPr>
            </a:lvl4pPr>
            <a:lvl5pPr marL="2057400" indent="-228600" algn="l" rtl="0" eaLnBrk="0" fontAlgn="base" hangingPunct="0">
              <a:lnSpc>
                <a:spcPct val="125000"/>
              </a:lnSpc>
              <a:spcBef>
                <a:spcPct val="35000"/>
              </a:spcBef>
              <a:spcAft>
                <a:spcPct val="0"/>
              </a:spcAft>
              <a:buSzPct val="85000"/>
              <a:buChar char="•"/>
              <a:defRPr sz="2000">
                <a:solidFill>
                  <a:srgbClr val="3E4C56"/>
                </a:solidFill>
                <a:latin typeface="+mn-lt"/>
                <a:ea typeface="+mn-ea"/>
                <a:cs typeface="+mn-cs"/>
              </a:defRPr>
            </a:lvl5pPr>
            <a:lvl6pPr marL="2514600" indent="-228600" algn="l" rtl="0" fontAlgn="base">
              <a:lnSpc>
                <a:spcPct val="125000"/>
              </a:lnSpc>
              <a:spcBef>
                <a:spcPct val="35000"/>
              </a:spcBef>
              <a:spcAft>
                <a:spcPct val="0"/>
              </a:spcAft>
              <a:buSzPct val="85000"/>
              <a:buChar char="•"/>
              <a:defRPr sz="2000">
                <a:solidFill>
                  <a:srgbClr val="3E4C56"/>
                </a:solidFill>
                <a:latin typeface="+mn-lt"/>
                <a:ea typeface="+mn-ea"/>
                <a:cs typeface="+mn-cs"/>
              </a:defRPr>
            </a:lvl6pPr>
            <a:lvl7pPr marL="2971800" indent="-228600" algn="l" rtl="0" fontAlgn="base">
              <a:lnSpc>
                <a:spcPct val="125000"/>
              </a:lnSpc>
              <a:spcBef>
                <a:spcPct val="35000"/>
              </a:spcBef>
              <a:spcAft>
                <a:spcPct val="0"/>
              </a:spcAft>
              <a:buSzPct val="85000"/>
              <a:buChar char="•"/>
              <a:defRPr sz="2000">
                <a:solidFill>
                  <a:srgbClr val="3E4C56"/>
                </a:solidFill>
                <a:latin typeface="+mn-lt"/>
                <a:ea typeface="+mn-ea"/>
                <a:cs typeface="+mn-cs"/>
              </a:defRPr>
            </a:lvl7pPr>
            <a:lvl8pPr marL="3429000" indent="-228600" algn="l" rtl="0" fontAlgn="base">
              <a:lnSpc>
                <a:spcPct val="125000"/>
              </a:lnSpc>
              <a:spcBef>
                <a:spcPct val="35000"/>
              </a:spcBef>
              <a:spcAft>
                <a:spcPct val="0"/>
              </a:spcAft>
              <a:buSzPct val="85000"/>
              <a:buChar char="•"/>
              <a:defRPr sz="2000">
                <a:solidFill>
                  <a:srgbClr val="3E4C56"/>
                </a:solidFill>
                <a:latin typeface="+mn-lt"/>
                <a:ea typeface="+mn-ea"/>
                <a:cs typeface="+mn-cs"/>
              </a:defRPr>
            </a:lvl8pPr>
            <a:lvl9pPr marL="3886200" indent="-228600" algn="l" rtl="0" fontAlgn="base">
              <a:lnSpc>
                <a:spcPct val="125000"/>
              </a:lnSpc>
              <a:spcBef>
                <a:spcPct val="35000"/>
              </a:spcBef>
              <a:spcAft>
                <a:spcPct val="0"/>
              </a:spcAft>
              <a:buSzPct val="85000"/>
              <a:buChar char="•"/>
              <a:defRPr sz="2000">
                <a:solidFill>
                  <a:srgbClr val="3E4C56"/>
                </a:solidFill>
                <a:latin typeface="+mn-lt"/>
                <a:ea typeface="+mn-ea"/>
                <a:cs typeface="+mn-cs"/>
              </a:defRPr>
            </a:lvl9pPr>
          </a:lstStyle>
          <a:p>
            <a:pPr eaLnBrk="1" hangingPunct="1"/>
            <a:r>
              <a:rPr lang="en-US" sz="2000" b="0" dirty="0"/>
              <a:t>Run diagnostics to check if (e.g.) email is functioning properly or FTP is working</a:t>
            </a:r>
          </a:p>
        </p:txBody>
      </p:sp>
    </p:spTree>
    <p:extLst>
      <p:ext uri="{BB962C8B-B14F-4D97-AF65-F5344CB8AC3E}">
        <p14:creationId xmlns:p14="http://schemas.microsoft.com/office/powerpoint/2010/main" val="8514098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en-US" dirty="0"/>
              <a:t>Agenda</a:t>
            </a:r>
          </a:p>
        </p:txBody>
      </p:sp>
      <p:sp>
        <p:nvSpPr>
          <p:cNvPr id="11267" name="Rectangle 3"/>
          <p:cNvSpPr>
            <a:spLocks noGrp="1" noChangeArrowheads="1"/>
          </p:cNvSpPr>
          <p:nvPr>
            <p:ph type="body" idx="1"/>
          </p:nvPr>
        </p:nvSpPr>
        <p:spPr>
          <a:xfrm>
            <a:off x="501650" y="1066800"/>
            <a:ext cx="8140700" cy="5376862"/>
          </a:xfrm>
        </p:spPr>
        <p:txBody>
          <a:bodyPr/>
          <a:lstStyle/>
          <a:p>
            <a:pPr eaLnBrk="1" hangingPunct="1"/>
            <a:r>
              <a:rPr lang="en-US" dirty="0"/>
              <a:t>SFX Environment</a:t>
            </a:r>
          </a:p>
          <a:p>
            <a:pPr eaLnBrk="1" hangingPunct="1"/>
            <a:r>
              <a:rPr lang="en-US" dirty="0"/>
              <a:t>Backup and Recovery</a:t>
            </a:r>
          </a:p>
          <a:p>
            <a:pPr eaLnBrk="1" hangingPunct="1"/>
            <a:r>
              <a:rPr lang="en-US" dirty="0"/>
              <a:t>Security</a:t>
            </a:r>
          </a:p>
          <a:p>
            <a:pPr eaLnBrk="1" hangingPunct="1"/>
            <a:r>
              <a:rPr lang="en-US" dirty="0"/>
              <a:t>Testing and Debugging</a:t>
            </a:r>
          </a:p>
          <a:p>
            <a:pPr eaLnBrk="1" hangingPunct="1"/>
            <a:r>
              <a:rPr lang="en-US" dirty="0"/>
              <a:t>Server Admin Utility</a:t>
            </a:r>
          </a:p>
          <a:p>
            <a:pPr eaLnBrk="1" hangingPunct="1"/>
            <a:r>
              <a:rPr lang="en-US" dirty="0"/>
              <a:t>KB Update</a:t>
            </a:r>
          </a:p>
          <a:p>
            <a:pPr eaLnBrk="1" hangingPunct="1"/>
            <a:r>
              <a:rPr lang="en-US" dirty="0"/>
              <a:t>Recommended Maintenance</a:t>
            </a:r>
          </a:p>
          <a:p>
            <a:pPr eaLnBrk="1" hangingPunct="1"/>
            <a:r>
              <a:rPr lang="en-US" dirty="0"/>
              <a:t>Summary and Additional Resources</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US" dirty="0"/>
              <a:t>SAU – A-Z Index</a:t>
            </a:r>
          </a:p>
        </p:txBody>
      </p:sp>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 y="1295401"/>
            <a:ext cx="3542721" cy="2590799"/>
          </a:xfrm>
          <a:prstGeom prst="rect">
            <a:avLst/>
          </a:prstGeom>
          <a:noFill/>
          <a:ln w="9525">
            <a:solidFill>
              <a:schemeClr val="bg1">
                <a:lumMod val="75000"/>
              </a:schemeClr>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chemeClr val="accent1"/>
                </a:solidFill>
              </a14:hiddenFill>
            </a:ext>
          </a:extLst>
        </p:spPr>
      </p:pic>
      <p:sp>
        <p:nvSpPr>
          <p:cNvPr id="6" name="Rectangle 5"/>
          <p:cNvSpPr/>
          <p:nvPr/>
        </p:nvSpPr>
        <p:spPr>
          <a:xfrm>
            <a:off x="304800" y="2438400"/>
            <a:ext cx="3542720" cy="1371600"/>
          </a:xfrm>
          <a:prstGeom prst="rect">
            <a:avLst/>
          </a:prstGeom>
          <a:solidFill>
            <a:schemeClr val="bg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304801" y="1295400"/>
            <a:ext cx="3438524" cy="1066800"/>
          </a:xfrm>
          <a:prstGeom prst="rect">
            <a:avLst/>
          </a:prstGeom>
          <a:solidFill>
            <a:schemeClr val="bg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3"/>
          <p:cNvSpPr txBox="1">
            <a:spLocks noChangeArrowheads="1"/>
          </p:cNvSpPr>
          <p:nvPr/>
        </p:nvSpPr>
        <p:spPr bwMode="auto">
          <a:xfrm>
            <a:off x="501650" y="4191000"/>
            <a:ext cx="8140700" cy="1927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lnSpc>
                <a:spcPct val="125000"/>
              </a:lnSpc>
              <a:spcBef>
                <a:spcPct val="35000"/>
              </a:spcBef>
              <a:spcAft>
                <a:spcPct val="0"/>
              </a:spcAft>
              <a:buSzPct val="85000"/>
              <a:buChar char="•"/>
              <a:defRPr sz="2800">
                <a:solidFill>
                  <a:srgbClr val="3E4C56"/>
                </a:solidFill>
                <a:latin typeface="+mn-lt"/>
                <a:ea typeface="+mn-ea"/>
                <a:cs typeface="+mn-cs"/>
              </a:defRPr>
            </a:lvl1pPr>
            <a:lvl2pPr marL="742950" indent="-285750" algn="l" rtl="0" eaLnBrk="0" fontAlgn="base" hangingPunct="0">
              <a:lnSpc>
                <a:spcPct val="125000"/>
              </a:lnSpc>
              <a:spcBef>
                <a:spcPct val="35000"/>
              </a:spcBef>
              <a:spcAft>
                <a:spcPct val="0"/>
              </a:spcAft>
              <a:buSzPct val="85000"/>
              <a:buChar char="•"/>
              <a:defRPr sz="2600">
                <a:solidFill>
                  <a:srgbClr val="3E4C56"/>
                </a:solidFill>
                <a:latin typeface="+mn-lt"/>
                <a:ea typeface="+mn-ea"/>
                <a:cs typeface="+mn-cs"/>
              </a:defRPr>
            </a:lvl2pPr>
            <a:lvl3pPr marL="1143000" indent="-228600" algn="l" rtl="0" eaLnBrk="0" fontAlgn="base" hangingPunct="0">
              <a:lnSpc>
                <a:spcPct val="125000"/>
              </a:lnSpc>
              <a:spcBef>
                <a:spcPct val="35000"/>
              </a:spcBef>
              <a:spcAft>
                <a:spcPct val="0"/>
              </a:spcAft>
              <a:buSzPct val="85000"/>
              <a:buChar char="•"/>
              <a:defRPr sz="2400">
                <a:solidFill>
                  <a:srgbClr val="3E4C56"/>
                </a:solidFill>
                <a:latin typeface="+mn-lt"/>
                <a:ea typeface="+mn-ea"/>
                <a:cs typeface="+mn-cs"/>
              </a:defRPr>
            </a:lvl3pPr>
            <a:lvl4pPr marL="1600200" indent="-228600" algn="l" rtl="0" eaLnBrk="0" fontAlgn="base" hangingPunct="0">
              <a:lnSpc>
                <a:spcPct val="125000"/>
              </a:lnSpc>
              <a:spcBef>
                <a:spcPct val="35000"/>
              </a:spcBef>
              <a:spcAft>
                <a:spcPct val="0"/>
              </a:spcAft>
              <a:buSzPct val="85000"/>
              <a:buChar char="•"/>
              <a:defRPr sz="2200">
                <a:solidFill>
                  <a:srgbClr val="3E4C56"/>
                </a:solidFill>
                <a:latin typeface="+mn-lt"/>
                <a:ea typeface="+mn-ea"/>
                <a:cs typeface="+mn-cs"/>
              </a:defRPr>
            </a:lvl4pPr>
            <a:lvl5pPr marL="2057400" indent="-228600" algn="l" rtl="0" eaLnBrk="0" fontAlgn="base" hangingPunct="0">
              <a:lnSpc>
                <a:spcPct val="125000"/>
              </a:lnSpc>
              <a:spcBef>
                <a:spcPct val="35000"/>
              </a:spcBef>
              <a:spcAft>
                <a:spcPct val="0"/>
              </a:spcAft>
              <a:buSzPct val="85000"/>
              <a:buChar char="•"/>
              <a:defRPr sz="2000">
                <a:solidFill>
                  <a:srgbClr val="3E4C56"/>
                </a:solidFill>
                <a:latin typeface="+mn-lt"/>
                <a:ea typeface="+mn-ea"/>
                <a:cs typeface="+mn-cs"/>
              </a:defRPr>
            </a:lvl5pPr>
            <a:lvl6pPr marL="2514600" indent="-228600" algn="l" rtl="0" fontAlgn="base">
              <a:lnSpc>
                <a:spcPct val="125000"/>
              </a:lnSpc>
              <a:spcBef>
                <a:spcPct val="35000"/>
              </a:spcBef>
              <a:spcAft>
                <a:spcPct val="0"/>
              </a:spcAft>
              <a:buSzPct val="85000"/>
              <a:buChar char="•"/>
              <a:defRPr sz="2000">
                <a:solidFill>
                  <a:srgbClr val="3E4C56"/>
                </a:solidFill>
                <a:latin typeface="+mn-lt"/>
                <a:ea typeface="+mn-ea"/>
                <a:cs typeface="+mn-cs"/>
              </a:defRPr>
            </a:lvl6pPr>
            <a:lvl7pPr marL="2971800" indent="-228600" algn="l" rtl="0" fontAlgn="base">
              <a:lnSpc>
                <a:spcPct val="125000"/>
              </a:lnSpc>
              <a:spcBef>
                <a:spcPct val="35000"/>
              </a:spcBef>
              <a:spcAft>
                <a:spcPct val="0"/>
              </a:spcAft>
              <a:buSzPct val="85000"/>
              <a:buChar char="•"/>
              <a:defRPr sz="2000">
                <a:solidFill>
                  <a:srgbClr val="3E4C56"/>
                </a:solidFill>
                <a:latin typeface="+mn-lt"/>
                <a:ea typeface="+mn-ea"/>
                <a:cs typeface="+mn-cs"/>
              </a:defRPr>
            </a:lvl7pPr>
            <a:lvl8pPr marL="3429000" indent="-228600" algn="l" rtl="0" fontAlgn="base">
              <a:lnSpc>
                <a:spcPct val="125000"/>
              </a:lnSpc>
              <a:spcBef>
                <a:spcPct val="35000"/>
              </a:spcBef>
              <a:spcAft>
                <a:spcPct val="0"/>
              </a:spcAft>
              <a:buSzPct val="85000"/>
              <a:buChar char="•"/>
              <a:defRPr sz="2000">
                <a:solidFill>
                  <a:srgbClr val="3E4C56"/>
                </a:solidFill>
                <a:latin typeface="+mn-lt"/>
                <a:ea typeface="+mn-ea"/>
                <a:cs typeface="+mn-cs"/>
              </a:defRPr>
            </a:lvl8pPr>
            <a:lvl9pPr marL="3886200" indent="-228600" algn="l" rtl="0" fontAlgn="base">
              <a:lnSpc>
                <a:spcPct val="125000"/>
              </a:lnSpc>
              <a:spcBef>
                <a:spcPct val="35000"/>
              </a:spcBef>
              <a:spcAft>
                <a:spcPct val="0"/>
              </a:spcAft>
              <a:buSzPct val="85000"/>
              <a:buChar char="•"/>
              <a:defRPr sz="2000">
                <a:solidFill>
                  <a:srgbClr val="3E4C56"/>
                </a:solidFill>
                <a:latin typeface="+mn-lt"/>
                <a:ea typeface="+mn-ea"/>
                <a:cs typeface="+mn-cs"/>
              </a:defRPr>
            </a:lvl9pPr>
          </a:lstStyle>
          <a:p>
            <a:pPr eaLnBrk="1" hangingPunct="1"/>
            <a:r>
              <a:rPr lang="en-US" sz="1800" b="0" dirty="0"/>
              <a:t>Separate A-Z indexing jobs required for </a:t>
            </a:r>
            <a:r>
              <a:rPr lang="en-US" sz="1800" b="0" dirty="0" err="1"/>
              <a:t>eJournals</a:t>
            </a:r>
            <a:r>
              <a:rPr lang="en-US" sz="1800" b="0" dirty="0"/>
              <a:t> and eBooks</a:t>
            </a:r>
          </a:p>
          <a:p>
            <a:pPr eaLnBrk="1" hangingPunct="1"/>
            <a:r>
              <a:rPr lang="en-US" sz="1800" b="0" dirty="0"/>
              <a:t>eBooks recommendation: incremental builds after the initial build</a:t>
            </a:r>
          </a:p>
          <a:p>
            <a:pPr eaLnBrk="1" hangingPunct="1"/>
            <a:r>
              <a:rPr lang="en-US" sz="1800" b="0" dirty="0"/>
              <a:t>RSI job needs to run before the AZ Index job</a:t>
            </a:r>
          </a:p>
          <a:p>
            <a:pPr lvl="1" eaLnBrk="1" hangingPunct="1"/>
            <a:r>
              <a:rPr lang="en-US" sz="1800" b="0" dirty="0"/>
              <a:t>However, schedule </a:t>
            </a:r>
            <a:r>
              <a:rPr lang="en-US" sz="1800" b="0" i="1" dirty="0"/>
              <a:t>both</a:t>
            </a:r>
            <a:r>
              <a:rPr lang="en-US" sz="1800" b="0" dirty="0"/>
              <a:t> the A-Z and RSI index jobs for </a:t>
            </a:r>
            <a:r>
              <a:rPr lang="en-US" sz="1800" b="0" dirty="0" err="1"/>
              <a:t>eJournals</a:t>
            </a:r>
            <a:r>
              <a:rPr lang="en-US" sz="1800" b="0" dirty="0"/>
              <a:t> and eBooks from #7 - AZ Index!</a:t>
            </a:r>
          </a:p>
        </p:txBody>
      </p:sp>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33750" y="1447800"/>
            <a:ext cx="5429250" cy="78105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16" name="Straight Arrow Connector 15"/>
          <p:cNvCxnSpPr/>
          <p:nvPr/>
        </p:nvCxnSpPr>
        <p:spPr>
          <a:xfrm flipV="1">
            <a:off x="1219200" y="1600200"/>
            <a:ext cx="2114548" cy="762000"/>
          </a:xfrm>
          <a:prstGeom prst="straightConnector1">
            <a:avLst/>
          </a:prstGeom>
          <a:ln w="25400">
            <a:solidFill>
              <a:schemeClr val="accent6">
                <a:lumMod val="75000"/>
              </a:schemeClr>
            </a:solidFill>
            <a:tailEnd type="arrow"/>
          </a:ln>
        </p:spPr>
        <p:style>
          <a:lnRef idx="1">
            <a:schemeClr val="accent1"/>
          </a:lnRef>
          <a:fillRef idx="0">
            <a:schemeClr val="accent1"/>
          </a:fillRef>
          <a:effectRef idx="0">
            <a:schemeClr val="accent1"/>
          </a:effectRef>
          <a:fontRef idx="minor">
            <a:schemeClr val="tx1"/>
          </a:fontRef>
        </p:style>
      </p:cxnSp>
      <p:sp>
        <p:nvSpPr>
          <p:cNvPr id="22" name="Rectangle 21"/>
          <p:cNvSpPr/>
          <p:nvPr/>
        </p:nvSpPr>
        <p:spPr>
          <a:xfrm>
            <a:off x="3428185" y="1676400"/>
            <a:ext cx="229415" cy="161925"/>
          </a:xfrm>
          <a:prstGeom prst="rect">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1" name="Straight Arrow Connector 30"/>
          <p:cNvCxnSpPr/>
          <p:nvPr/>
        </p:nvCxnSpPr>
        <p:spPr>
          <a:xfrm>
            <a:off x="3581400" y="1838325"/>
            <a:ext cx="457200" cy="769222"/>
          </a:xfrm>
          <a:prstGeom prst="straightConnector1">
            <a:avLst/>
          </a:prstGeom>
          <a:ln w="25400">
            <a:solidFill>
              <a:schemeClr val="accent6">
                <a:lumMod val="75000"/>
              </a:schemeClr>
            </a:solidFill>
            <a:tailEnd type="arrow"/>
          </a:ln>
        </p:spPr>
        <p:style>
          <a:lnRef idx="1">
            <a:schemeClr val="accent1"/>
          </a:lnRef>
          <a:fillRef idx="0">
            <a:schemeClr val="accent1"/>
          </a:fillRef>
          <a:effectRef idx="0">
            <a:schemeClr val="accent1"/>
          </a:effectRef>
          <a:fontRef idx="minor">
            <a:schemeClr val="tx1"/>
          </a:fontRef>
        </p:style>
      </p:cxnSp>
      <p:pic>
        <p:nvPicPr>
          <p:cNvPr id="1027"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962400" y="2607547"/>
            <a:ext cx="5048539" cy="107175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5140984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US" dirty="0"/>
              <a:t>SAU – Export Google Holdings File</a:t>
            </a:r>
          </a:p>
        </p:txBody>
      </p:sp>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 y="1295401"/>
            <a:ext cx="3542721" cy="2590799"/>
          </a:xfrm>
          <a:prstGeom prst="rect">
            <a:avLst/>
          </a:prstGeom>
          <a:noFill/>
          <a:ln w="9525">
            <a:solidFill>
              <a:schemeClr val="bg1">
                <a:lumMod val="75000"/>
              </a:schemeClr>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chemeClr val="accent1"/>
                </a:solidFill>
              </a14:hiddenFill>
            </a:ext>
          </a:extLst>
        </p:spPr>
      </p:pic>
      <p:pic>
        <p:nvPicPr>
          <p:cNvPr id="1126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343400" y="1295401"/>
            <a:ext cx="4591050" cy="704850"/>
          </a:xfrm>
          <a:prstGeom prst="rect">
            <a:avLst/>
          </a:prstGeom>
          <a:noFill/>
          <a:ln w="9525">
            <a:solidFill>
              <a:schemeClr val="bg1">
                <a:lumMod val="75000"/>
              </a:schemeClr>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chemeClr val="accent1"/>
                </a:solidFill>
              </a14:hiddenFill>
            </a:ext>
          </a:extLst>
        </p:spPr>
      </p:pic>
      <p:sp>
        <p:nvSpPr>
          <p:cNvPr id="6" name="Rectangle 5"/>
          <p:cNvSpPr/>
          <p:nvPr/>
        </p:nvSpPr>
        <p:spPr>
          <a:xfrm>
            <a:off x="609601" y="2590800"/>
            <a:ext cx="3438524" cy="1219200"/>
          </a:xfrm>
          <a:prstGeom prst="rect">
            <a:avLst/>
          </a:prstGeom>
          <a:solidFill>
            <a:schemeClr val="bg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609601" y="1295400"/>
            <a:ext cx="3438524" cy="1143000"/>
          </a:xfrm>
          <a:prstGeom prst="rect">
            <a:avLst/>
          </a:prstGeom>
          <a:solidFill>
            <a:schemeClr val="bg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3"/>
          <p:cNvSpPr txBox="1">
            <a:spLocks noChangeArrowheads="1"/>
          </p:cNvSpPr>
          <p:nvPr/>
        </p:nvSpPr>
        <p:spPr bwMode="auto">
          <a:xfrm>
            <a:off x="501650" y="4267200"/>
            <a:ext cx="8140700" cy="1927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lnSpc>
                <a:spcPct val="125000"/>
              </a:lnSpc>
              <a:spcBef>
                <a:spcPct val="35000"/>
              </a:spcBef>
              <a:spcAft>
                <a:spcPct val="0"/>
              </a:spcAft>
              <a:buSzPct val="85000"/>
              <a:buChar char="•"/>
              <a:defRPr sz="2800">
                <a:solidFill>
                  <a:srgbClr val="3E4C56"/>
                </a:solidFill>
                <a:latin typeface="+mn-lt"/>
                <a:ea typeface="+mn-ea"/>
                <a:cs typeface="+mn-cs"/>
              </a:defRPr>
            </a:lvl1pPr>
            <a:lvl2pPr marL="742950" indent="-285750" algn="l" rtl="0" eaLnBrk="0" fontAlgn="base" hangingPunct="0">
              <a:lnSpc>
                <a:spcPct val="125000"/>
              </a:lnSpc>
              <a:spcBef>
                <a:spcPct val="35000"/>
              </a:spcBef>
              <a:spcAft>
                <a:spcPct val="0"/>
              </a:spcAft>
              <a:buSzPct val="85000"/>
              <a:buChar char="•"/>
              <a:defRPr sz="2600">
                <a:solidFill>
                  <a:srgbClr val="3E4C56"/>
                </a:solidFill>
                <a:latin typeface="+mn-lt"/>
                <a:ea typeface="+mn-ea"/>
                <a:cs typeface="+mn-cs"/>
              </a:defRPr>
            </a:lvl2pPr>
            <a:lvl3pPr marL="1143000" indent="-228600" algn="l" rtl="0" eaLnBrk="0" fontAlgn="base" hangingPunct="0">
              <a:lnSpc>
                <a:spcPct val="125000"/>
              </a:lnSpc>
              <a:spcBef>
                <a:spcPct val="35000"/>
              </a:spcBef>
              <a:spcAft>
                <a:spcPct val="0"/>
              </a:spcAft>
              <a:buSzPct val="85000"/>
              <a:buChar char="•"/>
              <a:defRPr sz="2400">
                <a:solidFill>
                  <a:srgbClr val="3E4C56"/>
                </a:solidFill>
                <a:latin typeface="+mn-lt"/>
                <a:ea typeface="+mn-ea"/>
                <a:cs typeface="+mn-cs"/>
              </a:defRPr>
            </a:lvl3pPr>
            <a:lvl4pPr marL="1600200" indent="-228600" algn="l" rtl="0" eaLnBrk="0" fontAlgn="base" hangingPunct="0">
              <a:lnSpc>
                <a:spcPct val="125000"/>
              </a:lnSpc>
              <a:spcBef>
                <a:spcPct val="35000"/>
              </a:spcBef>
              <a:spcAft>
                <a:spcPct val="0"/>
              </a:spcAft>
              <a:buSzPct val="85000"/>
              <a:buChar char="•"/>
              <a:defRPr sz="2200">
                <a:solidFill>
                  <a:srgbClr val="3E4C56"/>
                </a:solidFill>
                <a:latin typeface="+mn-lt"/>
                <a:ea typeface="+mn-ea"/>
                <a:cs typeface="+mn-cs"/>
              </a:defRPr>
            </a:lvl4pPr>
            <a:lvl5pPr marL="2057400" indent="-228600" algn="l" rtl="0" eaLnBrk="0" fontAlgn="base" hangingPunct="0">
              <a:lnSpc>
                <a:spcPct val="125000"/>
              </a:lnSpc>
              <a:spcBef>
                <a:spcPct val="35000"/>
              </a:spcBef>
              <a:spcAft>
                <a:spcPct val="0"/>
              </a:spcAft>
              <a:buSzPct val="85000"/>
              <a:buChar char="•"/>
              <a:defRPr sz="2000">
                <a:solidFill>
                  <a:srgbClr val="3E4C56"/>
                </a:solidFill>
                <a:latin typeface="+mn-lt"/>
                <a:ea typeface="+mn-ea"/>
                <a:cs typeface="+mn-cs"/>
              </a:defRPr>
            </a:lvl5pPr>
            <a:lvl6pPr marL="2514600" indent="-228600" algn="l" rtl="0" fontAlgn="base">
              <a:lnSpc>
                <a:spcPct val="125000"/>
              </a:lnSpc>
              <a:spcBef>
                <a:spcPct val="35000"/>
              </a:spcBef>
              <a:spcAft>
                <a:spcPct val="0"/>
              </a:spcAft>
              <a:buSzPct val="85000"/>
              <a:buChar char="•"/>
              <a:defRPr sz="2000">
                <a:solidFill>
                  <a:srgbClr val="3E4C56"/>
                </a:solidFill>
                <a:latin typeface="+mn-lt"/>
                <a:ea typeface="+mn-ea"/>
                <a:cs typeface="+mn-cs"/>
              </a:defRPr>
            </a:lvl6pPr>
            <a:lvl7pPr marL="2971800" indent="-228600" algn="l" rtl="0" fontAlgn="base">
              <a:lnSpc>
                <a:spcPct val="125000"/>
              </a:lnSpc>
              <a:spcBef>
                <a:spcPct val="35000"/>
              </a:spcBef>
              <a:spcAft>
                <a:spcPct val="0"/>
              </a:spcAft>
              <a:buSzPct val="85000"/>
              <a:buChar char="•"/>
              <a:defRPr sz="2000">
                <a:solidFill>
                  <a:srgbClr val="3E4C56"/>
                </a:solidFill>
                <a:latin typeface="+mn-lt"/>
                <a:ea typeface="+mn-ea"/>
                <a:cs typeface="+mn-cs"/>
              </a:defRPr>
            </a:lvl7pPr>
            <a:lvl8pPr marL="3429000" indent="-228600" algn="l" rtl="0" fontAlgn="base">
              <a:lnSpc>
                <a:spcPct val="125000"/>
              </a:lnSpc>
              <a:spcBef>
                <a:spcPct val="35000"/>
              </a:spcBef>
              <a:spcAft>
                <a:spcPct val="0"/>
              </a:spcAft>
              <a:buSzPct val="85000"/>
              <a:buChar char="•"/>
              <a:defRPr sz="2000">
                <a:solidFill>
                  <a:srgbClr val="3E4C56"/>
                </a:solidFill>
                <a:latin typeface="+mn-lt"/>
                <a:ea typeface="+mn-ea"/>
                <a:cs typeface="+mn-cs"/>
              </a:defRPr>
            </a:lvl8pPr>
            <a:lvl9pPr marL="3886200" indent="-228600" algn="l" rtl="0" fontAlgn="base">
              <a:lnSpc>
                <a:spcPct val="125000"/>
              </a:lnSpc>
              <a:spcBef>
                <a:spcPct val="35000"/>
              </a:spcBef>
              <a:spcAft>
                <a:spcPct val="0"/>
              </a:spcAft>
              <a:buSzPct val="85000"/>
              <a:buChar char="•"/>
              <a:defRPr sz="2000">
                <a:solidFill>
                  <a:srgbClr val="3E4C56"/>
                </a:solidFill>
                <a:latin typeface="+mn-lt"/>
                <a:ea typeface="+mn-ea"/>
                <a:cs typeface="+mn-cs"/>
              </a:defRPr>
            </a:lvl9pPr>
          </a:lstStyle>
          <a:p>
            <a:pPr eaLnBrk="1" hangingPunct="1"/>
            <a:r>
              <a:rPr lang="en-US" sz="2000" b="0" dirty="0"/>
              <a:t>Google Scholar export file is used for Primo Central also.</a:t>
            </a:r>
          </a:p>
        </p:txBody>
      </p:sp>
    </p:spTree>
    <p:extLst>
      <p:ext uri="{BB962C8B-B14F-4D97-AF65-F5344CB8AC3E}">
        <p14:creationId xmlns:p14="http://schemas.microsoft.com/office/powerpoint/2010/main" val="85140984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US" dirty="0"/>
              <a:t>SAU – Revision Update</a:t>
            </a:r>
          </a:p>
        </p:txBody>
      </p:sp>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 y="1295401"/>
            <a:ext cx="3542721" cy="2590799"/>
          </a:xfrm>
          <a:prstGeom prst="rect">
            <a:avLst/>
          </a:prstGeom>
          <a:noFill/>
          <a:ln w="9525">
            <a:solidFill>
              <a:schemeClr val="bg1">
                <a:lumMod val="75000"/>
              </a:schemeClr>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chemeClr val="accent1"/>
                </a:solidFill>
              </a14:hiddenFill>
            </a:ext>
          </a:extLst>
        </p:spPr>
      </p:pic>
      <p:pic>
        <p:nvPicPr>
          <p:cNvPr id="1229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76800" y="1295401"/>
            <a:ext cx="3209925" cy="695325"/>
          </a:xfrm>
          <a:prstGeom prst="rect">
            <a:avLst/>
          </a:prstGeom>
          <a:noFill/>
          <a:ln w="9525">
            <a:solidFill>
              <a:schemeClr val="bg1">
                <a:lumMod val="75000"/>
              </a:schemeClr>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chemeClr val="accent1"/>
                </a:solidFill>
              </a14:hiddenFill>
            </a:ext>
          </a:extLst>
        </p:spPr>
      </p:pic>
      <p:sp>
        <p:nvSpPr>
          <p:cNvPr id="6" name="Rectangle 5"/>
          <p:cNvSpPr/>
          <p:nvPr/>
        </p:nvSpPr>
        <p:spPr>
          <a:xfrm>
            <a:off x="609601" y="2743200"/>
            <a:ext cx="3438524" cy="1066800"/>
          </a:xfrm>
          <a:prstGeom prst="rect">
            <a:avLst/>
          </a:prstGeom>
          <a:solidFill>
            <a:schemeClr val="bg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609601" y="1295400"/>
            <a:ext cx="3542720" cy="1295400"/>
          </a:xfrm>
          <a:prstGeom prst="rect">
            <a:avLst/>
          </a:prstGeom>
          <a:solidFill>
            <a:schemeClr val="bg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3"/>
          <p:cNvSpPr txBox="1">
            <a:spLocks noChangeArrowheads="1"/>
          </p:cNvSpPr>
          <p:nvPr/>
        </p:nvSpPr>
        <p:spPr bwMode="auto">
          <a:xfrm>
            <a:off x="501650" y="4267200"/>
            <a:ext cx="8140700" cy="1927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lnSpc>
                <a:spcPct val="125000"/>
              </a:lnSpc>
              <a:spcBef>
                <a:spcPct val="35000"/>
              </a:spcBef>
              <a:spcAft>
                <a:spcPct val="0"/>
              </a:spcAft>
              <a:buSzPct val="85000"/>
              <a:buChar char="•"/>
              <a:defRPr sz="2800">
                <a:solidFill>
                  <a:srgbClr val="3E4C56"/>
                </a:solidFill>
                <a:latin typeface="+mn-lt"/>
                <a:ea typeface="+mn-ea"/>
                <a:cs typeface="+mn-cs"/>
              </a:defRPr>
            </a:lvl1pPr>
            <a:lvl2pPr marL="742950" indent="-285750" algn="l" rtl="0" eaLnBrk="0" fontAlgn="base" hangingPunct="0">
              <a:lnSpc>
                <a:spcPct val="125000"/>
              </a:lnSpc>
              <a:spcBef>
                <a:spcPct val="35000"/>
              </a:spcBef>
              <a:spcAft>
                <a:spcPct val="0"/>
              </a:spcAft>
              <a:buSzPct val="85000"/>
              <a:buChar char="•"/>
              <a:defRPr sz="2600">
                <a:solidFill>
                  <a:srgbClr val="3E4C56"/>
                </a:solidFill>
                <a:latin typeface="+mn-lt"/>
                <a:ea typeface="+mn-ea"/>
                <a:cs typeface="+mn-cs"/>
              </a:defRPr>
            </a:lvl2pPr>
            <a:lvl3pPr marL="1143000" indent="-228600" algn="l" rtl="0" eaLnBrk="0" fontAlgn="base" hangingPunct="0">
              <a:lnSpc>
                <a:spcPct val="125000"/>
              </a:lnSpc>
              <a:spcBef>
                <a:spcPct val="35000"/>
              </a:spcBef>
              <a:spcAft>
                <a:spcPct val="0"/>
              </a:spcAft>
              <a:buSzPct val="85000"/>
              <a:buChar char="•"/>
              <a:defRPr sz="2400">
                <a:solidFill>
                  <a:srgbClr val="3E4C56"/>
                </a:solidFill>
                <a:latin typeface="+mn-lt"/>
                <a:ea typeface="+mn-ea"/>
                <a:cs typeface="+mn-cs"/>
              </a:defRPr>
            </a:lvl3pPr>
            <a:lvl4pPr marL="1600200" indent="-228600" algn="l" rtl="0" eaLnBrk="0" fontAlgn="base" hangingPunct="0">
              <a:lnSpc>
                <a:spcPct val="125000"/>
              </a:lnSpc>
              <a:spcBef>
                <a:spcPct val="35000"/>
              </a:spcBef>
              <a:spcAft>
                <a:spcPct val="0"/>
              </a:spcAft>
              <a:buSzPct val="85000"/>
              <a:buChar char="•"/>
              <a:defRPr sz="2200">
                <a:solidFill>
                  <a:srgbClr val="3E4C56"/>
                </a:solidFill>
                <a:latin typeface="+mn-lt"/>
                <a:ea typeface="+mn-ea"/>
                <a:cs typeface="+mn-cs"/>
              </a:defRPr>
            </a:lvl4pPr>
            <a:lvl5pPr marL="2057400" indent="-228600" algn="l" rtl="0" eaLnBrk="0" fontAlgn="base" hangingPunct="0">
              <a:lnSpc>
                <a:spcPct val="125000"/>
              </a:lnSpc>
              <a:spcBef>
                <a:spcPct val="35000"/>
              </a:spcBef>
              <a:spcAft>
                <a:spcPct val="0"/>
              </a:spcAft>
              <a:buSzPct val="85000"/>
              <a:buChar char="•"/>
              <a:defRPr sz="2000">
                <a:solidFill>
                  <a:srgbClr val="3E4C56"/>
                </a:solidFill>
                <a:latin typeface="+mn-lt"/>
                <a:ea typeface="+mn-ea"/>
                <a:cs typeface="+mn-cs"/>
              </a:defRPr>
            </a:lvl5pPr>
            <a:lvl6pPr marL="2514600" indent="-228600" algn="l" rtl="0" fontAlgn="base">
              <a:lnSpc>
                <a:spcPct val="125000"/>
              </a:lnSpc>
              <a:spcBef>
                <a:spcPct val="35000"/>
              </a:spcBef>
              <a:spcAft>
                <a:spcPct val="0"/>
              </a:spcAft>
              <a:buSzPct val="85000"/>
              <a:buChar char="•"/>
              <a:defRPr sz="2000">
                <a:solidFill>
                  <a:srgbClr val="3E4C56"/>
                </a:solidFill>
                <a:latin typeface="+mn-lt"/>
                <a:ea typeface="+mn-ea"/>
                <a:cs typeface="+mn-cs"/>
              </a:defRPr>
            </a:lvl6pPr>
            <a:lvl7pPr marL="2971800" indent="-228600" algn="l" rtl="0" fontAlgn="base">
              <a:lnSpc>
                <a:spcPct val="125000"/>
              </a:lnSpc>
              <a:spcBef>
                <a:spcPct val="35000"/>
              </a:spcBef>
              <a:spcAft>
                <a:spcPct val="0"/>
              </a:spcAft>
              <a:buSzPct val="85000"/>
              <a:buChar char="•"/>
              <a:defRPr sz="2000">
                <a:solidFill>
                  <a:srgbClr val="3E4C56"/>
                </a:solidFill>
                <a:latin typeface="+mn-lt"/>
                <a:ea typeface="+mn-ea"/>
                <a:cs typeface="+mn-cs"/>
              </a:defRPr>
            </a:lvl7pPr>
            <a:lvl8pPr marL="3429000" indent="-228600" algn="l" rtl="0" fontAlgn="base">
              <a:lnSpc>
                <a:spcPct val="125000"/>
              </a:lnSpc>
              <a:spcBef>
                <a:spcPct val="35000"/>
              </a:spcBef>
              <a:spcAft>
                <a:spcPct val="0"/>
              </a:spcAft>
              <a:buSzPct val="85000"/>
              <a:buChar char="•"/>
              <a:defRPr sz="2000">
                <a:solidFill>
                  <a:srgbClr val="3E4C56"/>
                </a:solidFill>
                <a:latin typeface="+mn-lt"/>
                <a:ea typeface="+mn-ea"/>
                <a:cs typeface="+mn-cs"/>
              </a:defRPr>
            </a:lvl8pPr>
            <a:lvl9pPr marL="3886200" indent="-228600" algn="l" rtl="0" fontAlgn="base">
              <a:lnSpc>
                <a:spcPct val="125000"/>
              </a:lnSpc>
              <a:spcBef>
                <a:spcPct val="35000"/>
              </a:spcBef>
              <a:spcAft>
                <a:spcPct val="0"/>
              </a:spcAft>
              <a:buSzPct val="85000"/>
              <a:buChar char="•"/>
              <a:defRPr sz="2000">
                <a:solidFill>
                  <a:srgbClr val="3E4C56"/>
                </a:solidFill>
                <a:latin typeface="+mn-lt"/>
                <a:ea typeface="+mn-ea"/>
                <a:cs typeface="+mn-cs"/>
              </a:defRPr>
            </a:lvl9pPr>
          </a:lstStyle>
          <a:p>
            <a:r>
              <a:rPr lang="en-US" sz="2000" b="0" dirty="0">
                <a:ea typeface="ＭＳ Ｐゴシック" pitchFamily="34" charset="-128"/>
              </a:rPr>
              <a:t>Revision update option allows you to: </a:t>
            </a:r>
          </a:p>
          <a:p>
            <a:pPr lvl="1"/>
            <a:r>
              <a:rPr lang="en-US" sz="1800" b="0" dirty="0">
                <a:ea typeface="ＭＳ Ｐゴシック" pitchFamily="34" charset="-128"/>
              </a:rPr>
              <a:t>monitor and clean up the report tables </a:t>
            </a:r>
          </a:p>
          <a:p>
            <a:pPr lvl="1"/>
            <a:r>
              <a:rPr lang="en-US" sz="1800" b="0" dirty="0">
                <a:ea typeface="ＭＳ Ｐゴシック" pitchFamily="34" charset="-128"/>
              </a:rPr>
              <a:t>back up revisions and roll them back as needed</a:t>
            </a:r>
          </a:p>
        </p:txBody>
      </p:sp>
    </p:spTree>
    <p:extLst>
      <p:ext uri="{BB962C8B-B14F-4D97-AF65-F5344CB8AC3E}">
        <p14:creationId xmlns:p14="http://schemas.microsoft.com/office/powerpoint/2010/main" val="85140984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US" dirty="0"/>
              <a:t>SAU – Primo Export</a:t>
            </a:r>
          </a:p>
        </p:txBody>
      </p:sp>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 y="1295401"/>
            <a:ext cx="3542721" cy="2590799"/>
          </a:xfrm>
          <a:prstGeom prst="rect">
            <a:avLst/>
          </a:prstGeom>
          <a:noFill/>
          <a:ln w="9525">
            <a:solidFill>
              <a:schemeClr val="bg1">
                <a:lumMod val="75000"/>
              </a:schemeClr>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chemeClr val="accent1"/>
                </a:solidFill>
              </a14:hiddenFill>
            </a:ext>
          </a:extLst>
        </p:spPr>
      </p:pic>
      <p:pic>
        <p:nvPicPr>
          <p:cNvPr id="13314"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953000" y="1295401"/>
            <a:ext cx="2819400" cy="723900"/>
          </a:xfrm>
          <a:prstGeom prst="rect">
            <a:avLst/>
          </a:prstGeom>
          <a:noFill/>
          <a:ln w="9525">
            <a:solidFill>
              <a:schemeClr val="bg1">
                <a:lumMod val="75000"/>
              </a:schemeClr>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chemeClr val="accent1"/>
                </a:solidFill>
              </a14:hiddenFill>
            </a:ext>
          </a:extLst>
        </p:spPr>
      </p:pic>
      <p:sp>
        <p:nvSpPr>
          <p:cNvPr id="6" name="Rectangle 5"/>
          <p:cNvSpPr/>
          <p:nvPr/>
        </p:nvSpPr>
        <p:spPr>
          <a:xfrm>
            <a:off x="609601" y="2895600"/>
            <a:ext cx="3438524" cy="914400"/>
          </a:xfrm>
          <a:prstGeom prst="rect">
            <a:avLst/>
          </a:prstGeom>
          <a:solidFill>
            <a:schemeClr val="bg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609601" y="1295400"/>
            <a:ext cx="3542720" cy="1447800"/>
          </a:xfrm>
          <a:prstGeom prst="rect">
            <a:avLst/>
          </a:prstGeom>
          <a:solidFill>
            <a:schemeClr val="bg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3"/>
          <p:cNvSpPr txBox="1">
            <a:spLocks noChangeArrowheads="1"/>
          </p:cNvSpPr>
          <p:nvPr/>
        </p:nvSpPr>
        <p:spPr bwMode="auto">
          <a:xfrm>
            <a:off x="501650" y="4267200"/>
            <a:ext cx="8140700" cy="1927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lnSpc>
                <a:spcPct val="125000"/>
              </a:lnSpc>
              <a:spcBef>
                <a:spcPct val="35000"/>
              </a:spcBef>
              <a:spcAft>
                <a:spcPct val="0"/>
              </a:spcAft>
              <a:buSzPct val="85000"/>
              <a:buChar char="•"/>
              <a:defRPr sz="2800">
                <a:solidFill>
                  <a:srgbClr val="3E4C56"/>
                </a:solidFill>
                <a:latin typeface="+mn-lt"/>
                <a:ea typeface="+mn-ea"/>
                <a:cs typeface="+mn-cs"/>
              </a:defRPr>
            </a:lvl1pPr>
            <a:lvl2pPr marL="742950" indent="-285750" algn="l" rtl="0" eaLnBrk="0" fontAlgn="base" hangingPunct="0">
              <a:lnSpc>
                <a:spcPct val="125000"/>
              </a:lnSpc>
              <a:spcBef>
                <a:spcPct val="35000"/>
              </a:spcBef>
              <a:spcAft>
                <a:spcPct val="0"/>
              </a:spcAft>
              <a:buSzPct val="85000"/>
              <a:buChar char="•"/>
              <a:defRPr sz="2600">
                <a:solidFill>
                  <a:srgbClr val="3E4C56"/>
                </a:solidFill>
                <a:latin typeface="+mn-lt"/>
                <a:ea typeface="+mn-ea"/>
                <a:cs typeface="+mn-cs"/>
              </a:defRPr>
            </a:lvl2pPr>
            <a:lvl3pPr marL="1143000" indent="-228600" algn="l" rtl="0" eaLnBrk="0" fontAlgn="base" hangingPunct="0">
              <a:lnSpc>
                <a:spcPct val="125000"/>
              </a:lnSpc>
              <a:spcBef>
                <a:spcPct val="35000"/>
              </a:spcBef>
              <a:spcAft>
                <a:spcPct val="0"/>
              </a:spcAft>
              <a:buSzPct val="85000"/>
              <a:buChar char="•"/>
              <a:defRPr sz="2400">
                <a:solidFill>
                  <a:srgbClr val="3E4C56"/>
                </a:solidFill>
                <a:latin typeface="+mn-lt"/>
                <a:ea typeface="+mn-ea"/>
                <a:cs typeface="+mn-cs"/>
              </a:defRPr>
            </a:lvl3pPr>
            <a:lvl4pPr marL="1600200" indent="-228600" algn="l" rtl="0" eaLnBrk="0" fontAlgn="base" hangingPunct="0">
              <a:lnSpc>
                <a:spcPct val="125000"/>
              </a:lnSpc>
              <a:spcBef>
                <a:spcPct val="35000"/>
              </a:spcBef>
              <a:spcAft>
                <a:spcPct val="0"/>
              </a:spcAft>
              <a:buSzPct val="85000"/>
              <a:buChar char="•"/>
              <a:defRPr sz="2200">
                <a:solidFill>
                  <a:srgbClr val="3E4C56"/>
                </a:solidFill>
                <a:latin typeface="+mn-lt"/>
                <a:ea typeface="+mn-ea"/>
                <a:cs typeface="+mn-cs"/>
              </a:defRPr>
            </a:lvl4pPr>
            <a:lvl5pPr marL="2057400" indent="-228600" algn="l" rtl="0" eaLnBrk="0" fontAlgn="base" hangingPunct="0">
              <a:lnSpc>
                <a:spcPct val="125000"/>
              </a:lnSpc>
              <a:spcBef>
                <a:spcPct val="35000"/>
              </a:spcBef>
              <a:spcAft>
                <a:spcPct val="0"/>
              </a:spcAft>
              <a:buSzPct val="85000"/>
              <a:buChar char="•"/>
              <a:defRPr sz="2000">
                <a:solidFill>
                  <a:srgbClr val="3E4C56"/>
                </a:solidFill>
                <a:latin typeface="+mn-lt"/>
                <a:ea typeface="+mn-ea"/>
                <a:cs typeface="+mn-cs"/>
              </a:defRPr>
            </a:lvl5pPr>
            <a:lvl6pPr marL="2514600" indent="-228600" algn="l" rtl="0" fontAlgn="base">
              <a:lnSpc>
                <a:spcPct val="125000"/>
              </a:lnSpc>
              <a:spcBef>
                <a:spcPct val="35000"/>
              </a:spcBef>
              <a:spcAft>
                <a:spcPct val="0"/>
              </a:spcAft>
              <a:buSzPct val="85000"/>
              <a:buChar char="•"/>
              <a:defRPr sz="2000">
                <a:solidFill>
                  <a:srgbClr val="3E4C56"/>
                </a:solidFill>
                <a:latin typeface="+mn-lt"/>
                <a:ea typeface="+mn-ea"/>
                <a:cs typeface="+mn-cs"/>
              </a:defRPr>
            </a:lvl6pPr>
            <a:lvl7pPr marL="2971800" indent="-228600" algn="l" rtl="0" fontAlgn="base">
              <a:lnSpc>
                <a:spcPct val="125000"/>
              </a:lnSpc>
              <a:spcBef>
                <a:spcPct val="35000"/>
              </a:spcBef>
              <a:spcAft>
                <a:spcPct val="0"/>
              </a:spcAft>
              <a:buSzPct val="85000"/>
              <a:buChar char="•"/>
              <a:defRPr sz="2000">
                <a:solidFill>
                  <a:srgbClr val="3E4C56"/>
                </a:solidFill>
                <a:latin typeface="+mn-lt"/>
                <a:ea typeface="+mn-ea"/>
                <a:cs typeface="+mn-cs"/>
              </a:defRPr>
            </a:lvl7pPr>
            <a:lvl8pPr marL="3429000" indent="-228600" algn="l" rtl="0" fontAlgn="base">
              <a:lnSpc>
                <a:spcPct val="125000"/>
              </a:lnSpc>
              <a:spcBef>
                <a:spcPct val="35000"/>
              </a:spcBef>
              <a:spcAft>
                <a:spcPct val="0"/>
              </a:spcAft>
              <a:buSzPct val="85000"/>
              <a:buChar char="•"/>
              <a:defRPr sz="2000">
                <a:solidFill>
                  <a:srgbClr val="3E4C56"/>
                </a:solidFill>
                <a:latin typeface="+mn-lt"/>
                <a:ea typeface="+mn-ea"/>
                <a:cs typeface="+mn-cs"/>
              </a:defRPr>
            </a:lvl8pPr>
            <a:lvl9pPr marL="3886200" indent="-228600" algn="l" rtl="0" fontAlgn="base">
              <a:lnSpc>
                <a:spcPct val="125000"/>
              </a:lnSpc>
              <a:spcBef>
                <a:spcPct val="35000"/>
              </a:spcBef>
              <a:spcAft>
                <a:spcPct val="0"/>
              </a:spcAft>
              <a:buSzPct val="85000"/>
              <a:buChar char="•"/>
              <a:defRPr sz="2000">
                <a:solidFill>
                  <a:srgbClr val="3E4C56"/>
                </a:solidFill>
                <a:latin typeface="+mn-lt"/>
                <a:ea typeface="+mn-ea"/>
                <a:cs typeface="+mn-cs"/>
              </a:defRPr>
            </a:lvl9pPr>
          </a:lstStyle>
          <a:p>
            <a:pPr eaLnBrk="1" hangingPunct="1"/>
            <a:r>
              <a:rPr lang="en-US" sz="2000" b="0" dirty="0">
                <a:ea typeface="ＭＳ Ｐゴシック" pitchFamily="34" charset="-128"/>
              </a:rPr>
              <a:t>Primo Export allows you to export a Primo file, schedule an export, and update and remove scheduled exports.</a:t>
            </a:r>
          </a:p>
        </p:txBody>
      </p:sp>
    </p:spTree>
    <p:extLst>
      <p:ext uri="{BB962C8B-B14F-4D97-AF65-F5344CB8AC3E}">
        <p14:creationId xmlns:p14="http://schemas.microsoft.com/office/powerpoint/2010/main" val="85140984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US" dirty="0"/>
              <a:t>SAU – Rapid Service Indicator</a:t>
            </a:r>
          </a:p>
        </p:txBody>
      </p:sp>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 y="1295401"/>
            <a:ext cx="3542721" cy="2590799"/>
          </a:xfrm>
          <a:prstGeom prst="rect">
            <a:avLst/>
          </a:prstGeom>
          <a:noFill/>
          <a:ln w="9525">
            <a:solidFill>
              <a:schemeClr val="bg1">
                <a:lumMod val="75000"/>
              </a:schemeClr>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chemeClr val="accent1"/>
                </a:solidFill>
              </a14:hiddenFill>
            </a:ext>
          </a:extLst>
        </p:spPr>
      </p:pic>
      <p:pic>
        <p:nvPicPr>
          <p:cNvPr id="1433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00600" y="1295401"/>
            <a:ext cx="2638425" cy="723900"/>
          </a:xfrm>
          <a:prstGeom prst="rect">
            <a:avLst/>
          </a:prstGeom>
          <a:noFill/>
          <a:ln w="9525">
            <a:solidFill>
              <a:schemeClr val="bg1">
                <a:lumMod val="75000"/>
              </a:schemeClr>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chemeClr val="accent1"/>
                </a:solidFill>
              </a14:hiddenFill>
            </a:ext>
          </a:extLst>
        </p:spPr>
      </p:pic>
      <p:sp>
        <p:nvSpPr>
          <p:cNvPr id="6" name="Rectangle 5"/>
          <p:cNvSpPr/>
          <p:nvPr/>
        </p:nvSpPr>
        <p:spPr>
          <a:xfrm>
            <a:off x="609601" y="3048000"/>
            <a:ext cx="3438524" cy="762000"/>
          </a:xfrm>
          <a:prstGeom prst="rect">
            <a:avLst/>
          </a:prstGeom>
          <a:solidFill>
            <a:schemeClr val="bg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609601" y="1295400"/>
            <a:ext cx="3438524" cy="1600200"/>
          </a:xfrm>
          <a:prstGeom prst="rect">
            <a:avLst/>
          </a:prstGeom>
          <a:solidFill>
            <a:schemeClr val="bg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3"/>
          <p:cNvSpPr txBox="1">
            <a:spLocks noChangeArrowheads="1"/>
          </p:cNvSpPr>
          <p:nvPr/>
        </p:nvSpPr>
        <p:spPr bwMode="auto">
          <a:xfrm>
            <a:off x="501650" y="4267200"/>
            <a:ext cx="8140700" cy="1927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lnSpc>
                <a:spcPct val="125000"/>
              </a:lnSpc>
              <a:spcBef>
                <a:spcPct val="35000"/>
              </a:spcBef>
              <a:spcAft>
                <a:spcPct val="0"/>
              </a:spcAft>
              <a:buSzPct val="85000"/>
              <a:buChar char="•"/>
              <a:defRPr sz="2800">
                <a:solidFill>
                  <a:srgbClr val="3E4C56"/>
                </a:solidFill>
                <a:latin typeface="+mn-lt"/>
                <a:ea typeface="+mn-ea"/>
                <a:cs typeface="+mn-cs"/>
              </a:defRPr>
            </a:lvl1pPr>
            <a:lvl2pPr marL="742950" indent="-285750" algn="l" rtl="0" eaLnBrk="0" fontAlgn="base" hangingPunct="0">
              <a:lnSpc>
                <a:spcPct val="125000"/>
              </a:lnSpc>
              <a:spcBef>
                <a:spcPct val="35000"/>
              </a:spcBef>
              <a:spcAft>
                <a:spcPct val="0"/>
              </a:spcAft>
              <a:buSzPct val="85000"/>
              <a:buChar char="•"/>
              <a:defRPr sz="2600">
                <a:solidFill>
                  <a:srgbClr val="3E4C56"/>
                </a:solidFill>
                <a:latin typeface="+mn-lt"/>
                <a:ea typeface="+mn-ea"/>
                <a:cs typeface="+mn-cs"/>
              </a:defRPr>
            </a:lvl2pPr>
            <a:lvl3pPr marL="1143000" indent="-228600" algn="l" rtl="0" eaLnBrk="0" fontAlgn="base" hangingPunct="0">
              <a:lnSpc>
                <a:spcPct val="125000"/>
              </a:lnSpc>
              <a:spcBef>
                <a:spcPct val="35000"/>
              </a:spcBef>
              <a:spcAft>
                <a:spcPct val="0"/>
              </a:spcAft>
              <a:buSzPct val="85000"/>
              <a:buChar char="•"/>
              <a:defRPr sz="2400">
                <a:solidFill>
                  <a:srgbClr val="3E4C56"/>
                </a:solidFill>
                <a:latin typeface="+mn-lt"/>
                <a:ea typeface="+mn-ea"/>
                <a:cs typeface="+mn-cs"/>
              </a:defRPr>
            </a:lvl3pPr>
            <a:lvl4pPr marL="1600200" indent="-228600" algn="l" rtl="0" eaLnBrk="0" fontAlgn="base" hangingPunct="0">
              <a:lnSpc>
                <a:spcPct val="125000"/>
              </a:lnSpc>
              <a:spcBef>
                <a:spcPct val="35000"/>
              </a:spcBef>
              <a:spcAft>
                <a:spcPct val="0"/>
              </a:spcAft>
              <a:buSzPct val="85000"/>
              <a:buChar char="•"/>
              <a:defRPr sz="2200">
                <a:solidFill>
                  <a:srgbClr val="3E4C56"/>
                </a:solidFill>
                <a:latin typeface="+mn-lt"/>
                <a:ea typeface="+mn-ea"/>
                <a:cs typeface="+mn-cs"/>
              </a:defRPr>
            </a:lvl4pPr>
            <a:lvl5pPr marL="2057400" indent="-228600" algn="l" rtl="0" eaLnBrk="0" fontAlgn="base" hangingPunct="0">
              <a:lnSpc>
                <a:spcPct val="125000"/>
              </a:lnSpc>
              <a:spcBef>
                <a:spcPct val="35000"/>
              </a:spcBef>
              <a:spcAft>
                <a:spcPct val="0"/>
              </a:spcAft>
              <a:buSzPct val="85000"/>
              <a:buChar char="•"/>
              <a:defRPr sz="2000">
                <a:solidFill>
                  <a:srgbClr val="3E4C56"/>
                </a:solidFill>
                <a:latin typeface="+mn-lt"/>
                <a:ea typeface="+mn-ea"/>
                <a:cs typeface="+mn-cs"/>
              </a:defRPr>
            </a:lvl5pPr>
            <a:lvl6pPr marL="2514600" indent="-228600" algn="l" rtl="0" fontAlgn="base">
              <a:lnSpc>
                <a:spcPct val="125000"/>
              </a:lnSpc>
              <a:spcBef>
                <a:spcPct val="35000"/>
              </a:spcBef>
              <a:spcAft>
                <a:spcPct val="0"/>
              </a:spcAft>
              <a:buSzPct val="85000"/>
              <a:buChar char="•"/>
              <a:defRPr sz="2000">
                <a:solidFill>
                  <a:srgbClr val="3E4C56"/>
                </a:solidFill>
                <a:latin typeface="+mn-lt"/>
                <a:ea typeface="+mn-ea"/>
                <a:cs typeface="+mn-cs"/>
              </a:defRPr>
            </a:lvl6pPr>
            <a:lvl7pPr marL="2971800" indent="-228600" algn="l" rtl="0" fontAlgn="base">
              <a:lnSpc>
                <a:spcPct val="125000"/>
              </a:lnSpc>
              <a:spcBef>
                <a:spcPct val="35000"/>
              </a:spcBef>
              <a:spcAft>
                <a:spcPct val="0"/>
              </a:spcAft>
              <a:buSzPct val="85000"/>
              <a:buChar char="•"/>
              <a:defRPr sz="2000">
                <a:solidFill>
                  <a:srgbClr val="3E4C56"/>
                </a:solidFill>
                <a:latin typeface="+mn-lt"/>
                <a:ea typeface="+mn-ea"/>
                <a:cs typeface="+mn-cs"/>
              </a:defRPr>
            </a:lvl7pPr>
            <a:lvl8pPr marL="3429000" indent="-228600" algn="l" rtl="0" fontAlgn="base">
              <a:lnSpc>
                <a:spcPct val="125000"/>
              </a:lnSpc>
              <a:spcBef>
                <a:spcPct val="35000"/>
              </a:spcBef>
              <a:spcAft>
                <a:spcPct val="0"/>
              </a:spcAft>
              <a:buSzPct val="85000"/>
              <a:buChar char="•"/>
              <a:defRPr sz="2000">
                <a:solidFill>
                  <a:srgbClr val="3E4C56"/>
                </a:solidFill>
                <a:latin typeface="+mn-lt"/>
                <a:ea typeface="+mn-ea"/>
                <a:cs typeface="+mn-cs"/>
              </a:defRPr>
            </a:lvl8pPr>
            <a:lvl9pPr marL="3886200" indent="-228600" algn="l" rtl="0" fontAlgn="base">
              <a:lnSpc>
                <a:spcPct val="125000"/>
              </a:lnSpc>
              <a:spcBef>
                <a:spcPct val="35000"/>
              </a:spcBef>
              <a:spcAft>
                <a:spcPct val="0"/>
              </a:spcAft>
              <a:buSzPct val="85000"/>
              <a:buChar char="•"/>
              <a:defRPr sz="2000">
                <a:solidFill>
                  <a:srgbClr val="3E4C56"/>
                </a:solidFill>
                <a:latin typeface="+mn-lt"/>
                <a:ea typeface="+mn-ea"/>
                <a:cs typeface="+mn-cs"/>
              </a:defRPr>
            </a:lvl9pPr>
          </a:lstStyle>
          <a:p>
            <a:pPr eaLnBrk="1" hangingPunct="1"/>
            <a:r>
              <a:rPr lang="en-US" sz="2000" b="0" dirty="0"/>
              <a:t>Used to determine full-text availability for SFX A-Z list, </a:t>
            </a:r>
            <a:r>
              <a:rPr lang="en-US" sz="2000" b="0" dirty="0" err="1"/>
              <a:t>MetaLib</a:t>
            </a:r>
            <a:r>
              <a:rPr lang="en-US" sz="2000" b="0" dirty="0"/>
              <a:t>, and Primo</a:t>
            </a:r>
          </a:p>
          <a:p>
            <a:pPr eaLnBrk="1" hangingPunct="1"/>
            <a:r>
              <a:rPr lang="en-US" sz="2000" b="0" dirty="0"/>
              <a:t>RSI job runs before the A-Z Index job!</a:t>
            </a:r>
          </a:p>
          <a:p>
            <a:pPr eaLnBrk="1" hangingPunct="1"/>
            <a:r>
              <a:rPr lang="en-US" sz="2000" b="0" dirty="0"/>
              <a:t>Recommendation: Use #7 AZ Index from menu to schedule/run </a:t>
            </a:r>
            <a:r>
              <a:rPr lang="en-US" sz="2000" b="0" i="1" dirty="0"/>
              <a:t>both</a:t>
            </a:r>
            <a:r>
              <a:rPr lang="en-US" sz="2000" b="0" dirty="0"/>
              <a:t> the RSI and AZ Index jobs</a:t>
            </a:r>
          </a:p>
        </p:txBody>
      </p:sp>
    </p:spTree>
    <p:extLst>
      <p:ext uri="{BB962C8B-B14F-4D97-AF65-F5344CB8AC3E}">
        <p14:creationId xmlns:p14="http://schemas.microsoft.com/office/powerpoint/2010/main" val="8514098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8">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en-US"/>
              <a:t>Agenda</a:t>
            </a:r>
          </a:p>
        </p:txBody>
      </p:sp>
      <p:sp>
        <p:nvSpPr>
          <p:cNvPr id="22531" name="Rectangle 3"/>
          <p:cNvSpPr>
            <a:spLocks noGrp="1" noChangeArrowheads="1"/>
          </p:cNvSpPr>
          <p:nvPr>
            <p:ph type="body" idx="1"/>
          </p:nvPr>
        </p:nvSpPr>
        <p:spPr>
          <a:xfrm>
            <a:off x="501650" y="1163638"/>
            <a:ext cx="8140700" cy="5376862"/>
          </a:xfrm>
        </p:spPr>
        <p:txBody>
          <a:bodyPr/>
          <a:lstStyle/>
          <a:p>
            <a:pPr eaLnBrk="1" hangingPunct="1"/>
            <a:r>
              <a:rPr lang="en-US" dirty="0">
                <a:solidFill>
                  <a:srgbClr val="B2B2B2"/>
                </a:solidFill>
              </a:rPr>
              <a:t>SFX Environment</a:t>
            </a:r>
          </a:p>
          <a:p>
            <a:pPr eaLnBrk="1" hangingPunct="1"/>
            <a:r>
              <a:rPr lang="en-US" dirty="0">
                <a:solidFill>
                  <a:srgbClr val="B2B2B2"/>
                </a:solidFill>
              </a:rPr>
              <a:t>Backup and Recovery</a:t>
            </a:r>
          </a:p>
          <a:p>
            <a:pPr eaLnBrk="1" hangingPunct="1"/>
            <a:r>
              <a:rPr lang="en-US" dirty="0">
                <a:solidFill>
                  <a:srgbClr val="B2B2B2"/>
                </a:solidFill>
              </a:rPr>
              <a:t>Security</a:t>
            </a:r>
          </a:p>
          <a:p>
            <a:pPr eaLnBrk="1" hangingPunct="1"/>
            <a:r>
              <a:rPr lang="en-US" dirty="0">
                <a:solidFill>
                  <a:srgbClr val="B2B2B2"/>
                </a:solidFill>
              </a:rPr>
              <a:t>Testing and Debugging</a:t>
            </a:r>
          </a:p>
          <a:p>
            <a:pPr eaLnBrk="1" hangingPunct="1"/>
            <a:r>
              <a:rPr lang="en-US" dirty="0">
                <a:solidFill>
                  <a:srgbClr val="B2B2B2"/>
                </a:solidFill>
              </a:rPr>
              <a:t>Server Admin Utility</a:t>
            </a:r>
          </a:p>
          <a:p>
            <a:pPr eaLnBrk="1" hangingPunct="1"/>
            <a:r>
              <a:rPr lang="en-US" dirty="0"/>
              <a:t>KB Update</a:t>
            </a:r>
            <a:endParaRPr lang="en-US" dirty="0">
              <a:solidFill>
                <a:srgbClr val="B2B2B2"/>
              </a:solidFill>
            </a:endParaRPr>
          </a:p>
          <a:p>
            <a:pPr eaLnBrk="1" hangingPunct="1"/>
            <a:r>
              <a:rPr lang="en-US" dirty="0">
                <a:solidFill>
                  <a:srgbClr val="B2B2B2"/>
                </a:solidFill>
              </a:rPr>
              <a:t>Recommended Maintenance</a:t>
            </a:r>
          </a:p>
          <a:p>
            <a:pPr eaLnBrk="1" hangingPunct="1"/>
            <a:r>
              <a:rPr lang="en-US" dirty="0">
                <a:solidFill>
                  <a:srgbClr val="B2B2B2"/>
                </a:solidFill>
              </a:rPr>
              <a:t>Summary and Additional Resources</a:t>
            </a:r>
          </a:p>
        </p:txBody>
      </p:sp>
    </p:spTree>
    <p:extLst>
      <p:ext uri="{BB962C8B-B14F-4D97-AF65-F5344CB8AC3E}">
        <p14:creationId xmlns:p14="http://schemas.microsoft.com/office/powerpoint/2010/main" val="184080446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en-US" dirty="0"/>
              <a:t>KB Update</a:t>
            </a:r>
          </a:p>
        </p:txBody>
      </p:sp>
      <p:sp>
        <p:nvSpPr>
          <p:cNvPr id="19459" name="Rectangle 3"/>
          <p:cNvSpPr>
            <a:spLocks noGrp="1" noChangeArrowheads="1"/>
          </p:cNvSpPr>
          <p:nvPr>
            <p:ph type="body" idx="1"/>
          </p:nvPr>
        </p:nvSpPr>
        <p:spPr>
          <a:xfrm>
            <a:off x="501650" y="1066800"/>
            <a:ext cx="8413750" cy="5030787"/>
          </a:xfrm>
        </p:spPr>
        <p:txBody>
          <a:bodyPr/>
          <a:lstStyle/>
          <a:p>
            <a:pPr eaLnBrk="1" hangingPunct="1"/>
            <a:r>
              <a:rPr lang="en-US" sz="2400" dirty="0">
                <a:solidFill>
                  <a:schemeClr val="bg2">
                    <a:lumMod val="50000"/>
                  </a:schemeClr>
                </a:solidFill>
              </a:rPr>
              <a:t>Consists of software and database updates</a:t>
            </a:r>
          </a:p>
          <a:p>
            <a:pPr eaLnBrk="1" hangingPunct="1"/>
            <a:r>
              <a:rPr lang="en-US" sz="2400" dirty="0">
                <a:solidFill>
                  <a:schemeClr val="bg2">
                    <a:lumMod val="50000"/>
                  </a:schemeClr>
                </a:solidFill>
              </a:rPr>
              <a:t>Runs on the server</a:t>
            </a:r>
          </a:p>
          <a:p>
            <a:pPr eaLnBrk="1" hangingPunct="1"/>
            <a:r>
              <a:rPr lang="en-US" sz="2400" dirty="0">
                <a:solidFill>
                  <a:schemeClr val="bg2">
                    <a:lumMod val="50000"/>
                  </a:schemeClr>
                </a:solidFill>
              </a:rPr>
              <a:t>Updates weekly – on Tuesdays</a:t>
            </a:r>
          </a:p>
          <a:p>
            <a:pPr eaLnBrk="1" hangingPunct="1"/>
            <a:r>
              <a:rPr lang="en-US" sz="2400" dirty="0">
                <a:solidFill>
                  <a:schemeClr val="bg2">
                    <a:lumMod val="50000"/>
                  </a:schemeClr>
                </a:solidFill>
              </a:rPr>
              <a:t>Can apply updates automatically</a:t>
            </a:r>
          </a:p>
          <a:p>
            <a:pPr lvl="1" eaLnBrk="1" hangingPunct="1"/>
            <a:r>
              <a:rPr lang="en-US" sz="2200" dirty="0">
                <a:solidFill>
                  <a:schemeClr val="bg2">
                    <a:lumMod val="50000"/>
                  </a:schemeClr>
                </a:solidFill>
              </a:rPr>
              <a:t>For Direct Customers: Ex </a:t>
            </a:r>
            <a:r>
              <a:rPr lang="en-US" sz="2200" dirty="0" err="1">
                <a:solidFill>
                  <a:schemeClr val="bg2">
                    <a:lumMod val="50000"/>
                  </a:schemeClr>
                </a:solidFill>
              </a:rPr>
              <a:t>Libris</a:t>
            </a:r>
            <a:r>
              <a:rPr lang="en-US" sz="2200" dirty="0">
                <a:solidFill>
                  <a:schemeClr val="bg2">
                    <a:lumMod val="50000"/>
                  </a:schemeClr>
                </a:solidFill>
              </a:rPr>
              <a:t> runs for you</a:t>
            </a:r>
          </a:p>
          <a:p>
            <a:pPr eaLnBrk="1" hangingPunct="1"/>
            <a:r>
              <a:rPr lang="en-US" sz="2400" dirty="0">
                <a:solidFill>
                  <a:schemeClr val="bg2">
                    <a:lumMod val="50000"/>
                  </a:schemeClr>
                </a:solidFill>
              </a:rPr>
              <a:t>Need to review Release Notes</a:t>
            </a:r>
          </a:p>
          <a:p>
            <a:pPr lvl="1" eaLnBrk="1" hangingPunct="1"/>
            <a:r>
              <a:rPr lang="en-US" sz="2200" dirty="0">
                <a:solidFill>
                  <a:schemeClr val="bg2">
                    <a:lumMod val="50000"/>
                  </a:schemeClr>
                </a:solidFill>
              </a:rPr>
              <a:t>Resources you want to activate</a:t>
            </a:r>
          </a:p>
          <a:p>
            <a:pPr lvl="1" eaLnBrk="1" hangingPunct="1"/>
            <a:r>
              <a:rPr lang="en-US" sz="2200" dirty="0">
                <a:solidFill>
                  <a:schemeClr val="bg2">
                    <a:lumMod val="50000"/>
                  </a:schemeClr>
                </a:solidFill>
              </a:rPr>
              <a:t>Resources that were deleted</a:t>
            </a:r>
          </a:p>
          <a:p>
            <a:pPr eaLnBrk="1" hangingPunct="1"/>
            <a:r>
              <a:rPr lang="en-US" sz="2400" dirty="0">
                <a:solidFill>
                  <a:schemeClr val="bg2">
                    <a:lumMod val="50000"/>
                  </a:schemeClr>
                </a:solidFill>
              </a:rPr>
              <a:t>Service Packs manually applied</a:t>
            </a:r>
          </a:p>
        </p:txBody>
      </p:sp>
    </p:spTree>
    <p:extLst>
      <p:ext uri="{BB962C8B-B14F-4D97-AF65-F5344CB8AC3E}">
        <p14:creationId xmlns:p14="http://schemas.microsoft.com/office/powerpoint/2010/main" val="112130503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KB Release Notes</a:t>
            </a:r>
          </a:p>
        </p:txBody>
      </p:sp>
      <p:sp>
        <p:nvSpPr>
          <p:cNvPr id="3" name="Content Placeholder 2"/>
          <p:cNvSpPr>
            <a:spLocks noGrp="1"/>
          </p:cNvSpPr>
          <p:nvPr>
            <p:ph idx="1"/>
          </p:nvPr>
        </p:nvSpPr>
        <p:spPr/>
        <p:txBody>
          <a:bodyPr/>
          <a:lstStyle/>
          <a:p>
            <a:pPr marL="0" indent="0">
              <a:buNone/>
            </a:pPr>
            <a:r>
              <a:rPr lang="en-US" sz="2400" dirty="0"/>
              <a:t>Accessed from:</a:t>
            </a:r>
          </a:p>
          <a:p>
            <a:pPr lvl="1"/>
            <a:r>
              <a:rPr lang="en-US" sz="2400" dirty="0" err="1"/>
              <a:t>ExLibris</a:t>
            </a:r>
            <a:r>
              <a:rPr lang="en-US" sz="2400" dirty="0"/>
              <a:t> Documentation Center</a:t>
            </a:r>
          </a:p>
          <a:p>
            <a:pPr lvl="2"/>
            <a:r>
              <a:rPr lang="en-US" sz="2000" u="sng" dirty="0">
                <a:hlinkClick r:id="rId3"/>
              </a:rPr>
              <a:t>http://www.customercenter.exlibrisgroup.com/</a:t>
            </a:r>
            <a:endParaRPr lang="en-US" dirty="0"/>
          </a:p>
          <a:p>
            <a:pPr lvl="2"/>
            <a:r>
              <a:rPr lang="en-US" sz="2200" dirty="0"/>
              <a:t>Path: Technical Documentation &gt; Release notes</a:t>
            </a:r>
          </a:p>
          <a:p>
            <a:pPr lvl="1"/>
            <a:r>
              <a:rPr lang="en-US" sz="2400" dirty="0"/>
              <a:t>Admin Center – </a:t>
            </a:r>
            <a:r>
              <a:rPr lang="en-US" sz="2400" dirty="0" err="1"/>
              <a:t>KBUpdate</a:t>
            </a:r>
            <a:r>
              <a:rPr lang="en-US" sz="2400" dirty="0"/>
              <a:t> section</a:t>
            </a:r>
          </a:p>
          <a:p>
            <a:pPr lvl="2"/>
            <a:r>
              <a:rPr lang="en-US" sz="2200" dirty="0"/>
              <a:t>HTML Reports</a:t>
            </a:r>
          </a:p>
          <a:p>
            <a:pPr lvl="2"/>
            <a:r>
              <a:rPr lang="en-US" sz="2200" dirty="0"/>
              <a:t>Text Reports</a:t>
            </a:r>
          </a:p>
          <a:p>
            <a:pPr lvl="1"/>
            <a:r>
              <a:rPr lang="en-US" sz="2400" dirty="0"/>
              <a:t>Note: Weekly updates announced on SFX-L</a:t>
            </a:r>
          </a:p>
          <a:p>
            <a:pPr marL="914400" lvl="2" indent="0">
              <a:buNone/>
            </a:pPr>
            <a:r>
              <a:rPr lang="en-US" sz="2200" i="1" dirty="0"/>
              <a:t>http://el-una.org/mailing-lists/sfx-mailing-lists/</a:t>
            </a:r>
          </a:p>
          <a:p>
            <a:pPr lvl="1"/>
            <a:endParaRPr lang="en-US" dirty="0"/>
          </a:p>
        </p:txBody>
      </p:sp>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13871" y="3863403"/>
            <a:ext cx="2945309" cy="124199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3"/>
          <p:cNvSpPr/>
          <p:nvPr/>
        </p:nvSpPr>
        <p:spPr>
          <a:xfrm>
            <a:off x="6781800" y="4648200"/>
            <a:ext cx="832731" cy="437657"/>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1854890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en-US"/>
              <a:t>Agenda</a:t>
            </a:r>
          </a:p>
        </p:txBody>
      </p:sp>
      <p:sp>
        <p:nvSpPr>
          <p:cNvPr id="22531" name="Rectangle 3"/>
          <p:cNvSpPr>
            <a:spLocks noGrp="1" noChangeArrowheads="1"/>
          </p:cNvSpPr>
          <p:nvPr>
            <p:ph type="body" idx="1"/>
          </p:nvPr>
        </p:nvSpPr>
        <p:spPr>
          <a:xfrm>
            <a:off x="501650" y="1163638"/>
            <a:ext cx="8140700" cy="5376862"/>
          </a:xfrm>
        </p:spPr>
        <p:txBody>
          <a:bodyPr/>
          <a:lstStyle/>
          <a:p>
            <a:pPr eaLnBrk="1" hangingPunct="1"/>
            <a:r>
              <a:rPr lang="en-US" dirty="0">
                <a:solidFill>
                  <a:srgbClr val="B2B2B2"/>
                </a:solidFill>
              </a:rPr>
              <a:t>SFX Environment</a:t>
            </a:r>
          </a:p>
          <a:p>
            <a:pPr eaLnBrk="1" hangingPunct="1"/>
            <a:r>
              <a:rPr lang="en-US" dirty="0">
                <a:solidFill>
                  <a:srgbClr val="B2B2B2"/>
                </a:solidFill>
              </a:rPr>
              <a:t>Backup and Recovery</a:t>
            </a:r>
          </a:p>
          <a:p>
            <a:pPr eaLnBrk="1" hangingPunct="1"/>
            <a:r>
              <a:rPr lang="en-US" dirty="0">
                <a:solidFill>
                  <a:srgbClr val="B2B2B2"/>
                </a:solidFill>
              </a:rPr>
              <a:t>Security</a:t>
            </a:r>
          </a:p>
          <a:p>
            <a:pPr eaLnBrk="1" hangingPunct="1"/>
            <a:r>
              <a:rPr lang="en-US" dirty="0">
                <a:solidFill>
                  <a:srgbClr val="B2B2B2"/>
                </a:solidFill>
              </a:rPr>
              <a:t>Testing and Debugging</a:t>
            </a:r>
          </a:p>
          <a:p>
            <a:pPr eaLnBrk="1" hangingPunct="1"/>
            <a:r>
              <a:rPr lang="en-US" dirty="0">
                <a:solidFill>
                  <a:srgbClr val="B2B2B2"/>
                </a:solidFill>
              </a:rPr>
              <a:t>Server Admin Utility</a:t>
            </a:r>
          </a:p>
          <a:p>
            <a:pPr eaLnBrk="1" hangingPunct="1"/>
            <a:r>
              <a:rPr lang="en-US" dirty="0">
                <a:solidFill>
                  <a:srgbClr val="B2B2B2"/>
                </a:solidFill>
              </a:rPr>
              <a:t>KB Update</a:t>
            </a:r>
          </a:p>
          <a:p>
            <a:pPr eaLnBrk="1" hangingPunct="1"/>
            <a:r>
              <a:rPr lang="en-US" dirty="0">
                <a:solidFill>
                  <a:schemeClr val="tx1">
                    <a:lumMod val="65000"/>
                    <a:lumOff val="35000"/>
                  </a:schemeClr>
                </a:solidFill>
              </a:rPr>
              <a:t>Recommended Maintenance</a:t>
            </a:r>
          </a:p>
          <a:p>
            <a:pPr eaLnBrk="1" hangingPunct="1"/>
            <a:r>
              <a:rPr lang="en-US" dirty="0">
                <a:solidFill>
                  <a:srgbClr val="B2B2B2"/>
                </a:solidFill>
              </a:rPr>
              <a:t>Summary and Additional Resources</a:t>
            </a:r>
          </a:p>
        </p:txBody>
      </p:sp>
    </p:spTree>
    <p:extLst>
      <p:ext uri="{BB962C8B-B14F-4D97-AF65-F5344CB8AC3E}">
        <p14:creationId xmlns:p14="http://schemas.microsoft.com/office/powerpoint/2010/main" val="293880494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en-US"/>
              <a:t>Recommended Maintenance</a:t>
            </a:r>
          </a:p>
        </p:txBody>
      </p:sp>
      <p:graphicFrame>
        <p:nvGraphicFramePr>
          <p:cNvPr id="2" name="Table 1"/>
          <p:cNvGraphicFramePr>
            <a:graphicFrameLocks noGrp="1"/>
          </p:cNvGraphicFramePr>
          <p:nvPr>
            <p:extLst>
              <p:ext uri="{D42A27DB-BD31-4B8C-83A1-F6EECF244321}">
                <p14:modId xmlns:p14="http://schemas.microsoft.com/office/powerpoint/2010/main" val="715430926"/>
              </p:ext>
            </p:extLst>
          </p:nvPr>
        </p:nvGraphicFramePr>
        <p:xfrm>
          <a:off x="152401" y="1143000"/>
          <a:ext cx="8839200" cy="4952998"/>
        </p:xfrm>
        <a:graphic>
          <a:graphicData uri="http://schemas.openxmlformats.org/drawingml/2006/table">
            <a:tbl>
              <a:tblPr>
                <a:tableStyleId>{93296810-A885-4BE3-A3E7-6D5BEEA58F35}</a:tableStyleId>
              </a:tblPr>
              <a:tblGrid>
                <a:gridCol w="321181">
                  <a:extLst>
                    <a:ext uri="{9D8B030D-6E8A-4147-A177-3AD203B41FA5}">
                      <a16:colId xmlns:a16="http://schemas.microsoft.com/office/drawing/2014/main" val="20000"/>
                    </a:ext>
                  </a:extLst>
                </a:gridCol>
                <a:gridCol w="2193418">
                  <a:extLst>
                    <a:ext uri="{9D8B030D-6E8A-4147-A177-3AD203B41FA5}">
                      <a16:colId xmlns:a16="http://schemas.microsoft.com/office/drawing/2014/main" val="20001"/>
                    </a:ext>
                  </a:extLst>
                </a:gridCol>
                <a:gridCol w="2133600">
                  <a:extLst>
                    <a:ext uri="{9D8B030D-6E8A-4147-A177-3AD203B41FA5}">
                      <a16:colId xmlns:a16="http://schemas.microsoft.com/office/drawing/2014/main" val="20002"/>
                    </a:ext>
                  </a:extLst>
                </a:gridCol>
                <a:gridCol w="4191001">
                  <a:extLst>
                    <a:ext uri="{9D8B030D-6E8A-4147-A177-3AD203B41FA5}">
                      <a16:colId xmlns:a16="http://schemas.microsoft.com/office/drawing/2014/main" val="20003"/>
                    </a:ext>
                  </a:extLst>
                </a:gridCol>
              </a:tblGrid>
              <a:tr h="229602">
                <a:tc>
                  <a:txBody>
                    <a:bodyPr/>
                    <a:lstStyle/>
                    <a:p>
                      <a:pPr algn="ctr" fontAlgn="b"/>
                      <a:r>
                        <a:rPr lang="en-US" sz="1400" b="1" u="none" strike="noStrike" dirty="0">
                          <a:effectLst/>
                          <a:latin typeface="+mn-lt"/>
                        </a:rPr>
                        <a:t>#</a:t>
                      </a:r>
                      <a:endParaRPr lang="en-US" sz="1400" b="1" i="0" u="none" strike="noStrike" dirty="0">
                        <a:solidFill>
                          <a:srgbClr val="000000"/>
                        </a:solidFill>
                        <a:effectLst/>
                        <a:latin typeface="+mn-lt"/>
                      </a:endParaRPr>
                    </a:p>
                  </a:txBody>
                  <a:tcPr marL="9251" marR="9251" marT="9251" marB="0" anchor="b"/>
                </a:tc>
                <a:tc>
                  <a:txBody>
                    <a:bodyPr/>
                    <a:lstStyle/>
                    <a:p>
                      <a:pPr algn="l" fontAlgn="b"/>
                      <a:r>
                        <a:rPr lang="en-US" sz="1400" b="1" u="none" strike="noStrike" dirty="0">
                          <a:effectLst/>
                          <a:latin typeface="+mn-lt"/>
                        </a:rPr>
                        <a:t> Task</a:t>
                      </a:r>
                      <a:endParaRPr lang="en-US" sz="1400" b="1" i="0" u="none" strike="noStrike" dirty="0">
                        <a:solidFill>
                          <a:srgbClr val="000000"/>
                        </a:solidFill>
                        <a:effectLst/>
                        <a:latin typeface="+mn-lt"/>
                      </a:endParaRPr>
                    </a:p>
                  </a:txBody>
                  <a:tcPr marL="9251" marR="9251" marT="9251" marB="0" anchor="b"/>
                </a:tc>
                <a:tc>
                  <a:txBody>
                    <a:bodyPr/>
                    <a:lstStyle/>
                    <a:p>
                      <a:pPr algn="l" fontAlgn="b"/>
                      <a:r>
                        <a:rPr lang="en-US" sz="1400" b="1" u="none" strike="noStrike" dirty="0">
                          <a:effectLst/>
                          <a:latin typeface="+mn-lt"/>
                        </a:rPr>
                        <a:t> Frequency</a:t>
                      </a:r>
                      <a:endParaRPr lang="en-US" sz="1400" b="1" i="0" u="none" strike="noStrike" dirty="0">
                        <a:solidFill>
                          <a:srgbClr val="000000"/>
                        </a:solidFill>
                        <a:effectLst/>
                        <a:latin typeface="+mn-lt"/>
                      </a:endParaRPr>
                    </a:p>
                  </a:txBody>
                  <a:tcPr marL="9251" marR="9251" marT="9251" marB="0" anchor="b"/>
                </a:tc>
                <a:tc>
                  <a:txBody>
                    <a:bodyPr/>
                    <a:lstStyle/>
                    <a:p>
                      <a:pPr algn="l" fontAlgn="b"/>
                      <a:r>
                        <a:rPr lang="en-US" sz="1400" b="1" u="none" strike="noStrike" dirty="0">
                          <a:effectLst/>
                          <a:latin typeface="+mn-lt"/>
                        </a:rPr>
                        <a:t> Hosted Responsibility</a:t>
                      </a:r>
                      <a:endParaRPr lang="en-US" sz="1400" b="1" i="0" u="none" strike="noStrike" dirty="0">
                        <a:solidFill>
                          <a:srgbClr val="000000"/>
                        </a:solidFill>
                        <a:effectLst/>
                        <a:latin typeface="+mn-lt"/>
                      </a:endParaRPr>
                    </a:p>
                  </a:txBody>
                  <a:tcPr marL="9251" marR="9251" marT="9251" marB="0" anchor="b"/>
                </a:tc>
                <a:extLst>
                  <a:ext uri="{0D108BD9-81ED-4DB2-BD59-A6C34878D82A}">
                    <a16:rowId xmlns:a16="http://schemas.microsoft.com/office/drawing/2014/main" val="10000"/>
                  </a:ext>
                </a:extLst>
              </a:tr>
              <a:tr h="367240">
                <a:tc>
                  <a:txBody>
                    <a:bodyPr/>
                    <a:lstStyle/>
                    <a:p>
                      <a:pPr algn="ctr" fontAlgn="b"/>
                      <a:r>
                        <a:rPr lang="en-US" sz="1100" u="none" strike="noStrike" dirty="0">
                          <a:effectLst/>
                          <a:latin typeface="+mn-lt"/>
                        </a:rPr>
                        <a:t>1</a:t>
                      </a:r>
                      <a:endParaRPr lang="en-US" sz="1100" b="0" i="0" u="none" strike="noStrike" dirty="0">
                        <a:solidFill>
                          <a:srgbClr val="000000"/>
                        </a:solidFill>
                        <a:effectLst/>
                        <a:latin typeface="+mn-lt"/>
                      </a:endParaRPr>
                    </a:p>
                  </a:txBody>
                  <a:tcPr marL="9251" marR="9251" marT="9251" marB="0" anchor="b"/>
                </a:tc>
                <a:tc>
                  <a:txBody>
                    <a:bodyPr/>
                    <a:lstStyle/>
                    <a:p>
                      <a:pPr algn="l" fontAlgn="b"/>
                      <a:r>
                        <a:rPr lang="en-US" sz="1100" u="none" strike="noStrike" dirty="0">
                          <a:effectLst/>
                          <a:latin typeface="+mn-lt"/>
                        </a:rPr>
                        <a:t> Clean file system</a:t>
                      </a:r>
                      <a:endParaRPr lang="en-US" sz="1100" b="0" i="0" u="none" strike="noStrike" dirty="0">
                        <a:solidFill>
                          <a:srgbClr val="000000"/>
                        </a:solidFill>
                        <a:effectLst/>
                        <a:latin typeface="+mn-lt"/>
                      </a:endParaRPr>
                    </a:p>
                  </a:txBody>
                  <a:tcPr marL="9251" marR="9251" marT="9251" marB="0" anchor="b"/>
                </a:tc>
                <a:tc>
                  <a:txBody>
                    <a:bodyPr/>
                    <a:lstStyle/>
                    <a:p>
                      <a:pPr algn="l" fontAlgn="b"/>
                      <a:r>
                        <a:rPr lang="en-US" sz="1100" u="none" strike="noStrike" dirty="0">
                          <a:effectLst/>
                          <a:latin typeface="+mn-lt"/>
                        </a:rPr>
                        <a:t> At least monthly</a:t>
                      </a:r>
                      <a:endParaRPr lang="en-US" sz="1100" b="0" i="0" u="none" strike="noStrike" dirty="0">
                        <a:solidFill>
                          <a:srgbClr val="000000"/>
                        </a:solidFill>
                        <a:effectLst/>
                        <a:latin typeface="+mn-lt"/>
                      </a:endParaRPr>
                    </a:p>
                  </a:txBody>
                  <a:tcPr marL="9251" marR="9251" marT="9251" marB="0" anchor="b"/>
                </a:tc>
                <a:tc>
                  <a:txBody>
                    <a:bodyPr/>
                    <a:lstStyle/>
                    <a:p>
                      <a:pPr algn="l" fontAlgn="b"/>
                      <a:r>
                        <a:rPr lang="en-US" sz="1100" u="none" strike="noStrike" dirty="0">
                          <a:effectLst/>
                          <a:latin typeface="+mn-lt"/>
                        </a:rPr>
                        <a:t> Customer - instance; Ex Libris - global, tmp,</a:t>
                      </a:r>
                      <a:r>
                        <a:rPr lang="en-US" sz="1100" u="none" strike="noStrike" baseline="0" dirty="0">
                          <a:effectLst/>
                          <a:latin typeface="+mn-lt"/>
                        </a:rPr>
                        <a:t> </a:t>
                      </a:r>
                      <a:r>
                        <a:rPr lang="en-US" sz="1100" u="none" strike="noStrike" dirty="0">
                          <a:effectLst/>
                          <a:latin typeface="+mn-lt"/>
                        </a:rPr>
                        <a:t>app</a:t>
                      </a:r>
                    </a:p>
                    <a:p>
                      <a:pPr algn="l" fontAlgn="b"/>
                      <a:r>
                        <a:rPr lang="en-US" sz="1050" b="0" i="1" u="none" strike="noStrike" dirty="0">
                          <a:solidFill>
                            <a:srgbClr val="000000"/>
                          </a:solidFill>
                          <a:effectLst/>
                          <a:latin typeface="+mn-lt"/>
                        </a:rPr>
                        <a:t>Note: Will be </a:t>
                      </a:r>
                      <a:r>
                        <a:rPr lang="en-US" sz="1050" b="0" i="1" u="none" strike="noStrike" baseline="0" dirty="0">
                          <a:solidFill>
                            <a:srgbClr val="000000"/>
                          </a:solidFill>
                          <a:effectLst/>
                          <a:latin typeface="+mn-lt"/>
                        </a:rPr>
                        <a:t>scheduled by Ex </a:t>
                      </a:r>
                      <a:r>
                        <a:rPr lang="en-US" sz="1050" b="0" i="1" u="none" strike="noStrike" baseline="0" dirty="0" err="1">
                          <a:solidFill>
                            <a:srgbClr val="000000"/>
                          </a:solidFill>
                          <a:effectLst/>
                          <a:latin typeface="+mn-lt"/>
                        </a:rPr>
                        <a:t>Libris</a:t>
                      </a:r>
                      <a:endParaRPr lang="en-US" sz="1050" b="0" i="1" u="none" strike="noStrike" dirty="0">
                        <a:solidFill>
                          <a:srgbClr val="000000"/>
                        </a:solidFill>
                        <a:effectLst/>
                        <a:latin typeface="+mn-lt"/>
                      </a:endParaRPr>
                    </a:p>
                  </a:txBody>
                  <a:tcPr marL="9251" marR="9251" marT="9251" marB="0" anchor="b"/>
                </a:tc>
                <a:extLst>
                  <a:ext uri="{0D108BD9-81ED-4DB2-BD59-A6C34878D82A}">
                    <a16:rowId xmlns:a16="http://schemas.microsoft.com/office/drawing/2014/main" val="10001"/>
                  </a:ext>
                </a:extLst>
              </a:tr>
              <a:tr h="367240">
                <a:tc>
                  <a:txBody>
                    <a:bodyPr/>
                    <a:lstStyle/>
                    <a:p>
                      <a:pPr algn="ctr" fontAlgn="b"/>
                      <a:r>
                        <a:rPr lang="en-US" sz="1100" u="none" strike="noStrike">
                          <a:effectLst/>
                          <a:latin typeface="+mn-lt"/>
                        </a:rPr>
                        <a:t>2</a:t>
                      </a:r>
                      <a:endParaRPr lang="en-US" sz="1100" b="0" i="0" u="none" strike="noStrike">
                        <a:solidFill>
                          <a:srgbClr val="000000"/>
                        </a:solidFill>
                        <a:effectLst/>
                        <a:latin typeface="+mn-lt"/>
                      </a:endParaRPr>
                    </a:p>
                  </a:txBody>
                  <a:tcPr marL="9251" marR="9251" marT="9251" marB="0" anchor="b"/>
                </a:tc>
                <a:tc>
                  <a:txBody>
                    <a:bodyPr/>
                    <a:lstStyle/>
                    <a:p>
                      <a:pPr algn="l" fontAlgn="b"/>
                      <a:r>
                        <a:rPr lang="en-US" sz="1100" u="none" strike="noStrike" dirty="0">
                          <a:effectLst/>
                          <a:latin typeface="+mn-lt"/>
                        </a:rPr>
                        <a:t> Clean Apache logs</a:t>
                      </a:r>
                      <a:endParaRPr lang="en-US" sz="1100" b="0" i="0" u="none" strike="noStrike" dirty="0">
                        <a:solidFill>
                          <a:srgbClr val="000000"/>
                        </a:solidFill>
                        <a:effectLst/>
                        <a:latin typeface="+mn-lt"/>
                      </a:endParaRPr>
                    </a:p>
                  </a:txBody>
                  <a:tcPr marL="9251" marR="9251" marT="9251" marB="0" anchor="b"/>
                </a:tc>
                <a:tc>
                  <a:txBody>
                    <a:bodyPr/>
                    <a:lstStyle/>
                    <a:p>
                      <a:pPr algn="l" fontAlgn="b"/>
                      <a:r>
                        <a:rPr lang="en-US" sz="1100" u="none" strike="noStrike" dirty="0">
                          <a:effectLst/>
                          <a:latin typeface="+mn-lt"/>
                        </a:rPr>
                        <a:t> Monthly</a:t>
                      </a:r>
                      <a:endParaRPr lang="en-US" sz="1100" b="0" i="0" u="none" strike="noStrike" dirty="0">
                        <a:solidFill>
                          <a:srgbClr val="000000"/>
                        </a:solidFill>
                        <a:effectLst/>
                        <a:latin typeface="+mn-lt"/>
                      </a:endParaRPr>
                    </a:p>
                  </a:txBody>
                  <a:tcPr marL="9251" marR="9251" marT="9251" marB="0" anchor="b"/>
                </a:tc>
                <a:tc>
                  <a:txBody>
                    <a:bodyPr/>
                    <a:lstStyle/>
                    <a:p>
                      <a:pPr algn="l" fontAlgn="b"/>
                      <a:r>
                        <a:rPr lang="en-US" sz="1100" u="none" strike="noStrike" dirty="0">
                          <a:effectLst/>
                          <a:latin typeface="+mn-lt"/>
                        </a:rPr>
                        <a:t> Customer - instance; Ex Libris – app</a:t>
                      </a:r>
                    </a:p>
                    <a:p>
                      <a:pPr algn="l" fontAlgn="b"/>
                      <a:r>
                        <a:rPr lang="en-US" sz="1050" b="0" i="1" u="none" strike="noStrike" dirty="0">
                          <a:solidFill>
                            <a:srgbClr val="000000"/>
                          </a:solidFill>
                          <a:effectLst/>
                          <a:latin typeface="+mn-lt"/>
                        </a:rPr>
                        <a:t>Note:</a:t>
                      </a:r>
                      <a:r>
                        <a:rPr lang="en-US" sz="1050" b="0" i="1" u="none" strike="noStrike" baseline="0" dirty="0">
                          <a:solidFill>
                            <a:srgbClr val="000000"/>
                          </a:solidFill>
                          <a:effectLst/>
                          <a:latin typeface="+mn-lt"/>
                        </a:rPr>
                        <a:t> Will be scheduled by  Ex </a:t>
                      </a:r>
                      <a:r>
                        <a:rPr lang="en-US" sz="1050" b="0" i="1" u="none" strike="noStrike" baseline="0" dirty="0" err="1">
                          <a:solidFill>
                            <a:srgbClr val="000000"/>
                          </a:solidFill>
                          <a:effectLst/>
                          <a:latin typeface="+mn-lt"/>
                        </a:rPr>
                        <a:t>Libris</a:t>
                      </a:r>
                      <a:endParaRPr lang="en-US" sz="1050" b="0" i="1" u="none" strike="noStrike" dirty="0">
                        <a:solidFill>
                          <a:srgbClr val="000000"/>
                        </a:solidFill>
                        <a:effectLst/>
                        <a:latin typeface="+mn-lt"/>
                      </a:endParaRPr>
                    </a:p>
                  </a:txBody>
                  <a:tcPr marL="9251" marR="9251" marT="9251" marB="0" anchor="b"/>
                </a:tc>
                <a:extLst>
                  <a:ext uri="{0D108BD9-81ED-4DB2-BD59-A6C34878D82A}">
                    <a16:rowId xmlns:a16="http://schemas.microsoft.com/office/drawing/2014/main" val="10002"/>
                  </a:ext>
                </a:extLst>
              </a:tr>
              <a:tr h="192815">
                <a:tc>
                  <a:txBody>
                    <a:bodyPr/>
                    <a:lstStyle/>
                    <a:p>
                      <a:pPr algn="ctr" fontAlgn="b"/>
                      <a:r>
                        <a:rPr lang="en-US" sz="1100" u="none" strike="noStrike">
                          <a:effectLst/>
                          <a:latin typeface="+mn-lt"/>
                        </a:rPr>
                        <a:t>3</a:t>
                      </a:r>
                      <a:endParaRPr lang="en-US" sz="1100" b="0" i="0" u="none" strike="noStrike">
                        <a:solidFill>
                          <a:srgbClr val="000000"/>
                        </a:solidFill>
                        <a:effectLst/>
                        <a:latin typeface="+mn-lt"/>
                      </a:endParaRPr>
                    </a:p>
                  </a:txBody>
                  <a:tcPr marL="9251" marR="9251" marT="9251" marB="0" anchor="b"/>
                </a:tc>
                <a:tc>
                  <a:txBody>
                    <a:bodyPr/>
                    <a:lstStyle/>
                    <a:p>
                      <a:pPr algn="l" fontAlgn="b"/>
                      <a:r>
                        <a:rPr lang="en-US" sz="1100" u="none" strike="noStrike" dirty="0">
                          <a:effectLst/>
                          <a:latin typeface="+mn-lt"/>
                        </a:rPr>
                        <a:t> Maintaining local files</a:t>
                      </a:r>
                      <a:endParaRPr lang="en-US" sz="1100" b="0" i="0" u="none" strike="noStrike" dirty="0">
                        <a:solidFill>
                          <a:srgbClr val="000000"/>
                        </a:solidFill>
                        <a:effectLst/>
                        <a:latin typeface="+mn-lt"/>
                      </a:endParaRPr>
                    </a:p>
                  </a:txBody>
                  <a:tcPr marL="9251" marR="9251" marT="9251" marB="0" anchor="b"/>
                </a:tc>
                <a:tc>
                  <a:txBody>
                    <a:bodyPr/>
                    <a:lstStyle/>
                    <a:p>
                      <a:pPr algn="l" fontAlgn="b"/>
                      <a:r>
                        <a:rPr lang="en-US" sz="1100" u="none" strike="noStrike" dirty="0">
                          <a:effectLst/>
                          <a:latin typeface="+mn-lt"/>
                        </a:rPr>
                        <a:t> Ongoing</a:t>
                      </a:r>
                      <a:endParaRPr lang="en-US" sz="1100" b="0" i="0" u="none" strike="noStrike" dirty="0">
                        <a:solidFill>
                          <a:srgbClr val="000000"/>
                        </a:solidFill>
                        <a:effectLst/>
                        <a:latin typeface="+mn-lt"/>
                      </a:endParaRPr>
                    </a:p>
                  </a:txBody>
                  <a:tcPr marL="9251" marR="9251" marT="9251" marB="0" anchor="b"/>
                </a:tc>
                <a:tc>
                  <a:txBody>
                    <a:bodyPr/>
                    <a:lstStyle/>
                    <a:p>
                      <a:pPr algn="l" fontAlgn="b"/>
                      <a:r>
                        <a:rPr lang="en-US" sz="1100" u="none" strike="noStrike" dirty="0">
                          <a:effectLst/>
                          <a:latin typeface="+mn-lt"/>
                        </a:rPr>
                        <a:t> Customer</a:t>
                      </a:r>
                      <a:endParaRPr lang="en-US" sz="1100" b="0" i="0" u="none" strike="noStrike" dirty="0">
                        <a:solidFill>
                          <a:srgbClr val="000000"/>
                        </a:solidFill>
                        <a:effectLst/>
                        <a:latin typeface="+mn-lt"/>
                      </a:endParaRPr>
                    </a:p>
                  </a:txBody>
                  <a:tcPr marL="9251" marR="9251" marT="9251" marB="0" anchor="b"/>
                </a:tc>
                <a:extLst>
                  <a:ext uri="{0D108BD9-81ED-4DB2-BD59-A6C34878D82A}">
                    <a16:rowId xmlns:a16="http://schemas.microsoft.com/office/drawing/2014/main" val="10003"/>
                  </a:ext>
                </a:extLst>
              </a:tr>
              <a:tr h="192815">
                <a:tc>
                  <a:txBody>
                    <a:bodyPr/>
                    <a:lstStyle/>
                    <a:p>
                      <a:pPr algn="ctr" fontAlgn="b"/>
                      <a:r>
                        <a:rPr lang="en-US" sz="1100" u="none" strike="noStrike">
                          <a:effectLst/>
                          <a:latin typeface="+mn-lt"/>
                        </a:rPr>
                        <a:t>4</a:t>
                      </a:r>
                      <a:endParaRPr lang="en-US" sz="1100" b="0" i="0" u="none" strike="noStrike">
                        <a:solidFill>
                          <a:srgbClr val="000000"/>
                        </a:solidFill>
                        <a:effectLst/>
                        <a:latin typeface="+mn-lt"/>
                      </a:endParaRPr>
                    </a:p>
                  </a:txBody>
                  <a:tcPr marL="9251" marR="9251" marT="9251" marB="0" anchor="b"/>
                </a:tc>
                <a:tc>
                  <a:txBody>
                    <a:bodyPr/>
                    <a:lstStyle/>
                    <a:p>
                      <a:pPr algn="l" fontAlgn="b"/>
                      <a:r>
                        <a:rPr lang="en-US" sz="1100" u="none" strike="noStrike" dirty="0">
                          <a:effectLst/>
                          <a:latin typeface="+mn-lt"/>
                        </a:rPr>
                        <a:t> MySQL check tables</a:t>
                      </a:r>
                      <a:endParaRPr lang="en-US" sz="1100" b="0" i="0" u="none" strike="noStrike" dirty="0">
                        <a:solidFill>
                          <a:srgbClr val="000000"/>
                        </a:solidFill>
                        <a:effectLst/>
                        <a:latin typeface="+mn-lt"/>
                      </a:endParaRPr>
                    </a:p>
                  </a:txBody>
                  <a:tcPr marL="9251" marR="9251" marT="9251" marB="0" anchor="b"/>
                </a:tc>
                <a:tc>
                  <a:txBody>
                    <a:bodyPr/>
                    <a:lstStyle/>
                    <a:p>
                      <a:pPr algn="l" fontAlgn="b"/>
                      <a:r>
                        <a:rPr lang="en-US" sz="1100" u="none" strike="noStrike" dirty="0">
                          <a:effectLst/>
                          <a:latin typeface="+mn-lt"/>
                        </a:rPr>
                        <a:t> At least monthly</a:t>
                      </a:r>
                      <a:endParaRPr lang="en-US" sz="1100" b="0" i="0" u="none" strike="noStrike" dirty="0">
                        <a:solidFill>
                          <a:srgbClr val="000000"/>
                        </a:solidFill>
                        <a:effectLst/>
                        <a:latin typeface="+mn-lt"/>
                      </a:endParaRPr>
                    </a:p>
                  </a:txBody>
                  <a:tcPr marL="9251" marR="9251" marT="9251" marB="0" anchor="b"/>
                </a:tc>
                <a:tc>
                  <a:txBody>
                    <a:bodyPr/>
                    <a:lstStyle/>
                    <a:p>
                      <a:pPr algn="l" fontAlgn="b"/>
                      <a:r>
                        <a:rPr lang="en-US" sz="1100" u="none" strike="noStrike" dirty="0">
                          <a:effectLst/>
                          <a:latin typeface="+mn-lt"/>
                        </a:rPr>
                        <a:t> Ex Libris</a:t>
                      </a:r>
                      <a:endParaRPr lang="en-US" sz="1100" b="0" i="0" u="none" strike="noStrike" dirty="0">
                        <a:solidFill>
                          <a:srgbClr val="000000"/>
                        </a:solidFill>
                        <a:effectLst/>
                        <a:latin typeface="+mn-lt"/>
                      </a:endParaRPr>
                    </a:p>
                  </a:txBody>
                  <a:tcPr marL="9251" marR="9251" marT="9251" marB="0" anchor="b"/>
                </a:tc>
                <a:extLst>
                  <a:ext uri="{0D108BD9-81ED-4DB2-BD59-A6C34878D82A}">
                    <a16:rowId xmlns:a16="http://schemas.microsoft.com/office/drawing/2014/main" val="10004"/>
                  </a:ext>
                </a:extLst>
              </a:tr>
              <a:tr h="192815">
                <a:tc>
                  <a:txBody>
                    <a:bodyPr/>
                    <a:lstStyle/>
                    <a:p>
                      <a:pPr algn="ctr" fontAlgn="b"/>
                      <a:r>
                        <a:rPr lang="en-US" sz="1100" u="none" strike="noStrike">
                          <a:effectLst/>
                          <a:latin typeface="+mn-lt"/>
                        </a:rPr>
                        <a:t>5</a:t>
                      </a:r>
                      <a:endParaRPr lang="en-US" sz="1100" b="0" i="0" u="none" strike="noStrike">
                        <a:solidFill>
                          <a:srgbClr val="000000"/>
                        </a:solidFill>
                        <a:effectLst/>
                        <a:latin typeface="+mn-lt"/>
                      </a:endParaRPr>
                    </a:p>
                  </a:txBody>
                  <a:tcPr marL="9251" marR="9251" marT="9251" marB="0" anchor="b"/>
                </a:tc>
                <a:tc>
                  <a:txBody>
                    <a:bodyPr/>
                    <a:lstStyle/>
                    <a:p>
                      <a:pPr algn="l" fontAlgn="b"/>
                      <a:r>
                        <a:rPr lang="en-US" sz="1100" u="none" strike="noStrike" dirty="0">
                          <a:effectLst/>
                          <a:latin typeface="+mn-lt"/>
                        </a:rPr>
                        <a:t> MySQL repair tables</a:t>
                      </a:r>
                      <a:endParaRPr lang="en-US" sz="1100" b="0" i="0" u="none" strike="noStrike" dirty="0">
                        <a:solidFill>
                          <a:srgbClr val="000000"/>
                        </a:solidFill>
                        <a:effectLst/>
                        <a:latin typeface="+mn-lt"/>
                      </a:endParaRPr>
                    </a:p>
                  </a:txBody>
                  <a:tcPr marL="9251" marR="9251" marT="9251" marB="0" anchor="b"/>
                </a:tc>
                <a:tc>
                  <a:txBody>
                    <a:bodyPr/>
                    <a:lstStyle/>
                    <a:p>
                      <a:pPr algn="l" fontAlgn="b"/>
                      <a:r>
                        <a:rPr lang="en-US" sz="1100" u="none" strike="noStrike" dirty="0">
                          <a:effectLst/>
                          <a:latin typeface="+mn-lt"/>
                        </a:rPr>
                        <a:t> When problems are found </a:t>
                      </a:r>
                      <a:endParaRPr lang="en-US" sz="1100" b="0" i="0" u="none" strike="noStrike" dirty="0">
                        <a:solidFill>
                          <a:srgbClr val="000000"/>
                        </a:solidFill>
                        <a:effectLst/>
                        <a:latin typeface="+mn-lt"/>
                      </a:endParaRPr>
                    </a:p>
                  </a:txBody>
                  <a:tcPr marL="9251" marR="9251" marT="9251" marB="0" anchor="b"/>
                </a:tc>
                <a:tc>
                  <a:txBody>
                    <a:bodyPr/>
                    <a:lstStyle/>
                    <a:p>
                      <a:pPr algn="l" fontAlgn="b"/>
                      <a:r>
                        <a:rPr lang="en-US" sz="1100" u="none" strike="noStrike" dirty="0">
                          <a:effectLst/>
                          <a:latin typeface="+mn-lt"/>
                        </a:rPr>
                        <a:t> Ex Libris</a:t>
                      </a:r>
                      <a:endParaRPr lang="en-US" sz="1100" b="0" i="0" u="none" strike="noStrike" dirty="0">
                        <a:solidFill>
                          <a:srgbClr val="000000"/>
                        </a:solidFill>
                        <a:effectLst/>
                        <a:latin typeface="+mn-lt"/>
                      </a:endParaRPr>
                    </a:p>
                  </a:txBody>
                  <a:tcPr marL="9251" marR="9251" marT="9251" marB="0" anchor="b"/>
                </a:tc>
                <a:extLst>
                  <a:ext uri="{0D108BD9-81ED-4DB2-BD59-A6C34878D82A}">
                    <a16:rowId xmlns:a16="http://schemas.microsoft.com/office/drawing/2014/main" val="10005"/>
                  </a:ext>
                </a:extLst>
              </a:tr>
              <a:tr h="192815">
                <a:tc>
                  <a:txBody>
                    <a:bodyPr/>
                    <a:lstStyle/>
                    <a:p>
                      <a:pPr algn="ctr" fontAlgn="b"/>
                      <a:r>
                        <a:rPr lang="en-US" sz="1100" u="none" strike="noStrike">
                          <a:effectLst/>
                          <a:latin typeface="+mn-lt"/>
                        </a:rPr>
                        <a:t>6</a:t>
                      </a:r>
                      <a:endParaRPr lang="en-US" sz="1100" b="0" i="0" u="none" strike="noStrike">
                        <a:solidFill>
                          <a:srgbClr val="000000"/>
                        </a:solidFill>
                        <a:effectLst/>
                        <a:latin typeface="+mn-lt"/>
                      </a:endParaRPr>
                    </a:p>
                  </a:txBody>
                  <a:tcPr marL="9251" marR="9251" marT="9251" marB="0" anchor="b"/>
                </a:tc>
                <a:tc>
                  <a:txBody>
                    <a:bodyPr/>
                    <a:lstStyle/>
                    <a:p>
                      <a:pPr algn="l" fontAlgn="b"/>
                      <a:r>
                        <a:rPr lang="en-US" sz="1100" u="none" strike="noStrike" dirty="0">
                          <a:effectLst/>
                          <a:latin typeface="+mn-lt"/>
                        </a:rPr>
                        <a:t> Clear SFX_REQUEST table</a:t>
                      </a:r>
                      <a:endParaRPr lang="en-US" sz="1100" b="0" i="0" u="none" strike="noStrike" dirty="0">
                        <a:solidFill>
                          <a:srgbClr val="000000"/>
                        </a:solidFill>
                        <a:effectLst/>
                        <a:latin typeface="+mn-lt"/>
                      </a:endParaRPr>
                    </a:p>
                  </a:txBody>
                  <a:tcPr marL="9251" marR="9251" marT="9251" marB="0" anchor="b"/>
                </a:tc>
                <a:tc>
                  <a:txBody>
                    <a:bodyPr/>
                    <a:lstStyle/>
                    <a:p>
                      <a:pPr algn="l" fontAlgn="b"/>
                      <a:r>
                        <a:rPr lang="en-US" sz="1100" u="none" strike="noStrike" dirty="0">
                          <a:effectLst/>
                          <a:latin typeface="+mn-lt"/>
                        </a:rPr>
                        <a:t> Daily</a:t>
                      </a:r>
                      <a:endParaRPr lang="en-US" sz="1100" b="0" i="0" u="none" strike="noStrike" dirty="0">
                        <a:solidFill>
                          <a:srgbClr val="000000"/>
                        </a:solidFill>
                        <a:effectLst/>
                        <a:latin typeface="+mn-lt"/>
                      </a:endParaRPr>
                    </a:p>
                  </a:txBody>
                  <a:tcPr marL="9251" marR="9251" marT="9251" marB="0" anchor="b"/>
                </a:tc>
                <a:tc>
                  <a:txBody>
                    <a:bodyPr/>
                    <a:lstStyle/>
                    <a:p>
                      <a:pPr algn="l" fontAlgn="b"/>
                      <a:r>
                        <a:rPr lang="en-US" sz="1100" u="none" strike="noStrike" dirty="0">
                          <a:effectLst/>
                          <a:latin typeface="+mn-lt"/>
                        </a:rPr>
                        <a:t> Ex Libris</a:t>
                      </a:r>
                      <a:endParaRPr lang="en-US" sz="1100" b="0" i="0" u="none" strike="noStrike" dirty="0">
                        <a:solidFill>
                          <a:srgbClr val="000000"/>
                        </a:solidFill>
                        <a:effectLst/>
                        <a:latin typeface="+mn-lt"/>
                      </a:endParaRPr>
                    </a:p>
                  </a:txBody>
                  <a:tcPr marL="9251" marR="9251" marT="9251" marB="0" anchor="b"/>
                </a:tc>
                <a:extLst>
                  <a:ext uri="{0D108BD9-81ED-4DB2-BD59-A6C34878D82A}">
                    <a16:rowId xmlns:a16="http://schemas.microsoft.com/office/drawing/2014/main" val="10006"/>
                  </a:ext>
                </a:extLst>
              </a:tr>
              <a:tr h="375546">
                <a:tc>
                  <a:txBody>
                    <a:bodyPr/>
                    <a:lstStyle/>
                    <a:p>
                      <a:pPr algn="ctr" fontAlgn="b"/>
                      <a:r>
                        <a:rPr lang="en-US" sz="1100" u="none" strike="noStrike">
                          <a:effectLst/>
                          <a:latin typeface="+mn-lt"/>
                        </a:rPr>
                        <a:t>7</a:t>
                      </a:r>
                      <a:endParaRPr lang="en-US" sz="1100" b="0" i="0" u="none" strike="noStrike">
                        <a:solidFill>
                          <a:srgbClr val="000000"/>
                        </a:solidFill>
                        <a:effectLst/>
                        <a:latin typeface="+mn-lt"/>
                      </a:endParaRPr>
                    </a:p>
                  </a:txBody>
                  <a:tcPr marL="9251" marR="9251" marT="9251" marB="0" anchor="b"/>
                </a:tc>
                <a:tc>
                  <a:txBody>
                    <a:bodyPr/>
                    <a:lstStyle/>
                    <a:p>
                      <a:pPr algn="l" fontAlgn="b"/>
                      <a:r>
                        <a:rPr lang="en-US" sz="1100" u="none" strike="noStrike" dirty="0">
                          <a:effectLst/>
                          <a:latin typeface="+mn-lt"/>
                        </a:rPr>
                        <a:t> Move statistics online to   offline</a:t>
                      </a:r>
                      <a:endParaRPr lang="en-US" sz="1100" b="0" i="0" u="none" strike="noStrike" dirty="0">
                        <a:solidFill>
                          <a:srgbClr val="000000"/>
                        </a:solidFill>
                        <a:effectLst/>
                        <a:latin typeface="+mn-lt"/>
                      </a:endParaRPr>
                    </a:p>
                  </a:txBody>
                  <a:tcPr marL="9251" marR="9251" marT="9251" marB="0" anchor="b"/>
                </a:tc>
                <a:tc>
                  <a:txBody>
                    <a:bodyPr/>
                    <a:lstStyle/>
                    <a:p>
                      <a:pPr algn="l" fontAlgn="b"/>
                      <a:r>
                        <a:rPr lang="en-US" sz="1100" u="none" strike="noStrike" dirty="0">
                          <a:effectLst/>
                          <a:latin typeface="+mn-lt"/>
                        </a:rPr>
                        <a:t> Depends</a:t>
                      </a:r>
                      <a:endParaRPr lang="en-US" sz="1100" b="0" i="0" u="none" strike="noStrike" dirty="0">
                        <a:solidFill>
                          <a:srgbClr val="000000"/>
                        </a:solidFill>
                        <a:effectLst/>
                        <a:latin typeface="+mn-lt"/>
                      </a:endParaRPr>
                    </a:p>
                  </a:txBody>
                  <a:tcPr marL="9251" marR="9251" marT="9251" marB="0" anchor="b"/>
                </a:tc>
                <a:tc>
                  <a:txBody>
                    <a:bodyPr/>
                    <a:lstStyle/>
                    <a:p>
                      <a:pPr algn="l" fontAlgn="b"/>
                      <a:r>
                        <a:rPr lang="en-US" sz="1100" u="none" strike="noStrike" dirty="0">
                          <a:effectLst/>
                          <a:latin typeface="+mn-lt"/>
                        </a:rPr>
                        <a:t> Customer</a:t>
                      </a:r>
                    </a:p>
                    <a:p>
                      <a:pPr algn="l" fontAlgn="b"/>
                      <a:r>
                        <a:rPr lang="en-US" sz="1050" b="0" i="1" u="none" strike="noStrike" dirty="0">
                          <a:solidFill>
                            <a:srgbClr val="000000"/>
                          </a:solidFill>
                          <a:effectLst/>
                          <a:latin typeface="+mn-lt"/>
                        </a:rPr>
                        <a:t>Note: Will</a:t>
                      </a:r>
                      <a:r>
                        <a:rPr lang="en-US" sz="1050" b="0" i="1" u="none" strike="noStrike" baseline="0" dirty="0">
                          <a:solidFill>
                            <a:srgbClr val="000000"/>
                          </a:solidFill>
                          <a:effectLst/>
                          <a:latin typeface="+mn-lt"/>
                        </a:rPr>
                        <a:t> </a:t>
                      </a:r>
                      <a:r>
                        <a:rPr lang="en-US" sz="1050" b="0" i="1" u="none" strike="noStrike" dirty="0">
                          <a:solidFill>
                            <a:srgbClr val="000000"/>
                          </a:solidFill>
                          <a:effectLst/>
                          <a:latin typeface="+mn-lt"/>
                        </a:rPr>
                        <a:t>be </a:t>
                      </a:r>
                      <a:r>
                        <a:rPr lang="en-US" sz="1050" b="0" i="1" u="none" strike="noStrike" baseline="0" dirty="0">
                          <a:solidFill>
                            <a:srgbClr val="000000"/>
                          </a:solidFill>
                          <a:effectLst/>
                          <a:latin typeface="+mn-lt"/>
                        </a:rPr>
                        <a:t>scheduled by Ex </a:t>
                      </a:r>
                      <a:r>
                        <a:rPr lang="en-US" sz="1050" b="0" i="1" u="none" strike="noStrike" baseline="0" dirty="0" err="1">
                          <a:solidFill>
                            <a:srgbClr val="000000"/>
                          </a:solidFill>
                          <a:effectLst/>
                          <a:latin typeface="+mn-lt"/>
                        </a:rPr>
                        <a:t>Libris</a:t>
                      </a:r>
                      <a:endParaRPr lang="en-US" sz="1050" b="0" i="1" u="none" strike="noStrike" dirty="0">
                        <a:solidFill>
                          <a:srgbClr val="000000"/>
                        </a:solidFill>
                        <a:effectLst/>
                        <a:latin typeface="+mn-lt"/>
                      </a:endParaRPr>
                    </a:p>
                  </a:txBody>
                  <a:tcPr marL="9251" marR="9251" marT="9251" marB="0" anchor="b"/>
                </a:tc>
                <a:extLst>
                  <a:ext uri="{0D108BD9-81ED-4DB2-BD59-A6C34878D82A}">
                    <a16:rowId xmlns:a16="http://schemas.microsoft.com/office/drawing/2014/main" val="10007"/>
                  </a:ext>
                </a:extLst>
              </a:tr>
              <a:tr h="375546">
                <a:tc>
                  <a:txBody>
                    <a:bodyPr/>
                    <a:lstStyle/>
                    <a:p>
                      <a:pPr algn="ctr" fontAlgn="b"/>
                      <a:r>
                        <a:rPr lang="en-US" sz="1100" u="none" strike="noStrike">
                          <a:effectLst/>
                          <a:latin typeface="+mn-lt"/>
                        </a:rPr>
                        <a:t>8</a:t>
                      </a:r>
                      <a:endParaRPr lang="en-US" sz="1100" b="0" i="0" u="none" strike="noStrike">
                        <a:solidFill>
                          <a:srgbClr val="000000"/>
                        </a:solidFill>
                        <a:effectLst/>
                        <a:latin typeface="+mn-lt"/>
                      </a:endParaRPr>
                    </a:p>
                  </a:txBody>
                  <a:tcPr marL="9251" marR="9251" marT="9251" marB="0" anchor="b"/>
                </a:tc>
                <a:tc>
                  <a:txBody>
                    <a:bodyPr/>
                    <a:lstStyle/>
                    <a:p>
                      <a:pPr algn="l" fontAlgn="b"/>
                      <a:r>
                        <a:rPr lang="en-US" sz="1100" u="none" strike="noStrike" dirty="0">
                          <a:effectLst/>
                          <a:latin typeface="+mn-lt"/>
                        </a:rPr>
                        <a:t> Move statistics offline to archive</a:t>
                      </a:r>
                      <a:endParaRPr lang="en-US" sz="1100" b="0" i="0" u="none" strike="noStrike" dirty="0">
                        <a:solidFill>
                          <a:srgbClr val="000000"/>
                        </a:solidFill>
                        <a:effectLst/>
                        <a:latin typeface="+mn-lt"/>
                      </a:endParaRPr>
                    </a:p>
                  </a:txBody>
                  <a:tcPr marL="9251" marR="9251" marT="9251" marB="0" anchor="b"/>
                </a:tc>
                <a:tc>
                  <a:txBody>
                    <a:bodyPr/>
                    <a:lstStyle/>
                    <a:p>
                      <a:pPr algn="l" fontAlgn="b"/>
                      <a:r>
                        <a:rPr lang="en-US" sz="1100" u="none" strike="noStrike" dirty="0">
                          <a:effectLst/>
                          <a:latin typeface="+mn-lt"/>
                        </a:rPr>
                        <a:t> Depends</a:t>
                      </a:r>
                      <a:endParaRPr lang="en-US" sz="1100" b="0" i="0" u="none" strike="noStrike" dirty="0">
                        <a:solidFill>
                          <a:srgbClr val="000000"/>
                        </a:solidFill>
                        <a:effectLst/>
                        <a:latin typeface="+mn-lt"/>
                      </a:endParaRPr>
                    </a:p>
                  </a:txBody>
                  <a:tcPr marL="9251" marR="9251" marT="9251" marB="0" anchor="b"/>
                </a:tc>
                <a:tc>
                  <a:txBody>
                    <a:bodyPr/>
                    <a:lstStyle/>
                    <a:p>
                      <a:pPr algn="l" fontAlgn="b"/>
                      <a:r>
                        <a:rPr lang="en-US" sz="1100" u="none" strike="noStrike" dirty="0">
                          <a:effectLst/>
                          <a:latin typeface="+mn-lt"/>
                        </a:rPr>
                        <a:t> Customer</a:t>
                      </a:r>
                    </a:p>
                    <a:p>
                      <a:pPr algn="l" fontAlgn="b"/>
                      <a:r>
                        <a:rPr lang="en-US" sz="1050" i="1" u="none" strike="noStrike" dirty="0">
                          <a:effectLst/>
                          <a:latin typeface="+mn-lt"/>
                        </a:rPr>
                        <a:t>Note:</a:t>
                      </a:r>
                      <a:r>
                        <a:rPr lang="en-US" sz="1050" i="1" u="none" strike="noStrike" baseline="0" dirty="0">
                          <a:effectLst/>
                          <a:latin typeface="+mn-lt"/>
                        </a:rPr>
                        <a:t> Will be scheduled by Ex </a:t>
                      </a:r>
                      <a:r>
                        <a:rPr lang="en-US" sz="1050" i="1" u="none" strike="noStrike" baseline="0" dirty="0" err="1">
                          <a:effectLst/>
                          <a:latin typeface="+mn-lt"/>
                        </a:rPr>
                        <a:t>Libris</a:t>
                      </a:r>
                      <a:endParaRPr lang="en-US" sz="1050" i="1" u="none" strike="noStrike" dirty="0">
                        <a:effectLst/>
                        <a:latin typeface="+mn-lt"/>
                      </a:endParaRPr>
                    </a:p>
                  </a:txBody>
                  <a:tcPr marL="9251" marR="9251" marT="9251" marB="0" anchor="b"/>
                </a:tc>
                <a:extLst>
                  <a:ext uri="{0D108BD9-81ED-4DB2-BD59-A6C34878D82A}">
                    <a16:rowId xmlns:a16="http://schemas.microsoft.com/office/drawing/2014/main" val="10008"/>
                  </a:ext>
                </a:extLst>
              </a:tr>
              <a:tr h="229900">
                <a:tc>
                  <a:txBody>
                    <a:bodyPr/>
                    <a:lstStyle/>
                    <a:p>
                      <a:pPr algn="ctr" fontAlgn="b"/>
                      <a:r>
                        <a:rPr lang="en-US" sz="1100" u="none" strike="noStrike" dirty="0">
                          <a:effectLst/>
                          <a:latin typeface="+mn-lt"/>
                        </a:rPr>
                        <a:t>9</a:t>
                      </a:r>
                      <a:endParaRPr lang="en-US" sz="1100" b="0" i="0" u="none" strike="noStrike" dirty="0">
                        <a:solidFill>
                          <a:srgbClr val="000000"/>
                        </a:solidFill>
                        <a:effectLst/>
                        <a:latin typeface="+mn-lt"/>
                      </a:endParaRPr>
                    </a:p>
                  </a:txBody>
                  <a:tcPr marL="9251" marR="9251" marT="9251" marB="0" anchor="b"/>
                </a:tc>
                <a:tc>
                  <a:txBody>
                    <a:bodyPr/>
                    <a:lstStyle/>
                    <a:p>
                      <a:pPr algn="l" fontAlgn="b"/>
                      <a:r>
                        <a:rPr lang="en-US" sz="1100" u="none" strike="noStrike" dirty="0">
                          <a:effectLst/>
                          <a:latin typeface="+mn-lt"/>
                        </a:rPr>
                        <a:t> KB Updates</a:t>
                      </a:r>
                      <a:endParaRPr lang="en-US" sz="1100" b="0" i="0" u="none" strike="noStrike" dirty="0">
                        <a:solidFill>
                          <a:srgbClr val="000000"/>
                        </a:solidFill>
                        <a:effectLst/>
                        <a:latin typeface="+mn-lt"/>
                      </a:endParaRPr>
                    </a:p>
                  </a:txBody>
                  <a:tcPr marL="9251" marR="9251" marT="9251" marB="0" anchor="b"/>
                </a:tc>
                <a:tc>
                  <a:txBody>
                    <a:bodyPr/>
                    <a:lstStyle/>
                    <a:p>
                      <a:pPr algn="l" fontAlgn="b"/>
                      <a:r>
                        <a:rPr lang="en-US" sz="1100" u="none" strike="noStrike" dirty="0">
                          <a:effectLst/>
                          <a:latin typeface="+mn-lt"/>
                        </a:rPr>
                        <a:t> Weekly</a:t>
                      </a:r>
                      <a:endParaRPr lang="en-US" sz="1100" b="0" i="0" u="none" strike="noStrike" dirty="0">
                        <a:solidFill>
                          <a:srgbClr val="000000"/>
                        </a:solidFill>
                        <a:effectLst/>
                        <a:latin typeface="+mn-lt"/>
                      </a:endParaRPr>
                    </a:p>
                  </a:txBody>
                  <a:tcPr marL="9251" marR="9251" marT="9251" marB="0" anchor="b"/>
                </a:tc>
                <a:tc>
                  <a:txBody>
                    <a:bodyPr/>
                    <a:lstStyle/>
                    <a:p>
                      <a:pPr algn="l" fontAlgn="b"/>
                      <a:r>
                        <a:rPr lang="en-US" sz="1100" u="none" strike="noStrike" dirty="0">
                          <a:effectLst/>
                          <a:latin typeface="+mn-lt"/>
                        </a:rPr>
                        <a:t> Ex Libris applies revision; </a:t>
                      </a:r>
                      <a:r>
                        <a:rPr lang="en-US" sz="1100" u="none" strike="noStrike" baseline="0" dirty="0">
                          <a:effectLst/>
                          <a:latin typeface="+mn-lt"/>
                        </a:rPr>
                        <a:t>C</a:t>
                      </a:r>
                      <a:r>
                        <a:rPr lang="en-US" sz="1100" u="none" strike="noStrike" dirty="0">
                          <a:effectLst/>
                          <a:latin typeface="+mn-lt"/>
                        </a:rPr>
                        <a:t>ustomer checks KB reports</a:t>
                      </a:r>
                      <a:endParaRPr lang="en-US" sz="1100" b="0" i="0" u="none" strike="noStrike" dirty="0">
                        <a:solidFill>
                          <a:srgbClr val="000000"/>
                        </a:solidFill>
                        <a:effectLst/>
                        <a:latin typeface="+mn-lt"/>
                      </a:endParaRPr>
                    </a:p>
                  </a:txBody>
                  <a:tcPr marL="9251" marR="9251" marT="9251" marB="0" anchor="b"/>
                </a:tc>
                <a:extLst>
                  <a:ext uri="{0D108BD9-81ED-4DB2-BD59-A6C34878D82A}">
                    <a16:rowId xmlns:a16="http://schemas.microsoft.com/office/drawing/2014/main" val="10009"/>
                  </a:ext>
                </a:extLst>
              </a:tr>
              <a:tr h="367240">
                <a:tc>
                  <a:txBody>
                    <a:bodyPr/>
                    <a:lstStyle/>
                    <a:p>
                      <a:pPr algn="ctr" fontAlgn="b"/>
                      <a:r>
                        <a:rPr lang="en-US" sz="1100" u="none" strike="noStrike" dirty="0">
                          <a:effectLst/>
                          <a:latin typeface="+mn-lt"/>
                        </a:rPr>
                        <a:t>10</a:t>
                      </a:r>
                      <a:endParaRPr lang="en-US" sz="1100" b="0" i="0" u="none" strike="noStrike" dirty="0">
                        <a:solidFill>
                          <a:srgbClr val="000000"/>
                        </a:solidFill>
                        <a:effectLst/>
                        <a:latin typeface="+mn-lt"/>
                      </a:endParaRPr>
                    </a:p>
                  </a:txBody>
                  <a:tcPr marL="9251" marR="9251" marT="9251" marB="0" anchor="b"/>
                </a:tc>
                <a:tc>
                  <a:txBody>
                    <a:bodyPr/>
                    <a:lstStyle/>
                    <a:p>
                      <a:pPr algn="l" fontAlgn="b"/>
                      <a:r>
                        <a:rPr lang="en-US" sz="1100" u="none" strike="noStrike" dirty="0">
                          <a:effectLst/>
                          <a:latin typeface="+mn-lt"/>
                        </a:rPr>
                        <a:t> RSI Index</a:t>
                      </a:r>
                      <a:endParaRPr lang="en-US" sz="1100" b="0" i="0" u="none" strike="noStrike" dirty="0">
                        <a:solidFill>
                          <a:srgbClr val="000000"/>
                        </a:solidFill>
                        <a:effectLst/>
                        <a:latin typeface="+mn-lt"/>
                      </a:endParaRPr>
                    </a:p>
                  </a:txBody>
                  <a:tcPr marL="9251" marR="9251" marT="9251" marB="0" anchor="b"/>
                </a:tc>
                <a:tc>
                  <a:txBody>
                    <a:bodyPr/>
                    <a:lstStyle/>
                    <a:p>
                      <a:pPr algn="l" fontAlgn="b"/>
                      <a:r>
                        <a:rPr lang="en-US" sz="1100" u="none" strike="noStrike" dirty="0">
                          <a:effectLst/>
                          <a:latin typeface="+mn-lt"/>
                        </a:rPr>
                        <a:t> As you determine</a:t>
                      </a:r>
                      <a:endParaRPr lang="en-US" sz="1100" b="0" i="0" u="none" strike="noStrike" dirty="0">
                        <a:solidFill>
                          <a:srgbClr val="000000"/>
                        </a:solidFill>
                        <a:effectLst/>
                        <a:latin typeface="+mn-lt"/>
                      </a:endParaRPr>
                    </a:p>
                  </a:txBody>
                  <a:tcPr marL="9251" marR="9251" marT="9251" marB="0" anchor="b"/>
                </a:tc>
                <a:tc>
                  <a:txBody>
                    <a:bodyPr/>
                    <a:lstStyle/>
                    <a:p>
                      <a:pPr algn="l" fontAlgn="b"/>
                      <a:r>
                        <a:rPr lang="en-US" sz="1100" u="none" strike="noStrike" dirty="0">
                          <a:effectLst/>
                          <a:latin typeface="+mn-lt"/>
                        </a:rPr>
                        <a:t> Customer</a:t>
                      </a:r>
                    </a:p>
                    <a:p>
                      <a:pPr algn="l" fontAlgn="b"/>
                      <a:r>
                        <a:rPr lang="en-US" sz="1050" b="0" i="1" u="none" strike="noStrike" dirty="0">
                          <a:solidFill>
                            <a:srgbClr val="000000"/>
                          </a:solidFill>
                          <a:effectLst/>
                          <a:latin typeface="+mn-lt"/>
                        </a:rPr>
                        <a:t>Note:</a:t>
                      </a:r>
                      <a:r>
                        <a:rPr lang="en-US" sz="1050" b="0" i="1" u="none" strike="noStrike" baseline="0" dirty="0">
                          <a:solidFill>
                            <a:srgbClr val="000000"/>
                          </a:solidFill>
                          <a:effectLst/>
                          <a:latin typeface="+mn-lt"/>
                        </a:rPr>
                        <a:t> Will </a:t>
                      </a:r>
                      <a:r>
                        <a:rPr lang="en-US" sz="1050" b="0" i="1" u="none" strike="noStrike" dirty="0">
                          <a:solidFill>
                            <a:srgbClr val="000000"/>
                          </a:solidFill>
                          <a:effectLst/>
                          <a:latin typeface="+mn-lt"/>
                        </a:rPr>
                        <a:t>be scheduled by Ex </a:t>
                      </a:r>
                      <a:r>
                        <a:rPr lang="en-US" sz="1050" b="0" i="1" u="none" strike="noStrike" dirty="0" err="1">
                          <a:solidFill>
                            <a:srgbClr val="000000"/>
                          </a:solidFill>
                          <a:effectLst/>
                          <a:latin typeface="+mn-lt"/>
                        </a:rPr>
                        <a:t>Libris</a:t>
                      </a:r>
                      <a:endParaRPr lang="en-US" sz="1050" b="0" i="1" u="none" strike="noStrike" dirty="0">
                        <a:solidFill>
                          <a:srgbClr val="000000"/>
                        </a:solidFill>
                        <a:effectLst/>
                        <a:latin typeface="+mn-lt"/>
                      </a:endParaRPr>
                    </a:p>
                  </a:txBody>
                  <a:tcPr marL="9251" marR="9251" marT="9251" marB="0" anchor="b"/>
                </a:tc>
                <a:extLst>
                  <a:ext uri="{0D108BD9-81ED-4DB2-BD59-A6C34878D82A}">
                    <a16:rowId xmlns:a16="http://schemas.microsoft.com/office/drawing/2014/main" val="10010"/>
                  </a:ext>
                </a:extLst>
              </a:tr>
              <a:tr h="367240">
                <a:tc>
                  <a:txBody>
                    <a:bodyPr/>
                    <a:lstStyle/>
                    <a:p>
                      <a:pPr algn="ctr" fontAlgn="b"/>
                      <a:r>
                        <a:rPr lang="en-US" sz="1100" u="none" strike="noStrike">
                          <a:effectLst/>
                          <a:latin typeface="+mn-lt"/>
                        </a:rPr>
                        <a:t>11</a:t>
                      </a:r>
                      <a:endParaRPr lang="en-US" sz="1100" b="0" i="0" u="none" strike="noStrike">
                        <a:solidFill>
                          <a:srgbClr val="000000"/>
                        </a:solidFill>
                        <a:effectLst/>
                        <a:latin typeface="+mn-lt"/>
                      </a:endParaRPr>
                    </a:p>
                  </a:txBody>
                  <a:tcPr marL="9251" marR="9251" marT="9251" marB="0" anchor="b"/>
                </a:tc>
                <a:tc>
                  <a:txBody>
                    <a:bodyPr/>
                    <a:lstStyle/>
                    <a:p>
                      <a:pPr algn="l" fontAlgn="b"/>
                      <a:r>
                        <a:rPr lang="en-US" sz="1100" u="none" strike="noStrike" dirty="0">
                          <a:effectLst/>
                          <a:latin typeface="+mn-lt"/>
                        </a:rPr>
                        <a:t> A-Z List</a:t>
                      </a:r>
                      <a:endParaRPr lang="en-US" sz="1100" b="0" i="0" u="none" strike="noStrike" dirty="0">
                        <a:solidFill>
                          <a:srgbClr val="000000"/>
                        </a:solidFill>
                        <a:effectLst/>
                        <a:latin typeface="+mn-lt"/>
                      </a:endParaRPr>
                    </a:p>
                  </a:txBody>
                  <a:tcPr marL="9251" marR="9251" marT="9251" marB="0" anchor="b"/>
                </a:tc>
                <a:tc>
                  <a:txBody>
                    <a:bodyPr/>
                    <a:lstStyle/>
                    <a:p>
                      <a:pPr algn="l" fontAlgn="b"/>
                      <a:r>
                        <a:rPr lang="en-US" sz="1100" u="none" strike="noStrike" dirty="0">
                          <a:effectLst/>
                          <a:latin typeface="+mn-lt"/>
                        </a:rPr>
                        <a:t> As you determine</a:t>
                      </a:r>
                      <a:endParaRPr lang="en-US" sz="1100" b="0" i="0" u="none" strike="noStrike" dirty="0">
                        <a:solidFill>
                          <a:srgbClr val="000000"/>
                        </a:solidFill>
                        <a:effectLst/>
                        <a:latin typeface="+mn-lt"/>
                      </a:endParaRPr>
                    </a:p>
                  </a:txBody>
                  <a:tcPr marL="9251" marR="9251" marT="9251" marB="0" anchor="b"/>
                </a:tc>
                <a:tc>
                  <a:txBody>
                    <a:bodyPr/>
                    <a:lstStyle/>
                    <a:p>
                      <a:pPr algn="l" fontAlgn="b"/>
                      <a:r>
                        <a:rPr lang="en-US" sz="1100" u="none" strike="noStrike" dirty="0">
                          <a:effectLst/>
                          <a:latin typeface="+mn-lt"/>
                        </a:rPr>
                        <a:t> Customer</a:t>
                      </a:r>
                    </a:p>
                    <a:p>
                      <a:pPr algn="l" fontAlgn="b"/>
                      <a:r>
                        <a:rPr lang="en-US" sz="1050" b="0" i="1" u="none" strike="noStrike" dirty="0">
                          <a:solidFill>
                            <a:srgbClr val="000000"/>
                          </a:solidFill>
                          <a:effectLst/>
                          <a:latin typeface="+mn-lt"/>
                        </a:rPr>
                        <a:t>Note: Will be scheduled</a:t>
                      </a:r>
                      <a:r>
                        <a:rPr lang="en-US" sz="1050" b="0" i="1" u="none" strike="noStrike" baseline="0" dirty="0">
                          <a:solidFill>
                            <a:srgbClr val="000000"/>
                          </a:solidFill>
                          <a:effectLst/>
                          <a:latin typeface="+mn-lt"/>
                        </a:rPr>
                        <a:t> by Ex </a:t>
                      </a:r>
                      <a:r>
                        <a:rPr lang="en-US" sz="1050" b="0" i="1" u="none" strike="noStrike" baseline="0" dirty="0" err="1">
                          <a:solidFill>
                            <a:srgbClr val="000000"/>
                          </a:solidFill>
                          <a:effectLst/>
                          <a:latin typeface="+mn-lt"/>
                        </a:rPr>
                        <a:t>Libris</a:t>
                      </a:r>
                      <a:endParaRPr lang="en-US" sz="1050" b="0" i="1" u="none" strike="noStrike" dirty="0">
                        <a:solidFill>
                          <a:srgbClr val="000000"/>
                        </a:solidFill>
                        <a:effectLst/>
                        <a:latin typeface="+mn-lt"/>
                      </a:endParaRPr>
                    </a:p>
                  </a:txBody>
                  <a:tcPr marL="9251" marR="9251" marT="9251" marB="0" anchor="b"/>
                </a:tc>
                <a:extLst>
                  <a:ext uri="{0D108BD9-81ED-4DB2-BD59-A6C34878D82A}">
                    <a16:rowId xmlns:a16="http://schemas.microsoft.com/office/drawing/2014/main" val="10011"/>
                  </a:ext>
                </a:extLst>
              </a:tr>
              <a:tr h="375546">
                <a:tc>
                  <a:txBody>
                    <a:bodyPr/>
                    <a:lstStyle/>
                    <a:p>
                      <a:pPr algn="ctr" fontAlgn="b"/>
                      <a:r>
                        <a:rPr lang="en-US" sz="1100" u="none" strike="noStrike" dirty="0">
                          <a:effectLst/>
                          <a:latin typeface="+mn-lt"/>
                        </a:rPr>
                        <a:t>12</a:t>
                      </a:r>
                      <a:endParaRPr lang="en-US" sz="1100" b="0" i="0" u="none" strike="noStrike" dirty="0">
                        <a:solidFill>
                          <a:srgbClr val="000000"/>
                        </a:solidFill>
                        <a:effectLst/>
                        <a:latin typeface="+mn-lt"/>
                      </a:endParaRPr>
                    </a:p>
                  </a:txBody>
                  <a:tcPr marL="9251" marR="9251" marT="9251" marB="0" anchor="b"/>
                </a:tc>
                <a:tc>
                  <a:txBody>
                    <a:bodyPr/>
                    <a:lstStyle/>
                    <a:p>
                      <a:pPr algn="l" fontAlgn="b"/>
                      <a:r>
                        <a:rPr lang="en-US" sz="1100" u="none" strike="noStrike" dirty="0">
                          <a:effectLst/>
                          <a:latin typeface="+mn-lt"/>
                        </a:rPr>
                        <a:t> SFX Backups</a:t>
                      </a:r>
                      <a:endParaRPr lang="en-US" sz="1100" b="0" i="0" u="none" strike="noStrike" dirty="0">
                        <a:solidFill>
                          <a:srgbClr val="000000"/>
                        </a:solidFill>
                        <a:effectLst/>
                        <a:latin typeface="+mn-lt"/>
                      </a:endParaRPr>
                    </a:p>
                  </a:txBody>
                  <a:tcPr marL="9251" marR="9251" marT="9251" marB="0" anchor="b"/>
                </a:tc>
                <a:tc>
                  <a:txBody>
                    <a:bodyPr/>
                    <a:lstStyle/>
                    <a:p>
                      <a:pPr algn="l" fontAlgn="b"/>
                      <a:r>
                        <a:rPr lang="en-US" sz="1100" u="none" strike="noStrike" dirty="0">
                          <a:effectLst/>
                          <a:latin typeface="+mn-lt"/>
                        </a:rPr>
                        <a:t> Daily - no downtime, weekly w/downtime</a:t>
                      </a:r>
                      <a:endParaRPr lang="en-US" sz="1100" b="0" i="0" u="none" strike="noStrike" dirty="0">
                        <a:solidFill>
                          <a:srgbClr val="000000"/>
                        </a:solidFill>
                        <a:effectLst/>
                        <a:latin typeface="+mn-lt"/>
                      </a:endParaRPr>
                    </a:p>
                  </a:txBody>
                  <a:tcPr marL="9251" marR="9251" marT="9251" marB="0" anchor="b"/>
                </a:tc>
                <a:tc>
                  <a:txBody>
                    <a:bodyPr/>
                    <a:lstStyle/>
                    <a:p>
                      <a:pPr algn="l" fontAlgn="b"/>
                      <a:r>
                        <a:rPr lang="en-US" sz="1100" u="none" strike="noStrike" dirty="0">
                          <a:effectLst/>
                          <a:latin typeface="+mn-lt"/>
                        </a:rPr>
                        <a:t> Ex </a:t>
                      </a:r>
                      <a:r>
                        <a:rPr lang="en-US" sz="1100" u="none" strike="noStrike" dirty="0" err="1">
                          <a:effectLst/>
                          <a:latin typeface="+mn-lt"/>
                        </a:rPr>
                        <a:t>Libris</a:t>
                      </a:r>
                      <a:r>
                        <a:rPr lang="en-US" sz="1100" u="none" strike="noStrike" dirty="0">
                          <a:effectLst/>
                          <a:latin typeface="+mn-lt"/>
                        </a:rPr>
                        <a:t> (daily backups</a:t>
                      </a:r>
                      <a:r>
                        <a:rPr lang="en-US" sz="1100" u="none" strike="noStrike" baseline="0" dirty="0">
                          <a:effectLst/>
                          <a:latin typeface="+mn-lt"/>
                        </a:rPr>
                        <a:t> </a:t>
                      </a:r>
                      <a:r>
                        <a:rPr lang="en-US" sz="1100" u="none" strike="noStrike" dirty="0">
                          <a:effectLst/>
                          <a:latin typeface="+mn-lt"/>
                        </a:rPr>
                        <a:t>with no downtime)</a:t>
                      </a:r>
                      <a:endParaRPr lang="en-US" sz="1100" b="0" i="0" u="none" strike="noStrike" dirty="0">
                        <a:solidFill>
                          <a:srgbClr val="000000"/>
                        </a:solidFill>
                        <a:effectLst/>
                        <a:latin typeface="+mn-lt"/>
                      </a:endParaRPr>
                    </a:p>
                  </a:txBody>
                  <a:tcPr marL="9251" marR="9251" marT="9251" marB="0" anchor="b"/>
                </a:tc>
                <a:extLst>
                  <a:ext uri="{0D108BD9-81ED-4DB2-BD59-A6C34878D82A}">
                    <a16:rowId xmlns:a16="http://schemas.microsoft.com/office/drawing/2014/main" val="10012"/>
                  </a:ext>
                </a:extLst>
              </a:tr>
              <a:tr h="375546">
                <a:tc>
                  <a:txBody>
                    <a:bodyPr/>
                    <a:lstStyle/>
                    <a:p>
                      <a:pPr algn="ctr" fontAlgn="b"/>
                      <a:r>
                        <a:rPr lang="en-US" sz="1100" u="none" strike="noStrike">
                          <a:effectLst/>
                          <a:latin typeface="+mn-lt"/>
                        </a:rPr>
                        <a:t>13</a:t>
                      </a:r>
                      <a:endParaRPr lang="en-US" sz="1100" b="0" i="0" u="none" strike="noStrike">
                        <a:solidFill>
                          <a:srgbClr val="000000"/>
                        </a:solidFill>
                        <a:effectLst/>
                        <a:latin typeface="+mn-lt"/>
                      </a:endParaRPr>
                    </a:p>
                  </a:txBody>
                  <a:tcPr marL="9251" marR="9251" marT="9251" marB="0" anchor="b"/>
                </a:tc>
                <a:tc>
                  <a:txBody>
                    <a:bodyPr/>
                    <a:lstStyle/>
                    <a:p>
                      <a:pPr algn="l" fontAlgn="b"/>
                      <a:r>
                        <a:rPr lang="en-US" sz="1100" u="none" strike="noStrike" dirty="0">
                          <a:effectLst/>
                          <a:latin typeface="+mn-lt"/>
                        </a:rPr>
                        <a:t> Google, </a:t>
                      </a:r>
                      <a:r>
                        <a:rPr lang="en-US" sz="1100" u="none" strike="noStrike" dirty="0" err="1">
                          <a:effectLst/>
                          <a:latin typeface="+mn-lt"/>
                        </a:rPr>
                        <a:t>Pubmed</a:t>
                      </a:r>
                      <a:r>
                        <a:rPr lang="en-US" sz="1100" u="none" strike="noStrike" dirty="0">
                          <a:effectLst/>
                          <a:latin typeface="+mn-lt"/>
                        </a:rPr>
                        <a:t>, </a:t>
                      </a:r>
                      <a:r>
                        <a:rPr lang="en-US" sz="1100" u="none" strike="noStrike" dirty="0" err="1">
                          <a:effectLst/>
                          <a:latin typeface="+mn-lt"/>
                        </a:rPr>
                        <a:t>MARCit</a:t>
                      </a:r>
                      <a:r>
                        <a:rPr lang="en-US" sz="1100" u="none" strike="noStrike" dirty="0">
                          <a:effectLst/>
                          <a:latin typeface="+mn-lt"/>
                        </a:rPr>
                        <a:t> exports</a:t>
                      </a:r>
                      <a:endParaRPr lang="en-US" sz="1100" b="0" i="0" u="none" strike="noStrike" dirty="0">
                        <a:solidFill>
                          <a:srgbClr val="000000"/>
                        </a:solidFill>
                        <a:effectLst/>
                        <a:latin typeface="+mn-lt"/>
                      </a:endParaRPr>
                    </a:p>
                  </a:txBody>
                  <a:tcPr marL="9251" marR="9251" marT="9251" marB="0" anchor="b"/>
                </a:tc>
                <a:tc>
                  <a:txBody>
                    <a:bodyPr/>
                    <a:lstStyle/>
                    <a:p>
                      <a:pPr algn="l" fontAlgn="b"/>
                      <a:r>
                        <a:rPr lang="en-US" sz="1100" u="none" strike="noStrike" dirty="0">
                          <a:effectLst/>
                          <a:latin typeface="+mn-lt"/>
                        </a:rPr>
                        <a:t> As you determine/as needed</a:t>
                      </a:r>
                      <a:endParaRPr lang="en-US" sz="1100" b="0" i="0" u="none" strike="noStrike" dirty="0">
                        <a:solidFill>
                          <a:srgbClr val="000000"/>
                        </a:solidFill>
                        <a:effectLst/>
                        <a:latin typeface="+mn-lt"/>
                      </a:endParaRPr>
                    </a:p>
                  </a:txBody>
                  <a:tcPr marL="9251" marR="9251" marT="9251" marB="0" anchor="b"/>
                </a:tc>
                <a:tc>
                  <a:txBody>
                    <a:bodyPr/>
                    <a:lstStyle/>
                    <a:p>
                      <a:pPr algn="l" fontAlgn="b"/>
                      <a:r>
                        <a:rPr lang="en-US" sz="1100" u="none" strike="noStrike" dirty="0">
                          <a:effectLst/>
                          <a:latin typeface="+mn-lt"/>
                        </a:rPr>
                        <a:t> Customer</a:t>
                      </a:r>
                      <a:endParaRPr lang="en-US" sz="1100" b="0" i="0" u="none" strike="noStrike" dirty="0">
                        <a:solidFill>
                          <a:srgbClr val="000000"/>
                        </a:solidFill>
                        <a:effectLst/>
                        <a:latin typeface="+mn-lt"/>
                      </a:endParaRPr>
                    </a:p>
                  </a:txBody>
                  <a:tcPr marL="9251" marR="9251" marT="9251" marB="0" anchor="b"/>
                </a:tc>
                <a:extLst>
                  <a:ext uri="{0D108BD9-81ED-4DB2-BD59-A6C34878D82A}">
                    <a16:rowId xmlns:a16="http://schemas.microsoft.com/office/drawing/2014/main" val="10013"/>
                  </a:ext>
                </a:extLst>
              </a:tr>
              <a:tr h="375546">
                <a:tc>
                  <a:txBody>
                    <a:bodyPr/>
                    <a:lstStyle/>
                    <a:p>
                      <a:pPr algn="ctr" fontAlgn="b"/>
                      <a:r>
                        <a:rPr lang="en-US" sz="1100" u="none" strike="noStrike">
                          <a:effectLst/>
                          <a:latin typeface="+mn-lt"/>
                        </a:rPr>
                        <a:t>14</a:t>
                      </a:r>
                      <a:endParaRPr lang="en-US" sz="1100" b="0" i="0" u="none" strike="noStrike">
                        <a:solidFill>
                          <a:srgbClr val="000000"/>
                        </a:solidFill>
                        <a:effectLst/>
                        <a:latin typeface="+mn-lt"/>
                      </a:endParaRPr>
                    </a:p>
                  </a:txBody>
                  <a:tcPr marL="9251" marR="9251" marT="9251" marB="0" anchor="b"/>
                </a:tc>
                <a:tc>
                  <a:txBody>
                    <a:bodyPr/>
                    <a:lstStyle/>
                    <a:p>
                      <a:pPr algn="l" fontAlgn="b"/>
                      <a:r>
                        <a:rPr lang="en-US" sz="1100" u="none" strike="noStrike" dirty="0">
                          <a:effectLst/>
                          <a:latin typeface="+mn-lt"/>
                        </a:rPr>
                        <a:t> Old revision update report cleanup</a:t>
                      </a:r>
                      <a:endParaRPr lang="en-US" sz="1100" b="0" i="0" u="none" strike="noStrike" dirty="0">
                        <a:solidFill>
                          <a:srgbClr val="000000"/>
                        </a:solidFill>
                        <a:effectLst/>
                        <a:latin typeface="+mn-lt"/>
                      </a:endParaRPr>
                    </a:p>
                  </a:txBody>
                  <a:tcPr marL="9251" marR="9251" marT="9251" marB="0" anchor="b"/>
                </a:tc>
                <a:tc>
                  <a:txBody>
                    <a:bodyPr/>
                    <a:lstStyle/>
                    <a:p>
                      <a:pPr algn="l" fontAlgn="b"/>
                      <a:r>
                        <a:rPr lang="en-US" sz="1100" u="none" strike="noStrike" dirty="0">
                          <a:effectLst/>
                          <a:latin typeface="+mn-lt"/>
                        </a:rPr>
                        <a:t> Monthly</a:t>
                      </a:r>
                      <a:endParaRPr lang="en-US" sz="1100" b="0" i="0" u="none" strike="noStrike" dirty="0">
                        <a:solidFill>
                          <a:srgbClr val="000000"/>
                        </a:solidFill>
                        <a:effectLst/>
                        <a:latin typeface="+mn-lt"/>
                      </a:endParaRPr>
                    </a:p>
                  </a:txBody>
                  <a:tcPr marL="9251" marR="9251" marT="9251" marB="0" anchor="b"/>
                </a:tc>
                <a:tc>
                  <a:txBody>
                    <a:bodyPr/>
                    <a:lstStyle/>
                    <a:p>
                      <a:pPr algn="l" fontAlgn="b"/>
                      <a:r>
                        <a:rPr lang="en-US" sz="1100" u="none" strike="noStrike" dirty="0">
                          <a:effectLst/>
                          <a:latin typeface="+mn-lt"/>
                        </a:rPr>
                        <a:t> Ex Libris</a:t>
                      </a:r>
                      <a:endParaRPr lang="en-US" sz="1100" b="0" i="0" u="none" strike="noStrike" dirty="0">
                        <a:solidFill>
                          <a:srgbClr val="000000"/>
                        </a:solidFill>
                        <a:effectLst/>
                        <a:latin typeface="+mn-lt"/>
                      </a:endParaRPr>
                    </a:p>
                  </a:txBody>
                  <a:tcPr marL="9251" marR="9251" marT="9251" marB="0" anchor="b"/>
                </a:tc>
                <a:extLst>
                  <a:ext uri="{0D108BD9-81ED-4DB2-BD59-A6C34878D82A}">
                    <a16:rowId xmlns:a16="http://schemas.microsoft.com/office/drawing/2014/main" val="10014"/>
                  </a:ext>
                </a:extLst>
              </a:tr>
              <a:tr h="375546">
                <a:tc>
                  <a:txBody>
                    <a:bodyPr/>
                    <a:lstStyle/>
                    <a:p>
                      <a:pPr algn="ctr" fontAlgn="b"/>
                      <a:r>
                        <a:rPr lang="en-US" sz="1100" b="0" i="0" u="none" strike="noStrike" dirty="0">
                          <a:solidFill>
                            <a:srgbClr val="000000"/>
                          </a:solidFill>
                          <a:effectLst/>
                          <a:latin typeface="+mn-lt"/>
                        </a:rPr>
                        <a:t>15</a:t>
                      </a:r>
                    </a:p>
                  </a:txBody>
                  <a:tcPr marL="9251" marR="9251" marT="9251" marB="0" anchor="b"/>
                </a:tc>
                <a:tc>
                  <a:txBody>
                    <a:bodyPr/>
                    <a:lstStyle/>
                    <a:p>
                      <a:pPr algn="l" fontAlgn="b"/>
                      <a:r>
                        <a:rPr lang="en-US" sz="1100" b="0" i="0" u="none" strike="noStrike" dirty="0">
                          <a:solidFill>
                            <a:srgbClr val="000000"/>
                          </a:solidFill>
                          <a:effectLst/>
                          <a:latin typeface="+mn-lt"/>
                        </a:rPr>
                        <a:t>eBook Search</a:t>
                      </a:r>
                    </a:p>
                  </a:txBody>
                  <a:tcPr marL="9251" marR="9251" marT="9251" marB="0" anchor="b"/>
                </a:tc>
                <a:tc>
                  <a:txBody>
                    <a:bodyPr/>
                    <a:lstStyle/>
                    <a:p>
                      <a:pPr algn="l" fontAlgn="b"/>
                      <a:r>
                        <a:rPr lang="en-US" sz="1100" b="0" i="0" u="none" strike="noStrike" dirty="0">
                          <a:solidFill>
                            <a:srgbClr val="000000"/>
                          </a:solidFill>
                          <a:effectLst/>
                          <a:latin typeface="+mn-lt"/>
                        </a:rPr>
                        <a:t>Incremental build as you determine (nightly</a:t>
                      </a:r>
                      <a:r>
                        <a:rPr lang="en-US" sz="1100" b="0" i="0" u="none" strike="noStrike" baseline="0" dirty="0">
                          <a:solidFill>
                            <a:srgbClr val="000000"/>
                          </a:solidFill>
                          <a:effectLst/>
                          <a:latin typeface="+mn-lt"/>
                        </a:rPr>
                        <a:t>)</a:t>
                      </a:r>
                      <a:endParaRPr lang="en-US" sz="1100" b="0" i="0" u="none" strike="noStrike" dirty="0">
                        <a:solidFill>
                          <a:srgbClr val="000000"/>
                        </a:solidFill>
                        <a:effectLst/>
                        <a:latin typeface="+mn-lt"/>
                      </a:endParaRPr>
                    </a:p>
                  </a:txBody>
                  <a:tcPr marL="9251" marR="9251" marT="9251" marB="0" anchor="b"/>
                </a:tc>
                <a:tc>
                  <a:txBody>
                    <a:bodyPr/>
                    <a:lstStyle/>
                    <a:p>
                      <a:pPr algn="l" fontAlgn="b"/>
                      <a:r>
                        <a:rPr lang="en-US" sz="1100" b="0" i="0" u="none" strike="noStrike" dirty="0">
                          <a:solidFill>
                            <a:srgbClr val="000000"/>
                          </a:solidFill>
                          <a:effectLst/>
                          <a:latin typeface="+mn-lt"/>
                        </a:rPr>
                        <a:t>Customer</a:t>
                      </a:r>
                    </a:p>
                    <a:p>
                      <a:pPr algn="l" fontAlgn="b"/>
                      <a:r>
                        <a:rPr lang="en-US" sz="1050" b="0" i="1" u="none" strike="noStrike" dirty="0">
                          <a:solidFill>
                            <a:srgbClr val="000000"/>
                          </a:solidFill>
                          <a:effectLst/>
                          <a:latin typeface="+mn-lt"/>
                        </a:rPr>
                        <a:t>Note: Will be scheduled by Ex </a:t>
                      </a:r>
                      <a:r>
                        <a:rPr lang="en-US" sz="1050" b="0" i="1" u="none" strike="noStrike" dirty="0" err="1">
                          <a:solidFill>
                            <a:srgbClr val="000000"/>
                          </a:solidFill>
                          <a:effectLst/>
                          <a:latin typeface="+mn-lt"/>
                        </a:rPr>
                        <a:t>Libris</a:t>
                      </a:r>
                      <a:endParaRPr lang="en-US" sz="1050" b="0" i="1" u="none" strike="noStrike" dirty="0">
                        <a:solidFill>
                          <a:srgbClr val="000000"/>
                        </a:solidFill>
                        <a:effectLst/>
                        <a:latin typeface="+mn-lt"/>
                      </a:endParaRPr>
                    </a:p>
                  </a:txBody>
                  <a:tcPr marL="9251" marR="9251" marT="9251" marB="0" anchor="b"/>
                </a:tc>
                <a:extLst>
                  <a:ext uri="{0D108BD9-81ED-4DB2-BD59-A6C34878D82A}">
                    <a16:rowId xmlns:a16="http://schemas.microsoft.com/office/drawing/2014/main" val="10015"/>
                  </a:ext>
                </a:extLst>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242" name="Group 8"/>
          <p:cNvGrpSpPr>
            <a:grpSpLocks/>
          </p:cNvGrpSpPr>
          <p:nvPr/>
        </p:nvGrpSpPr>
        <p:grpSpPr bwMode="auto">
          <a:xfrm>
            <a:off x="3381375" y="1239838"/>
            <a:ext cx="4802188" cy="4802187"/>
            <a:chOff x="2130" y="781"/>
            <a:chExt cx="3025" cy="3025"/>
          </a:xfrm>
        </p:grpSpPr>
        <p:pic>
          <p:nvPicPr>
            <p:cNvPr id="10244" name="Picture 3" descr="pag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0171302">
              <a:off x="2130" y="781"/>
              <a:ext cx="3025" cy="3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5" name="Text Box 4"/>
            <p:cNvSpPr txBox="1">
              <a:spLocks noChangeArrowheads="1"/>
            </p:cNvSpPr>
            <p:nvPr/>
          </p:nvSpPr>
          <p:spPr bwMode="auto">
            <a:xfrm rot="732348">
              <a:off x="2662" y="1017"/>
              <a:ext cx="2197" cy="19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folHlink"/>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0000" tIns="46800" rIns="90000" bIns="46800">
              <a:spAutoFit/>
            </a:bodyPr>
            <a:lstStyle>
              <a:lvl1pPr eaLnBrk="0" hangingPunct="0">
                <a:defRPr b="1">
                  <a:solidFill>
                    <a:srgbClr val="000000"/>
                  </a:solidFill>
                  <a:latin typeface="Verdana" pitchFamily="34" charset="0"/>
                  <a:ea typeface="ヒラギノ角ゴ ProN W3" charset="-128"/>
                  <a:sym typeface="Arial" pitchFamily="34" charset="0"/>
                </a:defRPr>
              </a:lvl1pPr>
              <a:lvl2pPr marL="742950" indent="-285750" eaLnBrk="0" hangingPunct="0">
                <a:defRPr b="1">
                  <a:solidFill>
                    <a:srgbClr val="000000"/>
                  </a:solidFill>
                  <a:latin typeface="Verdana" pitchFamily="34" charset="0"/>
                  <a:ea typeface="ヒラギノ角ゴ ProN W3" charset="-128"/>
                  <a:sym typeface="Arial" pitchFamily="34" charset="0"/>
                </a:defRPr>
              </a:lvl2pPr>
              <a:lvl3pPr marL="1143000" indent="-228600" eaLnBrk="0" hangingPunct="0">
                <a:defRPr b="1">
                  <a:solidFill>
                    <a:srgbClr val="000000"/>
                  </a:solidFill>
                  <a:latin typeface="Verdana" pitchFamily="34" charset="0"/>
                  <a:ea typeface="ヒラギノ角ゴ ProN W3" charset="-128"/>
                  <a:sym typeface="Arial" pitchFamily="34" charset="0"/>
                </a:defRPr>
              </a:lvl3pPr>
              <a:lvl4pPr marL="1600200" indent="-228600" eaLnBrk="0" hangingPunct="0">
                <a:defRPr b="1">
                  <a:solidFill>
                    <a:srgbClr val="000000"/>
                  </a:solidFill>
                  <a:latin typeface="Verdana" pitchFamily="34" charset="0"/>
                  <a:ea typeface="ヒラギノ角ゴ ProN W3" charset="-128"/>
                  <a:sym typeface="Arial" pitchFamily="34" charset="0"/>
                </a:defRPr>
              </a:lvl4pPr>
              <a:lvl5pPr marL="2057400" indent="-228600" eaLnBrk="0" hangingPunct="0">
                <a:defRPr b="1">
                  <a:solidFill>
                    <a:srgbClr val="000000"/>
                  </a:solidFill>
                  <a:latin typeface="Verdana" pitchFamily="34" charset="0"/>
                  <a:ea typeface="ヒラギノ角ゴ ProN W3" charset="-128"/>
                  <a:sym typeface="Arial" pitchFamily="34" charset="0"/>
                </a:defRPr>
              </a:lvl5pPr>
              <a:lvl6pPr marL="2514600" indent="-228600" algn="ctr" eaLnBrk="0" fontAlgn="base" hangingPunct="0">
                <a:spcBef>
                  <a:spcPct val="30000"/>
                </a:spcBef>
                <a:spcAft>
                  <a:spcPct val="0"/>
                </a:spcAft>
                <a:defRPr b="1">
                  <a:solidFill>
                    <a:srgbClr val="000000"/>
                  </a:solidFill>
                  <a:latin typeface="Verdana" pitchFamily="34" charset="0"/>
                  <a:ea typeface="ヒラギノ角ゴ ProN W3" charset="-128"/>
                  <a:sym typeface="Arial" pitchFamily="34" charset="0"/>
                </a:defRPr>
              </a:lvl6pPr>
              <a:lvl7pPr marL="2971800" indent="-228600" algn="ctr" eaLnBrk="0" fontAlgn="base" hangingPunct="0">
                <a:spcBef>
                  <a:spcPct val="30000"/>
                </a:spcBef>
                <a:spcAft>
                  <a:spcPct val="0"/>
                </a:spcAft>
                <a:defRPr b="1">
                  <a:solidFill>
                    <a:srgbClr val="000000"/>
                  </a:solidFill>
                  <a:latin typeface="Verdana" pitchFamily="34" charset="0"/>
                  <a:ea typeface="ヒラギノ角ゴ ProN W3" charset="-128"/>
                  <a:sym typeface="Arial" pitchFamily="34" charset="0"/>
                </a:defRPr>
              </a:lvl7pPr>
              <a:lvl8pPr marL="3429000" indent="-228600" algn="ctr" eaLnBrk="0" fontAlgn="base" hangingPunct="0">
                <a:spcBef>
                  <a:spcPct val="30000"/>
                </a:spcBef>
                <a:spcAft>
                  <a:spcPct val="0"/>
                </a:spcAft>
                <a:defRPr b="1">
                  <a:solidFill>
                    <a:srgbClr val="000000"/>
                  </a:solidFill>
                  <a:latin typeface="Verdana" pitchFamily="34" charset="0"/>
                  <a:ea typeface="ヒラギノ角ゴ ProN W3" charset="-128"/>
                  <a:sym typeface="Arial" pitchFamily="34" charset="0"/>
                </a:defRPr>
              </a:lvl8pPr>
              <a:lvl9pPr marL="3886200" indent="-228600" algn="ctr" eaLnBrk="0" fontAlgn="base" hangingPunct="0">
                <a:spcBef>
                  <a:spcPct val="30000"/>
                </a:spcBef>
                <a:spcAft>
                  <a:spcPct val="0"/>
                </a:spcAft>
                <a:defRPr b="1">
                  <a:solidFill>
                    <a:srgbClr val="000000"/>
                  </a:solidFill>
                  <a:latin typeface="Verdana" pitchFamily="34" charset="0"/>
                  <a:ea typeface="ヒラギノ角ゴ ProN W3" charset="-128"/>
                  <a:sym typeface="Arial" pitchFamily="34" charset="0"/>
                </a:defRPr>
              </a:lvl9pPr>
            </a:lstStyle>
            <a:p>
              <a:pPr eaLnBrk="1" hangingPunct="1"/>
              <a:r>
                <a:rPr lang="en-US" dirty="0">
                  <a:solidFill>
                    <a:schemeClr val="bg2">
                      <a:lumMod val="50000"/>
                    </a:schemeClr>
                  </a:solidFill>
                </a:rPr>
                <a:t>How To…</a:t>
              </a:r>
            </a:p>
            <a:p>
              <a:pPr algn="l" eaLnBrk="1" hangingPunct="1">
                <a:spcBef>
                  <a:spcPts val="1200"/>
                </a:spcBef>
              </a:pPr>
              <a:r>
                <a:rPr lang="en-US" b="0" dirty="0">
                  <a:solidFill>
                    <a:schemeClr val="bg2">
                      <a:lumMod val="50000"/>
                    </a:schemeClr>
                  </a:solidFill>
                </a:rPr>
                <a:t>Define SFX environment structure</a:t>
              </a:r>
            </a:p>
            <a:p>
              <a:pPr algn="l" eaLnBrk="1" hangingPunct="1">
                <a:spcBef>
                  <a:spcPts val="1200"/>
                </a:spcBef>
              </a:pPr>
              <a:r>
                <a:rPr lang="en-US" b="0" dirty="0">
                  <a:solidFill>
                    <a:schemeClr val="bg2">
                      <a:lumMod val="50000"/>
                    </a:schemeClr>
                  </a:solidFill>
                </a:rPr>
                <a:t>Backup and recover SFX</a:t>
              </a:r>
            </a:p>
            <a:p>
              <a:pPr algn="l" eaLnBrk="1" hangingPunct="1">
                <a:spcBef>
                  <a:spcPts val="1200"/>
                </a:spcBef>
              </a:pPr>
              <a:r>
                <a:rPr lang="en-US" b="0" dirty="0">
                  <a:solidFill>
                    <a:schemeClr val="bg2">
                      <a:lumMod val="50000"/>
                    </a:schemeClr>
                  </a:solidFill>
                </a:rPr>
                <a:t>Test and debug</a:t>
              </a:r>
            </a:p>
            <a:p>
              <a:pPr algn="l" eaLnBrk="1" hangingPunct="1">
                <a:spcBef>
                  <a:spcPts val="1200"/>
                </a:spcBef>
              </a:pPr>
              <a:r>
                <a:rPr lang="en-US" b="0" dirty="0">
                  <a:solidFill>
                    <a:schemeClr val="bg2">
                      <a:lumMod val="50000"/>
                    </a:schemeClr>
                  </a:solidFill>
                </a:rPr>
                <a:t>Run jobs and perform recommended maintenance</a:t>
              </a:r>
            </a:p>
            <a:p>
              <a:pPr algn="l" eaLnBrk="1" hangingPunct="1">
                <a:spcBef>
                  <a:spcPts val="1200"/>
                </a:spcBef>
              </a:pPr>
              <a:r>
                <a:rPr lang="en-US" b="0" dirty="0">
                  <a:solidFill>
                    <a:schemeClr val="bg2">
                      <a:lumMod val="50000"/>
                    </a:schemeClr>
                  </a:solidFill>
                </a:rPr>
                <a:t>Perform KB updates</a:t>
              </a:r>
            </a:p>
          </p:txBody>
        </p:sp>
      </p:grpSp>
      <p:sp>
        <p:nvSpPr>
          <p:cNvPr id="10243" name="Rectangle 5"/>
          <p:cNvSpPr>
            <a:spLocks noGrp="1" noChangeArrowheads="1"/>
          </p:cNvSpPr>
          <p:nvPr>
            <p:ph type="ctrTitle"/>
          </p:nvPr>
        </p:nvSpPr>
        <p:spPr>
          <a:xfrm>
            <a:off x="693738" y="893763"/>
            <a:ext cx="7772400" cy="1470025"/>
          </a:xfrm>
        </p:spPr>
        <p:txBody>
          <a:bodyPr/>
          <a:lstStyle/>
          <a:p>
            <a:pPr eaLnBrk="1" hangingPunct="1"/>
            <a:r>
              <a:rPr lang="en-US" dirty="0"/>
              <a:t>Objectives</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en-US"/>
              <a:t>Agenda</a:t>
            </a:r>
          </a:p>
        </p:txBody>
      </p:sp>
      <p:sp>
        <p:nvSpPr>
          <p:cNvPr id="22531" name="Rectangle 3"/>
          <p:cNvSpPr>
            <a:spLocks noGrp="1" noChangeArrowheads="1"/>
          </p:cNvSpPr>
          <p:nvPr>
            <p:ph type="body" idx="1"/>
          </p:nvPr>
        </p:nvSpPr>
        <p:spPr>
          <a:xfrm>
            <a:off x="501650" y="1163638"/>
            <a:ext cx="8140700" cy="5376862"/>
          </a:xfrm>
        </p:spPr>
        <p:txBody>
          <a:bodyPr/>
          <a:lstStyle/>
          <a:p>
            <a:pPr eaLnBrk="1" hangingPunct="1"/>
            <a:r>
              <a:rPr lang="en-US" dirty="0">
                <a:solidFill>
                  <a:srgbClr val="B2B2B2"/>
                </a:solidFill>
              </a:rPr>
              <a:t>SFX Environment</a:t>
            </a:r>
          </a:p>
          <a:p>
            <a:pPr eaLnBrk="1" hangingPunct="1"/>
            <a:r>
              <a:rPr lang="en-US" dirty="0">
                <a:solidFill>
                  <a:srgbClr val="B2B2B2"/>
                </a:solidFill>
              </a:rPr>
              <a:t>Backup and Recovery</a:t>
            </a:r>
          </a:p>
          <a:p>
            <a:pPr eaLnBrk="1" hangingPunct="1"/>
            <a:r>
              <a:rPr lang="en-US" dirty="0">
                <a:solidFill>
                  <a:srgbClr val="B2B2B2"/>
                </a:solidFill>
              </a:rPr>
              <a:t>Security</a:t>
            </a:r>
          </a:p>
          <a:p>
            <a:pPr eaLnBrk="1" hangingPunct="1"/>
            <a:r>
              <a:rPr lang="en-US" dirty="0">
                <a:solidFill>
                  <a:srgbClr val="B2B2B2"/>
                </a:solidFill>
              </a:rPr>
              <a:t>Testing and Debugging</a:t>
            </a:r>
          </a:p>
          <a:p>
            <a:pPr eaLnBrk="1" hangingPunct="1"/>
            <a:r>
              <a:rPr lang="en-US" dirty="0">
                <a:solidFill>
                  <a:srgbClr val="B2B2B2"/>
                </a:solidFill>
              </a:rPr>
              <a:t>Server Admin Utility</a:t>
            </a:r>
          </a:p>
          <a:p>
            <a:pPr eaLnBrk="1" hangingPunct="1"/>
            <a:r>
              <a:rPr lang="en-US" dirty="0">
                <a:solidFill>
                  <a:srgbClr val="B2B2B2"/>
                </a:solidFill>
              </a:rPr>
              <a:t>KB Update</a:t>
            </a:r>
          </a:p>
          <a:p>
            <a:pPr eaLnBrk="1" hangingPunct="1"/>
            <a:r>
              <a:rPr lang="en-US" dirty="0">
                <a:solidFill>
                  <a:schemeClr val="bg1">
                    <a:lumMod val="65000"/>
                  </a:schemeClr>
                </a:solidFill>
              </a:rPr>
              <a:t>Recommended Maintenance</a:t>
            </a:r>
          </a:p>
          <a:p>
            <a:pPr eaLnBrk="1" hangingPunct="1"/>
            <a:r>
              <a:rPr lang="en-US" dirty="0">
                <a:solidFill>
                  <a:schemeClr val="tx1">
                    <a:lumMod val="65000"/>
                    <a:lumOff val="35000"/>
                  </a:schemeClr>
                </a:solidFill>
              </a:rPr>
              <a:t>Summary and Additional Resources</a:t>
            </a:r>
          </a:p>
        </p:txBody>
      </p:sp>
    </p:spTree>
    <p:extLst>
      <p:ext uri="{BB962C8B-B14F-4D97-AF65-F5344CB8AC3E}">
        <p14:creationId xmlns:p14="http://schemas.microsoft.com/office/powerpoint/2010/main" val="78796902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242" name="Group 8"/>
          <p:cNvGrpSpPr>
            <a:grpSpLocks/>
          </p:cNvGrpSpPr>
          <p:nvPr/>
        </p:nvGrpSpPr>
        <p:grpSpPr bwMode="auto">
          <a:xfrm>
            <a:off x="3381375" y="1239838"/>
            <a:ext cx="4802188" cy="4802187"/>
            <a:chOff x="2130" y="781"/>
            <a:chExt cx="3025" cy="3025"/>
          </a:xfrm>
        </p:grpSpPr>
        <p:pic>
          <p:nvPicPr>
            <p:cNvPr id="10244" name="Picture 3" descr="pag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0171302">
              <a:off x="2130" y="781"/>
              <a:ext cx="3025" cy="3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5" name="Text Box 4"/>
            <p:cNvSpPr txBox="1">
              <a:spLocks noChangeArrowheads="1"/>
            </p:cNvSpPr>
            <p:nvPr/>
          </p:nvSpPr>
          <p:spPr bwMode="auto">
            <a:xfrm rot="732348">
              <a:off x="2662" y="1017"/>
              <a:ext cx="2197" cy="19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folHlink"/>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0000" tIns="46800" rIns="90000" bIns="46800">
              <a:spAutoFit/>
            </a:bodyPr>
            <a:lstStyle>
              <a:lvl1pPr eaLnBrk="0" hangingPunct="0">
                <a:defRPr b="1">
                  <a:solidFill>
                    <a:srgbClr val="000000"/>
                  </a:solidFill>
                  <a:latin typeface="Verdana" pitchFamily="34" charset="0"/>
                  <a:ea typeface="ヒラギノ角ゴ ProN W3" charset="-128"/>
                  <a:sym typeface="Arial" pitchFamily="34" charset="0"/>
                </a:defRPr>
              </a:lvl1pPr>
              <a:lvl2pPr marL="742950" indent="-285750" eaLnBrk="0" hangingPunct="0">
                <a:defRPr b="1">
                  <a:solidFill>
                    <a:srgbClr val="000000"/>
                  </a:solidFill>
                  <a:latin typeface="Verdana" pitchFamily="34" charset="0"/>
                  <a:ea typeface="ヒラギノ角ゴ ProN W3" charset="-128"/>
                  <a:sym typeface="Arial" pitchFamily="34" charset="0"/>
                </a:defRPr>
              </a:lvl2pPr>
              <a:lvl3pPr marL="1143000" indent="-228600" eaLnBrk="0" hangingPunct="0">
                <a:defRPr b="1">
                  <a:solidFill>
                    <a:srgbClr val="000000"/>
                  </a:solidFill>
                  <a:latin typeface="Verdana" pitchFamily="34" charset="0"/>
                  <a:ea typeface="ヒラギノ角ゴ ProN W3" charset="-128"/>
                  <a:sym typeface="Arial" pitchFamily="34" charset="0"/>
                </a:defRPr>
              </a:lvl3pPr>
              <a:lvl4pPr marL="1600200" indent="-228600" eaLnBrk="0" hangingPunct="0">
                <a:defRPr b="1">
                  <a:solidFill>
                    <a:srgbClr val="000000"/>
                  </a:solidFill>
                  <a:latin typeface="Verdana" pitchFamily="34" charset="0"/>
                  <a:ea typeface="ヒラギノ角ゴ ProN W3" charset="-128"/>
                  <a:sym typeface="Arial" pitchFamily="34" charset="0"/>
                </a:defRPr>
              </a:lvl4pPr>
              <a:lvl5pPr marL="2057400" indent="-228600" eaLnBrk="0" hangingPunct="0">
                <a:defRPr b="1">
                  <a:solidFill>
                    <a:srgbClr val="000000"/>
                  </a:solidFill>
                  <a:latin typeface="Verdana" pitchFamily="34" charset="0"/>
                  <a:ea typeface="ヒラギノ角ゴ ProN W3" charset="-128"/>
                  <a:sym typeface="Arial" pitchFamily="34" charset="0"/>
                </a:defRPr>
              </a:lvl5pPr>
              <a:lvl6pPr marL="2514600" indent="-228600" algn="ctr" eaLnBrk="0" fontAlgn="base" hangingPunct="0">
                <a:spcBef>
                  <a:spcPct val="30000"/>
                </a:spcBef>
                <a:spcAft>
                  <a:spcPct val="0"/>
                </a:spcAft>
                <a:defRPr b="1">
                  <a:solidFill>
                    <a:srgbClr val="000000"/>
                  </a:solidFill>
                  <a:latin typeface="Verdana" pitchFamily="34" charset="0"/>
                  <a:ea typeface="ヒラギノ角ゴ ProN W3" charset="-128"/>
                  <a:sym typeface="Arial" pitchFamily="34" charset="0"/>
                </a:defRPr>
              </a:lvl6pPr>
              <a:lvl7pPr marL="2971800" indent="-228600" algn="ctr" eaLnBrk="0" fontAlgn="base" hangingPunct="0">
                <a:spcBef>
                  <a:spcPct val="30000"/>
                </a:spcBef>
                <a:spcAft>
                  <a:spcPct val="0"/>
                </a:spcAft>
                <a:defRPr b="1">
                  <a:solidFill>
                    <a:srgbClr val="000000"/>
                  </a:solidFill>
                  <a:latin typeface="Verdana" pitchFamily="34" charset="0"/>
                  <a:ea typeface="ヒラギノ角ゴ ProN W3" charset="-128"/>
                  <a:sym typeface="Arial" pitchFamily="34" charset="0"/>
                </a:defRPr>
              </a:lvl7pPr>
              <a:lvl8pPr marL="3429000" indent="-228600" algn="ctr" eaLnBrk="0" fontAlgn="base" hangingPunct="0">
                <a:spcBef>
                  <a:spcPct val="30000"/>
                </a:spcBef>
                <a:spcAft>
                  <a:spcPct val="0"/>
                </a:spcAft>
                <a:defRPr b="1">
                  <a:solidFill>
                    <a:srgbClr val="000000"/>
                  </a:solidFill>
                  <a:latin typeface="Verdana" pitchFamily="34" charset="0"/>
                  <a:ea typeface="ヒラギノ角ゴ ProN W3" charset="-128"/>
                  <a:sym typeface="Arial" pitchFamily="34" charset="0"/>
                </a:defRPr>
              </a:lvl8pPr>
              <a:lvl9pPr marL="3886200" indent="-228600" algn="ctr" eaLnBrk="0" fontAlgn="base" hangingPunct="0">
                <a:spcBef>
                  <a:spcPct val="30000"/>
                </a:spcBef>
                <a:spcAft>
                  <a:spcPct val="0"/>
                </a:spcAft>
                <a:defRPr b="1">
                  <a:solidFill>
                    <a:srgbClr val="000000"/>
                  </a:solidFill>
                  <a:latin typeface="Verdana" pitchFamily="34" charset="0"/>
                  <a:ea typeface="ヒラギノ角ゴ ProN W3" charset="-128"/>
                  <a:sym typeface="Arial" pitchFamily="34" charset="0"/>
                </a:defRPr>
              </a:lvl9pPr>
            </a:lstStyle>
            <a:p>
              <a:pPr eaLnBrk="1" hangingPunct="1"/>
              <a:r>
                <a:rPr lang="en-US" dirty="0">
                  <a:solidFill>
                    <a:schemeClr val="bg2">
                      <a:lumMod val="50000"/>
                    </a:schemeClr>
                  </a:solidFill>
                </a:rPr>
                <a:t>How To…</a:t>
              </a:r>
            </a:p>
            <a:p>
              <a:pPr algn="l" eaLnBrk="1" hangingPunct="1">
                <a:spcBef>
                  <a:spcPts val="1200"/>
                </a:spcBef>
              </a:pPr>
              <a:r>
                <a:rPr lang="en-US" b="0" dirty="0">
                  <a:solidFill>
                    <a:schemeClr val="bg2">
                      <a:lumMod val="50000"/>
                    </a:schemeClr>
                  </a:solidFill>
                </a:rPr>
                <a:t>Define the SFX environment structure</a:t>
              </a:r>
            </a:p>
            <a:p>
              <a:pPr algn="l" eaLnBrk="1" hangingPunct="1">
                <a:spcBef>
                  <a:spcPts val="1200"/>
                </a:spcBef>
              </a:pPr>
              <a:r>
                <a:rPr lang="en-US" b="0" dirty="0">
                  <a:solidFill>
                    <a:schemeClr val="bg2">
                      <a:lumMod val="50000"/>
                    </a:schemeClr>
                  </a:solidFill>
                </a:rPr>
                <a:t>Backup and recover SFX</a:t>
              </a:r>
            </a:p>
            <a:p>
              <a:pPr algn="l" eaLnBrk="1" hangingPunct="1">
                <a:spcBef>
                  <a:spcPts val="1200"/>
                </a:spcBef>
              </a:pPr>
              <a:r>
                <a:rPr lang="en-US" b="0" dirty="0">
                  <a:solidFill>
                    <a:schemeClr val="bg2">
                      <a:lumMod val="50000"/>
                    </a:schemeClr>
                  </a:solidFill>
                </a:rPr>
                <a:t>Test and debug</a:t>
              </a:r>
            </a:p>
            <a:p>
              <a:pPr algn="l" eaLnBrk="1" hangingPunct="1">
                <a:spcBef>
                  <a:spcPts val="1200"/>
                </a:spcBef>
              </a:pPr>
              <a:r>
                <a:rPr lang="en-US" b="0" dirty="0">
                  <a:solidFill>
                    <a:schemeClr val="bg2">
                      <a:lumMod val="50000"/>
                    </a:schemeClr>
                  </a:solidFill>
                </a:rPr>
                <a:t>Run jobs and perform recommended maintenance</a:t>
              </a:r>
            </a:p>
            <a:p>
              <a:pPr algn="l" eaLnBrk="1" hangingPunct="1">
                <a:spcBef>
                  <a:spcPts val="1200"/>
                </a:spcBef>
              </a:pPr>
              <a:r>
                <a:rPr lang="en-US" b="0" dirty="0">
                  <a:solidFill>
                    <a:schemeClr val="bg2">
                      <a:lumMod val="50000"/>
                    </a:schemeClr>
                  </a:solidFill>
                </a:rPr>
                <a:t>Perform KB updates</a:t>
              </a:r>
            </a:p>
          </p:txBody>
        </p:sp>
      </p:grpSp>
      <p:sp>
        <p:nvSpPr>
          <p:cNvPr id="10243" name="Rectangle 5"/>
          <p:cNvSpPr>
            <a:spLocks noGrp="1" noChangeArrowheads="1"/>
          </p:cNvSpPr>
          <p:nvPr>
            <p:ph type="ctrTitle"/>
          </p:nvPr>
        </p:nvSpPr>
        <p:spPr>
          <a:xfrm>
            <a:off x="693738" y="893763"/>
            <a:ext cx="7772400" cy="1470025"/>
          </a:xfrm>
        </p:spPr>
        <p:txBody>
          <a:bodyPr/>
          <a:lstStyle/>
          <a:p>
            <a:pPr eaLnBrk="1" hangingPunct="1"/>
            <a:r>
              <a:rPr lang="en-US" dirty="0"/>
              <a:t>Summary</a:t>
            </a:r>
          </a:p>
        </p:txBody>
      </p:sp>
    </p:spTree>
    <p:extLst>
      <p:ext uri="{BB962C8B-B14F-4D97-AF65-F5344CB8AC3E}">
        <p14:creationId xmlns:p14="http://schemas.microsoft.com/office/powerpoint/2010/main" val="217440468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p:txBody>
          <a:bodyPr/>
          <a:lstStyle/>
          <a:p>
            <a:pPr eaLnBrk="1" hangingPunct="1"/>
            <a:r>
              <a:rPr lang="en-US" sz="2800"/>
              <a:t>Additional Resources</a:t>
            </a:r>
          </a:p>
        </p:txBody>
      </p:sp>
      <p:sp>
        <p:nvSpPr>
          <p:cNvPr id="80899" name="Rectangle 3"/>
          <p:cNvSpPr>
            <a:spLocks noGrp="1" noChangeArrowheads="1"/>
          </p:cNvSpPr>
          <p:nvPr>
            <p:ph type="body" idx="1"/>
          </p:nvPr>
        </p:nvSpPr>
        <p:spPr>
          <a:xfrm>
            <a:off x="501650" y="990600"/>
            <a:ext cx="8140700" cy="5030787"/>
          </a:xfrm>
        </p:spPr>
        <p:txBody>
          <a:bodyPr/>
          <a:lstStyle/>
          <a:p>
            <a:pPr marL="0" indent="0" eaLnBrk="1" hangingPunct="1">
              <a:buNone/>
            </a:pPr>
            <a:r>
              <a:rPr lang="en-US" dirty="0"/>
              <a:t>Accessed from Documentation Center:</a:t>
            </a:r>
          </a:p>
          <a:p>
            <a:pPr marL="0" indent="0" eaLnBrk="1" hangingPunct="1">
              <a:buNone/>
            </a:pPr>
            <a:r>
              <a:rPr lang="en-US" sz="2000" dirty="0"/>
              <a:t>(</a:t>
            </a:r>
            <a:r>
              <a:rPr lang="en-US" sz="2000" u="sng" dirty="0">
                <a:hlinkClick r:id="rId3"/>
              </a:rPr>
              <a:t>http://www.customercenter.exlibrisgroup.com/</a:t>
            </a:r>
            <a:r>
              <a:rPr lang="en-US" sz="2000" dirty="0"/>
              <a:t>)</a:t>
            </a:r>
          </a:p>
          <a:p>
            <a:pPr lvl="1" eaLnBrk="1" hangingPunct="1"/>
            <a:r>
              <a:rPr lang="en-US" dirty="0"/>
              <a:t>SFX Systems Administration Guide</a:t>
            </a:r>
          </a:p>
          <a:p>
            <a:pPr lvl="1" eaLnBrk="1" hangingPunct="1"/>
            <a:r>
              <a:rPr lang="en-US" dirty="0"/>
              <a:t>SFX eBook Search Guide</a:t>
            </a:r>
          </a:p>
          <a:p>
            <a:pPr lvl="1" eaLnBrk="1" hangingPunct="1"/>
            <a:r>
              <a:rPr lang="en-US" dirty="0"/>
              <a:t>SFX General User’s Guide</a:t>
            </a:r>
          </a:p>
          <a:p>
            <a:pPr lvl="1" eaLnBrk="1" hangingPunct="1"/>
            <a:r>
              <a:rPr lang="en-US" dirty="0"/>
              <a:t>SFX Advanced User’s Guide</a:t>
            </a:r>
          </a:p>
          <a:p>
            <a:pPr lvl="1" eaLnBrk="1" hangingPunct="1"/>
            <a:r>
              <a:rPr lang="en-US" dirty="0" err="1"/>
              <a:t>bX</a:t>
            </a:r>
            <a:r>
              <a:rPr lang="en-US" dirty="0"/>
              <a:t>-SFX Configuration Guide</a:t>
            </a:r>
          </a:p>
        </p:txBody>
      </p:sp>
      <p:pic>
        <p:nvPicPr>
          <p:cNvPr id="4"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29000" y="4716536"/>
            <a:ext cx="2280466" cy="22804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566611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en-US" dirty="0"/>
              <a:t>Agenda</a:t>
            </a:r>
          </a:p>
        </p:txBody>
      </p:sp>
      <p:sp>
        <p:nvSpPr>
          <p:cNvPr id="12291" name="Rectangle 3"/>
          <p:cNvSpPr>
            <a:spLocks noGrp="1" noChangeArrowheads="1"/>
          </p:cNvSpPr>
          <p:nvPr>
            <p:ph type="body" idx="1"/>
          </p:nvPr>
        </p:nvSpPr>
        <p:spPr>
          <a:xfrm>
            <a:off x="501650" y="1163638"/>
            <a:ext cx="8140700" cy="5376862"/>
          </a:xfrm>
        </p:spPr>
        <p:txBody>
          <a:bodyPr/>
          <a:lstStyle/>
          <a:p>
            <a:pPr eaLnBrk="1" hangingPunct="1"/>
            <a:r>
              <a:rPr lang="en-US" dirty="0"/>
              <a:t>SFX Environment</a:t>
            </a:r>
          </a:p>
          <a:p>
            <a:pPr eaLnBrk="1" hangingPunct="1"/>
            <a:r>
              <a:rPr lang="en-US" dirty="0">
                <a:solidFill>
                  <a:srgbClr val="B2B2B2"/>
                </a:solidFill>
              </a:rPr>
              <a:t>Backup and Recovery</a:t>
            </a:r>
          </a:p>
          <a:p>
            <a:pPr eaLnBrk="1" hangingPunct="1"/>
            <a:r>
              <a:rPr lang="en-US" dirty="0">
                <a:solidFill>
                  <a:srgbClr val="B2B2B2"/>
                </a:solidFill>
              </a:rPr>
              <a:t>Security</a:t>
            </a:r>
          </a:p>
          <a:p>
            <a:pPr eaLnBrk="1" hangingPunct="1"/>
            <a:r>
              <a:rPr lang="en-US" dirty="0">
                <a:solidFill>
                  <a:srgbClr val="B2B2B2"/>
                </a:solidFill>
              </a:rPr>
              <a:t>Testing and Debugging</a:t>
            </a:r>
          </a:p>
          <a:p>
            <a:pPr eaLnBrk="1" hangingPunct="1"/>
            <a:r>
              <a:rPr lang="en-US" dirty="0">
                <a:solidFill>
                  <a:srgbClr val="B2B2B2"/>
                </a:solidFill>
              </a:rPr>
              <a:t>Server Admin Utility</a:t>
            </a:r>
          </a:p>
          <a:p>
            <a:pPr eaLnBrk="1" hangingPunct="1"/>
            <a:r>
              <a:rPr lang="en-US" dirty="0">
                <a:solidFill>
                  <a:srgbClr val="B2B2B2"/>
                </a:solidFill>
              </a:rPr>
              <a:t>KB Update</a:t>
            </a:r>
          </a:p>
          <a:p>
            <a:pPr eaLnBrk="1" hangingPunct="1"/>
            <a:r>
              <a:rPr lang="en-US" dirty="0">
                <a:solidFill>
                  <a:srgbClr val="B2B2B2"/>
                </a:solidFill>
              </a:rPr>
              <a:t>Recommended Maintenance</a:t>
            </a:r>
          </a:p>
          <a:p>
            <a:pPr eaLnBrk="1" hangingPunct="1"/>
            <a:r>
              <a:rPr lang="en-US" dirty="0">
                <a:solidFill>
                  <a:srgbClr val="B2B2B2"/>
                </a:solidFill>
              </a:rPr>
              <a:t>Summary and Additional Resources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en-US" dirty="0"/>
              <a:t>SFX Environment - Instances</a:t>
            </a:r>
          </a:p>
        </p:txBody>
      </p:sp>
      <p:sp>
        <p:nvSpPr>
          <p:cNvPr id="13315" name="Rectangle 3"/>
          <p:cNvSpPr>
            <a:spLocks noGrp="1" noChangeArrowheads="1"/>
          </p:cNvSpPr>
          <p:nvPr>
            <p:ph type="body" idx="1"/>
          </p:nvPr>
        </p:nvSpPr>
        <p:spPr/>
        <p:txBody>
          <a:bodyPr/>
          <a:lstStyle/>
          <a:p>
            <a:pPr eaLnBrk="1" hangingPunct="1"/>
            <a:r>
              <a:rPr lang="en-US" dirty="0"/>
              <a:t>SFX Global (sfxglb41)</a:t>
            </a:r>
          </a:p>
          <a:p>
            <a:pPr eaLnBrk="1" hangingPunct="1"/>
            <a:r>
              <a:rPr lang="en-US" dirty="0"/>
              <a:t>SFX Test (sfxtst41)</a:t>
            </a:r>
          </a:p>
          <a:p>
            <a:pPr eaLnBrk="1" hangingPunct="1"/>
            <a:r>
              <a:rPr lang="en-US" dirty="0"/>
              <a:t>SFX Local (sfxlcl41)</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en-US" dirty="0"/>
              <a:t>SFX Environment – Symbolic Links</a:t>
            </a:r>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 y="1604964"/>
            <a:ext cx="8763000" cy="452436"/>
          </a:xfrm>
          <a:prstGeom prst="rect">
            <a:avLst/>
          </a:prstGeom>
          <a:noFill/>
          <a:ln w="9525">
            <a:solidFill>
              <a:schemeClr val="bg1">
                <a:lumMod val="75000"/>
              </a:schemeClr>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chemeClr val="accent1"/>
                </a:solidFill>
              </a14:hiddenFill>
            </a:ext>
          </a:extLst>
        </p:spPr>
      </p:pic>
      <p:sp>
        <p:nvSpPr>
          <p:cNvPr id="6" name="Rectangle 3"/>
          <p:cNvSpPr txBox="1">
            <a:spLocks noChangeArrowheads="1"/>
          </p:cNvSpPr>
          <p:nvPr/>
        </p:nvSpPr>
        <p:spPr bwMode="auto">
          <a:xfrm>
            <a:off x="501650" y="2590800"/>
            <a:ext cx="8140700" cy="3603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lnSpc>
                <a:spcPct val="125000"/>
              </a:lnSpc>
              <a:spcBef>
                <a:spcPct val="35000"/>
              </a:spcBef>
              <a:spcAft>
                <a:spcPct val="0"/>
              </a:spcAft>
              <a:buSzPct val="85000"/>
              <a:buChar char="•"/>
              <a:defRPr sz="2800">
                <a:solidFill>
                  <a:srgbClr val="3E4C56"/>
                </a:solidFill>
                <a:latin typeface="+mn-lt"/>
                <a:ea typeface="+mn-ea"/>
                <a:cs typeface="+mn-cs"/>
              </a:defRPr>
            </a:lvl1pPr>
            <a:lvl2pPr marL="742950" indent="-285750" algn="l" rtl="0" eaLnBrk="0" fontAlgn="base" hangingPunct="0">
              <a:lnSpc>
                <a:spcPct val="125000"/>
              </a:lnSpc>
              <a:spcBef>
                <a:spcPct val="35000"/>
              </a:spcBef>
              <a:spcAft>
                <a:spcPct val="0"/>
              </a:spcAft>
              <a:buSzPct val="85000"/>
              <a:buChar char="•"/>
              <a:defRPr sz="2600">
                <a:solidFill>
                  <a:srgbClr val="3E4C56"/>
                </a:solidFill>
                <a:latin typeface="+mn-lt"/>
                <a:ea typeface="+mn-ea"/>
                <a:cs typeface="+mn-cs"/>
              </a:defRPr>
            </a:lvl2pPr>
            <a:lvl3pPr marL="1143000" indent="-228600" algn="l" rtl="0" eaLnBrk="0" fontAlgn="base" hangingPunct="0">
              <a:lnSpc>
                <a:spcPct val="125000"/>
              </a:lnSpc>
              <a:spcBef>
                <a:spcPct val="35000"/>
              </a:spcBef>
              <a:spcAft>
                <a:spcPct val="0"/>
              </a:spcAft>
              <a:buSzPct val="85000"/>
              <a:buChar char="•"/>
              <a:defRPr sz="2400">
                <a:solidFill>
                  <a:srgbClr val="3E4C56"/>
                </a:solidFill>
                <a:latin typeface="+mn-lt"/>
                <a:ea typeface="+mn-ea"/>
                <a:cs typeface="+mn-cs"/>
              </a:defRPr>
            </a:lvl3pPr>
            <a:lvl4pPr marL="1600200" indent="-228600" algn="l" rtl="0" eaLnBrk="0" fontAlgn="base" hangingPunct="0">
              <a:lnSpc>
                <a:spcPct val="125000"/>
              </a:lnSpc>
              <a:spcBef>
                <a:spcPct val="35000"/>
              </a:spcBef>
              <a:spcAft>
                <a:spcPct val="0"/>
              </a:spcAft>
              <a:buSzPct val="85000"/>
              <a:buChar char="•"/>
              <a:defRPr sz="2200">
                <a:solidFill>
                  <a:srgbClr val="3E4C56"/>
                </a:solidFill>
                <a:latin typeface="+mn-lt"/>
                <a:ea typeface="+mn-ea"/>
                <a:cs typeface="+mn-cs"/>
              </a:defRPr>
            </a:lvl4pPr>
            <a:lvl5pPr marL="2057400" indent="-228600" algn="l" rtl="0" eaLnBrk="0" fontAlgn="base" hangingPunct="0">
              <a:lnSpc>
                <a:spcPct val="125000"/>
              </a:lnSpc>
              <a:spcBef>
                <a:spcPct val="35000"/>
              </a:spcBef>
              <a:spcAft>
                <a:spcPct val="0"/>
              </a:spcAft>
              <a:buSzPct val="85000"/>
              <a:buChar char="•"/>
              <a:defRPr sz="2000">
                <a:solidFill>
                  <a:srgbClr val="3E4C56"/>
                </a:solidFill>
                <a:latin typeface="+mn-lt"/>
                <a:ea typeface="+mn-ea"/>
                <a:cs typeface="+mn-cs"/>
              </a:defRPr>
            </a:lvl5pPr>
            <a:lvl6pPr marL="2514600" indent="-228600" algn="l" rtl="0" fontAlgn="base">
              <a:lnSpc>
                <a:spcPct val="125000"/>
              </a:lnSpc>
              <a:spcBef>
                <a:spcPct val="35000"/>
              </a:spcBef>
              <a:spcAft>
                <a:spcPct val="0"/>
              </a:spcAft>
              <a:buSzPct val="85000"/>
              <a:buChar char="•"/>
              <a:defRPr sz="2000">
                <a:solidFill>
                  <a:srgbClr val="3E4C56"/>
                </a:solidFill>
                <a:latin typeface="+mn-lt"/>
                <a:ea typeface="+mn-ea"/>
                <a:cs typeface="+mn-cs"/>
              </a:defRPr>
            </a:lvl6pPr>
            <a:lvl7pPr marL="2971800" indent="-228600" algn="l" rtl="0" fontAlgn="base">
              <a:lnSpc>
                <a:spcPct val="125000"/>
              </a:lnSpc>
              <a:spcBef>
                <a:spcPct val="35000"/>
              </a:spcBef>
              <a:spcAft>
                <a:spcPct val="0"/>
              </a:spcAft>
              <a:buSzPct val="85000"/>
              <a:buChar char="•"/>
              <a:defRPr sz="2000">
                <a:solidFill>
                  <a:srgbClr val="3E4C56"/>
                </a:solidFill>
                <a:latin typeface="+mn-lt"/>
                <a:ea typeface="+mn-ea"/>
                <a:cs typeface="+mn-cs"/>
              </a:defRPr>
            </a:lvl7pPr>
            <a:lvl8pPr marL="3429000" indent="-228600" algn="l" rtl="0" fontAlgn="base">
              <a:lnSpc>
                <a:spcPct val="125000"/>
              </a:lnSpc>
              <a:spcBef>
                <a:spcPct val="35000"/>
              </a:spcBef>
              <a:spcAft>
                <a:spcPct val="0"/>
              </a:spcAft>
              <a:buSzPct val="85000"/>
              <a:buChar char="•"/>
              <a:defRPr sz="2000">
                <a:solidFill>
                  <a:srgbClr val="3E4C56"/>
                </a:solidFill>
                <a:latin typeface="+mn-lt"/>
                <a:ea typeface="+mn-ea"/>
                <a:cs typeface="+mn-cs"/>
              </a:defRPr>
            </a:lvl8pPr>
            <a:lvl9pPr marL="3886200" indent="-228600" algn="l" rtl="0" fontAlgn="base">
              <a:lnSpc>
                <a:spcPct val="125000"/>
              </a:lnSpc>
              <a:spcBef>
                <a:spcPct val="35000"/>
              </a:spcBef>
              <a:spcAft>
                <a:spcPct val="0"/>
              </a:spcAft>
              <a:buSzPct val="85000"/>
              <a:buChar char="•"/>
              <a:defRPr sz="2000">
                <a:solidFill>
                  <a:srgbClr val="3E4C56"/>
                </a:solidFill>
                <a:latin typeface="+mn-lt"/>
                <a:ea typeface="+mn-ea"/>
                <a:cs typeface="+mn-cs"/>
              </a:defRPr>
            </a:lvl9pPr>
          </a:lstStyle>
          <a:p>
            <a:pPr eaLnBrk="1" hangingPunct="1"/>
            <a:r>
              <a:rPr lang="en-US" sz="2400" dirty="0"/>
              <a:t>Yes – new file created in local instance</a:t>
            </a:r>
          </a:p>
          <a:p>
            <a:pPr eaLnBrk="1" hangingPunct="1"/>
            <a:r>
              <a:rPr lang="en-US" sz="2400" dirty="0"/>
              <a:t>No – file opens in read only mode</a:t>
            </a:r>
          </a:p>
        </p:txBody>
      </p:sp>
    </p:spTree>
    <p:extLst>
      <p:ext uri="{BB962C8B-B14F-4D97-AF65-F5344CB8AC3E}">
        <p14:creationId xmlns:p14="http://schemas.microsoft.com/office/powerpoint/2010/main" val="8888596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en-US" dirty="0"/>
              <a:t>SFX Environment – Structure</a:t>
            </a:r>
          </a:p>
        </p:txBody>
      </p:sp>
      <p:graphicFrame>
        <p:nvGraphicFramePr>
          <p:cNvPr id="4" name="Diagram 3"/>
          <p:cNvGraphicFramePr/>
          <p:nvPr>
            <p:extLst>
              <p:ext uri="{D42A27DB-BD31-4B8C-83A1-F6EECF244321}">
                <p14:modId xmlns:p14="http://schemas.microsoft.com/office/powerpoint/2010/main" val="1630664844"/>
              </p:ext>
            </p:extLst>
          </p:nvPr>
        </p:nvGraphicFramePr>
        <p:xfrm>
          <a:off x="457200" y="1143000"/>
          <a:ext cx="8305800" cy="4648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068107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graphicEl>
                                              <a:dgm id="{24460973-2609-423F-8D19-1AF7A3F571D5}"/>
                                            </p:graphic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graphicEl>
                                              <a:dgm id="{74D04B0B-1243-4DF4-970A-7FDCF695D209}"/>
                                            </p:graphic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
                                            <p:graphicEl>
                                              <a:dgm id="{396943F5-BCF7-4A5B-BBC0-A82AF420D249}"/>
                                            </p:graphic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
                                            <p:graphicEl>
                                              <a:dgm id="{0A6EAD96-AAE6-491C-9AC6-0E9F67540E70}"/>
                                            </p:graphic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graphicEl>
                                              <a:dgm id="{EDD77760-6B94-4945-9934-9FAF4FC6023E}"/>
                                            </p:graphic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4">
                                            <p:graphicEl>
                                              <a:dgm id="{F425235D-C19B-456F-A574-60A71FFE6029}"/>
                                            </p:graphic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uiExpand="1">
        <p:bldSub>
          <a:bldDgm bld="lvlAtOnce"/>
        </p:bldSub>
      </p:bldGraphic>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en-US" dirty="0"/>
              <a:t>SFX Environment – File Structure</a:t>
            </a:r>
          </a:p>
        </p:txBody>
      </p:sp>
      <p:graphicFrame>
        <p:nvGraphicFramePr>
          <p:cNvPr id="13325" name="Diagram 13324"/>
          <p:cNvGraphicFramePr/>
          <p:nvPr>
            <p:extLst>
              <p:ext uri="{D42A27DB-BD31-4B8C-83A1-F6EECF244321}">
                <p14:modId xmlns:p14="http://schemas.microsoft.com/office/powerpoint/2010/main" val="1997413387"/>
              </p:ext>
            </p:extLst>
          </p:nvPr>
        </p:nvGraphicFramePr>
        <p:xfrm>
          <a:off x="304800" y="533400"/>
          <a:ext cx="8534400" cy="8915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38458692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9_urm">
  <a:themeElements>
    <a:clrScheme name="9_ur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9_urm">
      <a:majorFont>
        <a:latin typeface="Verdana"/>
        <a:ea typeface="ＭＳ Ｐゴシック"/>
        <a:cs typeface="Arial"/>
      </a:majorFont>
      <a:minorFont>
        <a:latin typeface="Verdana"/>
        <a:ea typeface="ＭＳ Ｐゴシック"/>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9_ur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9_urm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9_urm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9_urm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9_urm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9_urm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9_urm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9_urm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9_urm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9_urm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9_urm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9_urm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0_urm">
  <a:themeElements>
    <a:clrScheme name="10_ur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0_urm">
      <a:majorFont>
        <a:latin typeface="Verdana"/>
        <a:ea typeface="ＭＳ Ｐゴシック"/>
        <a:cs typeface="Arial"/>
      </a:majorFont>
      <a:minorFont>
        <a:latin typeface="Verdana"/>
        <a:ea typeface="ＭＳ Ｐゴシック"/>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0_ur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0_urm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0_urm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0_urm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0_urm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0_urm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0_urm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0_urm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0_urm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0_urm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0_urm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0_urm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8_urm">
  <a:themeElements>
    <a:clrScheme name="8_ur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8_urm">
      <a:majorFont>
        <a:latin typeface="Verdana"/>
        <a:ea typeface="ＭＳ Ｐゴシック"/>
        <a:cs typeface="Arial"/>
      </a:majorFont>
      <a:minorFont>
        <a:latin typeface="Verdana"/>
        <a:ea typeface="ＭＳ Ｐゴシック"/>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8_ur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8_urm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8_urm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8_urm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8_urm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8_urm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8_urm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8_urm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8_urm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8_urm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8_urm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8_urm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SFX_Template">
  <a:themeElements>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Default Design">
      <a:majorFont>
        <a:latin typeface="Verdana"/>
        <a:ea typeface=""/>
        <a:cs typeface="Arial"/>
      </a:majorFont>
      <a:minorFont>
        <a:latin typeface="Verdan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76200" cap="flat" cmpd="sng" algn="ctr">
          <a:solidFill>
            <a:srgbClr val="2D008E"/>
          </a:solidFill>
          <a:prstDash val="solid"/>
          <a:round/>
          <a:headEnd type="none" w="med" len="med"/>
          <a:tailEnd type="triangl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cs typeface="Arial" pitchFamily="34" charset="0"/>
          </a:defRPr>
        </a:defPPr>
      </a:lstStyle>
    </a:spDef>
    <a:lnDef>
      <a:spPr bwMode="auto">
        <a:xfrm>
          <a:off x="0" y="0"/>
          <a:ext cx="1" cy="1"/>
        </a:xfrm>
        <a:custGeom>
          <a:avLst/>
          <a:gdLst/>
          <a:ahLst/>
          <a:cxnLst/>
          <a:rect l="0" t="0" r="0" b="0"/>
          <a:pathLst/>
        </a:custGeom>
        <a:solidFill>
          <a:schemeClr val="accent1"/>
        </a:solidFill>
        <a:ln w="76200" cap="flat" cmpd="sng" algn="ctr">
          <a:solidFill>
            <a:srgbClr val="2D008E"/>
          </a:solidFill>
          <a:prstDash val="solid"/>
          <a:round/>
          <a:headEnd type="none" w="med" len="med"/>
          <a:tailEnd type="triangl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cs typeface="Arial" pitchFamily="34" charset="0"/>
          </a:defRPr>
        </a:defPPr>
      </a:lstStyle>
    </a:lnDef>
  </a:objectDefaults>
  <a:extraClrSchemeLst>
    <a:extraClrScheme>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4637</TotalTime>
  <Words>7751</Words>
  <Application>Microsoft Office PowerPoint</Application>
  <PresentationFormat>On-screen Show (4:3)</PresentationFormat>
  <Paragraphs>674</Paragraphs>
  <Slides>42</Slides>
  <Notes>42</Notes>
  <HiddenSlides>0</HiddenSlides>
  <MMClips>0</MMClips>
  <ScaleCrop>false</ScaleCrop>
  <HeadingPairs>
    <vt:vector size="6" baseType="variant">
      <vt:variant>
        <vt:lpstr>Fonts Used</vt:lpstr>
      </vt:variant>
      <vt:variant>
        <vt:i4>4</vt:i4>
      </vt:variant>
      <vt:variant>
        <vt:lpstr>Theme</vt:lpstr>
      </vt:variant>
      <vt:variant>
        <vt:i4>4</vt:i4>
      </vt:variant>
      <vt:variant>
        <vt:lpstr>Slide Titles</vt:lpstr>
      </vt:variant>
      <vt:variant>
        <vt:i4>42</vt:i4>
      </vt:variant>
    </vt:vector>
  </HeadingPairs>
  <TitlesOfParts>
    <vt:vector size="50" baseType="lpstr">
      <vt:lpstr>Arial</vt:lpstr>
      <vt:lpstr>Calibri</vt:lpstr>
      <vt:lpstr>Verdana</vt:lpstr>
      <vt:lpstr>Wingdings 3</vt:lpstr>
      <vt:lpstr>9_urm</vt:lpstr>
      <vt:lpstr>10_urm</vt:lpstr>
      <vt:lpstr>8_urm</vt:lpstr>
      <vt:lpstr>SFX_Template</vt:lpstr>
      <vt:lpstr>PowerPoint Presentation</vt:lpstr>
      <vt:lpstr>Copyright Statement</vt:lpstr>
      <vt:lpstr>Agenda</vt:lpstr>
      <vt:lpstr>Objectives</vt:lpstr>
      <vt:lpstr>Agenda</vt:lpstr>
      <vt:lpstr>SFX Environment - Instances</vt:lpstr>
      <vt:lpstr>SFX Environment – Symbolic Links</vt:lpstr>
      <vt:lpstr>SFX Environment – Structure</vt:lpstr>
      <vt:lpstr>SFX Environment – File Structure</vt:lpstr>
      <vt:lpstr>Agenda</vt:lpstr>
      <vt:lpstr>Backup &amp; Recovery</vt:lpstr>
      <vt:lpstr>Backup &amp; Recovery – Downtime</vt:lpstr>
      <vt:lpstr>Backup &amp; Recovery – No Downtime</vt:lpstr>
      <vt:lpstr>Backup &amp; Recovery – No Downtime</vt:lpstr>
      <vt:lpstr>Backup &amp; Recovery – Recovery</vt:lpstr>
      <vt:lpstr>Agenda</vt:lpstr>
      <vt:lpstr>Security</vt:lpstr>
      <vt:lpstr>Agenda</vt:lpstr>
      <vt:lpstr>Testing &amp; Debugging – Debug Tool</vt:lpstr>
      <vt:lpstr>Testing &amp; Debugging – Log Files</vt:lpstr>
      <vt:lpstr>Agenda</vt:lpstr>
      <vt:lpstr>Server Admin Utility – Overview</vt:lpstr>
      <vt:lpstr>Server Admin Utility – Access</vt:lpstr>
      <vt:lpstr>SAU – Start/Stop Services</vt:lpstr>
      <vt:lpstr>SAU – File Systems Maintenance</vt:lpstr>
      <vt:lpstr>SAU – Change Passwords</vt:lpstr>
      <vt:lpstr>SAU – Database Maintenance</vt:lpstr>
      <vt:lpstr>SAU - Statistics</vt:lpstr>
      <vt:lpstr>SAU - Diagnostics</vt:lpstr>
      <vt:lpstr>SAU – A-Z Index</vt:lpstr>
      <vt:lpstr>SAU – Export Google Holdings File</vt:lpstr>
      <vt:lpstr>SAU – Revision Update</vt:lpstr>
      <vt:lpstr>SAU – Primo Export</vt:lpstr>
      <vt:lpstr>SAU – Rapid Service Indicator</vt:lpstr>
      <vt:lpstr>Agenda</vt:lpstr>
      <vt:lpstr>KB Update</vt:lpstr>
      <vt:lpstr>KB Release Notes</vt:lpstr>
      <vt:lpstr>Agenda</vt:lpstr>
      <vt:lpstr>Recommended Maintenance</vt:lpstr>
      <vt:lpstr>Agenda</vt:lpstr>
      <vt:lpstr>Summary</vt:lpstr>
      <vt:lpstr>Additional Resources</vt:lpstr>
    </vt:vector>
  </TitlesOfParts>
  <Company>Endeavor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Jean Cabaup</dc:creator>
  <cp:lastModifiedBy>Rae Cheney</cp:lastModifiedBy>
  <cp:revision>289</cp:revision>
  <cp:lastPrinted>2013-07-11T14:58:23Z</cp:lastPrinted>
  <dcterms:created xsi:type="dcterms:W3CDTF">2011-06-06T18:24:31Z</dcterms:created>
  <dcterms:modified xsi:type="dcterms:W3CDTF">2020-12-22T15:27:12Z</dcterms:modified>
</cp:coreProperties>
</file>