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2" r:id="rId1"/>
    <p:sldMasterId id="2147483653" r:id="rId2"/>
    <p:sldMasterId id="2147483654" r:id="rId3"/>
    <p:sldMasterId id="2147483655" r:id="rId4"/>
    <p:sldMasterId id="2147483656" r:id="rId5"/>
    <p:sldMasterId id="2147483657" r:id="rId6"/>
    <p:sldMasterId id="2147483658" r:id="rId7"/>
    <p:sldMasterId id="2147483659" r:id="rId8"/>
    <p:sldMasterId id="2147483660" r:id="rId9"/>
    <p:sldMasterId id="2147483661" r:id="rId10"/>
    <p:sldMasterId id="2147483662" r:id="rId11"/>
    <p:sldMasterId id="2147483663" r:id="rId12"/>
  </p:sldMasterIdLst>
  <p:notesMasterIdLst>
    <p:notesMasterId r:id="rId93"/>
  </p:notesMasterIdLst>
  <p:handoutMasterIdLst>
    <p:handoutMasterId r:id="rId94"/>
  </p:handoutMasterIdLst>
  <p:sldIdLst>
    <p:sldId id="872" r:id="rId13"/>
    <p:sldId id="267" r:id="rId14"/>
    <p:sldId id="873" r:id="rId15"/>
    <p:sldId id="874" r:id="rId16"/>
    <p:sldId id="840" r:id="rId17"/>
    <p:sldId id="843" r:id="rId18"/>
    <p:sldId id="844" r:id="rId19"/>
    <p:sldId id="845" r:id="rId20"/>
    <p:sldId id="846" r:id="rId21"/>
    <p:sldId id="847" r:id="rId22"/>
    <p:sldId id="848" r:id="rId23"/>
    <p:sldId id="849" r:id="rId24"/>
    <p:sldId id="850" r:id="rId25"/>
    <p:sldId id="851" r:id="rId26"/>
    <p:sldId id="852" r:id="rId27"/>
    <p:sldId id="853" r:id="rId28"/>
    <p:sldId id="854" r:id="rId29"/>
    <p:sldId id="875" r:id="rId30"/>
    <p:sldId id="871" r:id="rId31"/>
    <p:sldId id="743" r:id="rId32"/>
    <p:sldId id="807" r:id="rId33"/>
    <p:sldId id="806" r:id="rId34"/>
    <p:sldId id="745" r:id="rId35"/>
    <p:sldId id="754" r:id="rId36"/>
    <p:sldId id="748" r:id="rId37"/>
    <p:sldId id="805" r:id="rId38"/>
    <p:sldId id="755" r:id="rId39"/>
    <p:sldId id="731" r:id="rId40"/>
    <p:sldId id="756" r:id="rId41"/>
    <p:sldId id="730" r:id="rId42"/>
    <p:sldId id="766" r:id="rId43"/>
    <p:sldId id="808" r:id="rId44"/>
    <p:sldId id="737" r:id="rId45"/>
    <p:sldId id="809" r:id="rId46"/>
    <p:sldId id="733" r:id="rId47"/>
    <p:sldId id="735" r:id="rId48"/>
    <p:sldId id="736" r:id="rId49"/>
    <p:sldId id="760" r:id="rId50"/>
    <p:sldId id="876" r:id="rId51"/>
    <p:sldId id="857" r:id="rId52"/>
    <p:sldId id="858" r:id="rId53"/>
    <p:sldId id="860" r:id="rId54"/>
    <p:sldId id="859" r:id="rId55"/>
    <p:sldId id="861" r:id="rId56"/>
    <p:sldId id="862" r:id="rId57"/>
    <p:sldId id="863" r:id="rId58"/>
    <p:sldId id="877" r:id="rId59"/>
    <p:sldId id="732" r:id="rId60"/>
    <p:sldId id="757" r:id="rId61"/>
    <p:sldId id="758" r:id="rId62"/>
    <p:sldId id="759" r:id="rId63"/>
    <p:sldId id="734" r:id="rId64"/>
    <p:sldId id="812" r:id="rId65"/>
    <p:sldId id="837" r:id="rId66"/>
    <p:sldId id="811" r:id="rId67"/>
    <p:sldId id="838" r:id="rId68"/>
    <p:sldId id="878" r:id="rId69"/>
    <p:sldId id="738" r:id="rId70"/>
    <p:sldId id="739" r:id="rId71"/>
    <p:sldId id="827" r:id="rId72"/>
    <p:sldId id="879" r:id="rId73"/>
    <p:sldId id="820" r:id="rId74"/>
    <p:sldId id="821" r:id="rId75"/>
    <p:sldId id="822" r:id="rId76"/>
    <p:sldId id="823" r:id="rId77"/>
    <p:sldId id="751" r:id="rId78"/>
    <p:sldId id="761" r:id="rId79"/>
    <p:sldId id="762" r:id="rId80"/>
    <p:sldId id="778" r:id="rId81"/>
    <p:sldId id="744" r:id="rId82"/>
    <p:sldId id="742" r:id="rId83"/>
    <p:sldId id="749" r:id="rId84"/>
    <p:sldId id="765" r:id="rId85"/>
    <p:sldId id="752" r:id="rId86"/>
    <p:sldId id="753" r:id="rId87"/>
    <p:sldId id="825" r:id="rId88"/>
    <p:sldId id="826" r:id="rId89"/>
    <p:sldId id="703" r:id="rId90"/>
    <p:sldId id="557" r:id="rId91"/>
    <p:sldId id="259" r:id="rId92"/>
  </p:sldIdLst>
  <p:sldSz cx="9144000" cy="6858000" type="screen4x3"/>
  <p:notesSz cx="7023100" cy="9309100"/>
  <p:defaultTextStyle>
    <a:defPPr>
      <a:defRPr lang="en-US"/>
    </a:defPPr>
    <a:lvl1pPr algn="l" rtl="0" eaLnBrk="0" fontAlgn="base" hangingPunct="0">
      <a:spcBef>
        <a:spcPct val="50000"/>
      </a:spcBef>
      <a:spcAft>
        <a:spcPct val="0"/>
      </a:spcAft>
      <a:defRPr sz="1400" kern="1200">
        <a:solidFill>
          <a:schemeClr val="tx1"/>
        </a:solidFill>
        <a:latin typeface="Verdana" pitchFamily="34" charset="0"/>
        <a:ea typeface="MS PGothic"/>
        <a:cs typeface="MS PGothic"/>
      </a:defRPr>
    </a:lvl1pPr>
    <a:lvl2pPr marL="457200" algn="l" rtl="0" eaLnBrk="0" fontAlgn="base" hangingPunct="0">
      <a:spcBef>
        <a:spcPct val="50000"/>
      </a:spcBef>
      <a:spcAft>
        <a:spcPct val="0"/>
      </a:spcAft>
      <a:defRPr sz="1400" kern="1200">
        <a:solidFill>
          <a:schemeClr val="tx1"/>
        </a:solidFill>
        <a:latin typeface="Verdana" pitchFamily="34" charset="0"/>
        <a:ea typeface="MS PGothic"/>
        <a:cs typeface="MS PGothic"/>
      </a:defRPr>
    </a:lvl2pPr>
    <a:lvl3pPr marL="914400" algn="l" rtl="0" eaLnBrk="0" fontAlgn="base" hangingPunct="0">
      <a:spcBef>
        <a:spcPct val="50000"/>
      </a:spcBef>
      <a:spcAft>
        <a:spcPct val="0"/>
      </a:spcAft>
      <a:defRPr sz="1400" kern="1200">
        <a:solidFill>
          <a:schemeClr val="tx1"/>
        </a:solidFill>
        <a:latin typeface="Verdana" pitchFamily="34" charset="0"/>
        <a:ea typeface="MS PGothic"/>
        <a:cs typeface="MS PGothic"/>
      </a:defRPr>
    </a:lvl3pPr>
    <a:lvl4pPr marL="1371600" algn="l" rtl="0" eaLnBrk="0" fontAlgn="base" hangingPunct="0">
      <a:spcBef>
        <a:spcPct val="50000"/>
      </a:spcBef>
      <a:spcAft>
        <a:spcPct val="0"/>
      </a:spcAft>
      <a:defRPr sz="1400" kern="1200">
        <a:solidFill>
          <a:schemeClr val="tx1"/>
        </a:solidFill>
        <a:latin typeface="Verdana" pitchFamily="34" charset="0"/>
        <a:ea typeface="MS PGothic"/>
        <a:cs typeface="MS PGothic"/>
      </a:defRPr>
    </a:lvl4pPr>
    <a:lvl5pPr marL="1828800" algn="l" rtl="0" eaLnBrk="0" fontAlgn="base" hangingPunct="0">
      <a:spcBef>
        <a:spcPct val="50000"/>
      </a:spcBef>
      <a:spcAft>
        <a:spcPct val="0"/>
      </a:spcAft>
      <a:defRPr sz="1400" kern="1200">
        <a:solidFill>
          <a:schemeClr val="tx1"/>
        </a:solidFill>
        <a:latin typeface="Verdana" pitchFamily="34" charset="0"/>
        <a:ea typeface="MS PGothic"/>
        <a:cs typeface="MS PGothic"/>
      </a:defRPr>
    </a:lvl5pPr>
    <a:lvl6pPr marL="2286000" algn="l" defTabSz="914400" rtl="0" eaLnBrk="1" latinLnBrk="0" hangingPunct="1">
      <a:defRPr sz="1400" kern="1200">
        <a:solidFill>
          <a:schemeClr val="tx1"/>
        </a:solidFill>
        <a:latin typeface="Verdana" pitchFamily="34" charset="0"/>
        <a:ea typeface="MS PGothic"/>
        <a:cs typeface="MS PGothic"/>
      </a:defRPr>
    </a:lvl6pPr>
    <a:lvl7pPr marL="2743200" algn="l" defTabSz="914400" rtl="0" eaLnBrk="1" latinLnBrk="0" hangingPunct="1">
      <a:defRPr sz="1400" kern="1200">
        <a:solidFill>
          <a:schemeClr val="tx1"/>
        </a:solidFill>
        <a:latin typeface="Verdana" pitchFamily="34" charset="0"/>
        <a:ea typeface="MS PGothic"/>
        <a:cs typeface="MS PGothic"/>
      </a:defRPr>
    </a:lvl7pPr>
    <a:lvl8pPr marL="3200400" algn="l" defTabSz="914400" rtl="0" eaLnBrk="1" latinLnBrk="0" hangingPunct="1">
      <a:defRPr sz="1400" kern="1200">
        <a:solidFill>
          <a:schemeClr val="tx1"/>
        </a:solidFill>
        <a:latin typeface="Verdana" pitchFamily="34" charset="0"/>
        <a:ea typeface="MS PGothic"/>
        <a:cs typeface="MS PGothic"/>
      </a:defRPr>
    </a:lvl8pPr>
    <a:lvl9pPr marL="3657600" algn="l" defTabSz="914400" rtl="0" eaLnBrk="1" latinLnBrk="0" hangingPunct="1">
      <a:defRPr sz="1400" kern="1200">
        <a:solidFill>
          <a:schemeClr val="tx1"/>
        </a:solidFill>
        <a:latin typeface="Verdana" pitchFamily="34" charset="0"/>
        <a:ea typeface="MS PGothic"/>
        <a:cs typeface="MS PGothic"/>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4299"/>
    <a:srgbClr val="F47C30"/>
    <a:srgbClr val="6600CC"/>
    <a:srgbClr val="ECCDFF"/>
    <a:srgbClr val="DDDDDD"/>
    <a:srgbClr val="C0C0C0"/>
    <a:srgbClr val="8C19FF"/>
    <a:srgbClr val="7CA6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0867" autoAdjust="0"/>
    <p:restoredTop sz="77486" autoAdjust="0"/>
  </p:normalViewPr>
  <p:slideViewPr>
    <p:cSldViewPr>
      <p:cViewPr>
        <p:scale>
          <a:sx n="33" d="100"/>
          <a:sy n="33" d="100"/>
        </p:scale>
        <p:origin x="-3780" y="-1230"/>
      </p:cViewPr>
      <p:guideLst>
        <p:guide orient="horz" pos="2160"/>
        <p:guide pos="2880"/>
      </p:guideLst>
    </p:cSldViewPr>
  </p:slideViewPr>
  <p:outlineViewPr>
    <p:cViewPr>
      <p:scale>
        <a:sx n="33" d="100"/>
        <a:sy n="33" d="100"/>
      </p:scale>
      <p:origin x="0" y="18492"/>
    </p:cViewPr>
  </p:outlineViewPr>
  <p:notesTextViewPr>
    <p:cViewPr>
      <p:scale>
        <a:sx n="300" d="100"/>
        <a:sy n="300" d="100"/>
      </p:scale>
      <p:origin x="0" y="0"/>
    </p:cViewPr>
  </p:notesTextViewPr>
  <p:sorterViewPr>
    <p:cViewPr>
      <p:scale>
        <a:sx n="110" d="100"/>
        <a:sy n="110" d="100"/>
      </p:scale>
      <p:origin x="0" y="14496"/>
    </p:cViewPr>
  </p:sorterViewPr>
  <p:notesViewPr>
    <p:cSldViewPr>
      <p:cViewPr varScale="1">
        <p:scale>
          <a:sx n="80" d="100"/>
          <a:sy n="80" d="100"/>
        </p:scale>
        <p:origin x="-1440" y="-10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slide" Target="slides/slide56.xml"/><Relationship Id="rId76" Type="http://schemas.openxmlformats.org/officeDocument/2006/relationships/slide" Target="slides/slide64.xml"/><Relationship Id="rId84" Type="http://schemas.openxmlformats.org/officeDocument/2006/relationships/slide" Target="slides/slide72.xml"/><Relationship Id="rId89" Type="http://schemas.openxmlformats.org/officeDocument/2006/relationships/slide" Target="slides/slide77.xml"/><Relationship Id="rId97"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slide" Target="slides/slide67.xml"/><Relationship Id="rId87" Type="http://schemas.openxmlformats.org/officeDocument/2006/relationships/slide" Target="slides/slide75.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slide" Target="slides/slide70.xml"/><Relationship Id="rId90" Type="http://schemas.openxmlformats.org/officeDocument/2006/relationships/slide" Target="slides/slide78.xml"/><Relationship Id="rId95" Type="http://schemas.openxmlformats.org/officeDocument/2006/relationships/presProps" Target="presProps.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93" Type="http://schemas.openxmlformats.org/officeDocument/2006/relationships/notesMaster" Target="notesMasters/notesMaster1.xml"/><Relationship Id="rId98"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3979453" y="2"/>
            <a:ext cx="3043648" cy="464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6" tIns="46645" rIns="93286" bIns="46645" numCol="1" anchor="t" anchorCtr="0" compatLnSpc="1">
            <a:prstTxWarp prst="textNoShape">
              <a:avLst/>
            </a:prstTxWarp>
          </a:bodyPr>
          <a:lstStyle>
            <a:lvl1pPr algn="r" defTabSz="933285" eaLnBrk="1" hangingPunct="1">
              <a:spcBef>
                <a:spcPct val="0"/>
              </a:spcBef>
              <a:defRPr sz="1200">
                <a:latin typeface="Arial" pitchFamily="34" charset="0"/>
                <a:cs typeface="Arial" pitchFamily="34" charset="0"/>
              </a:defRPr>
            </a:lvl1pPr>
          </a:lstStyle>
          <a:p>
            <a:pPr>
              <a:defRPr/>
            </a:pPr>
            <a:endParaRPr lang="en-US"/>
          </a:p>
        </p:txBody>
      </p:sp>
      <p:sp>
        <p:nvSpPr>
          <p:cNvPr id="12291" name="Rectangle 3"/>
          <p:cNvSpPr>
            <a:spLocks noGrp="1" noChangeArrowheads="1"/>
          </p:cNvSpPr>
          <p:nvPr>
            <p:ph type="dt" sz="quarter" idx="1"/>
          </p:nvPr>
        </p:nvSpPr>
        <p:spPr bwMode="auto">
          <a:xfrm>
            <a:off x="1525" y="2"/>
            <a:ext cx="3043648" cy="464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6" tIns="46645" rIns="93286" bIns="46645" numCol="1" anchor="t" anchorCtr="0" compatLnSpc="1">
            <a:prstTxWarp prst="textNoShape">
              <a:avLst/>
            </a:prstTxWarp>
          </a:bodyPr>
          <a:lstStyle>
            <a:lvl1pPr defTabSz="933285" eaLnBrk="1" hangingPunct="1">
              <a:spcBef>
                <a:spcPct val="0"/>
              </a:spcBef>
              <a:defRPr sz="1200">
                <a:latin typeface="Arial" pitchFamily="34" charset="0"/>
                <a:cs typeface="Arial" pitchFamily="34" charset="0"/>
              </a:defRPr>
            </a:lvl1pPr>
          </a:lstStyle>
          <a:p>
            <a:pPr>
              <a:defRPr/>
            </a:pPr>
            <a:endParaRPr lang="en-US"/>
          </a:p>
        </p:txBody>
      </p:sp>
      <p:sp>
        <p:nvSpPr>
          <p:cNvPr id="12292" name="Rectangle 4"/>
          <p:cNvSpPr>
            <a:spLocks noGrp="1" noChangeArrowheads="1"/>
          </p:cNvSpPr>
          <p:nvPr>
            <p:ph type="ftr" sz="quarter" idx="2"/>
          </p:nvPr>
        </p:nvSpPr>
        <p:spPr bwMode="auto">
          <a:xfrm>
            <a:off x="0" y="8842723"/>
            <a:ext cx="3043649" cy="464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6" tIns="46645" rIns="93286" bIns="46645" numCol="1" anchor="b" anchorCtr="0" compatLnSpc="1">
            <a:prstTxWarp prst="textNoShape">
              <a:avLst/>
            </a:prstTxWarp>
          </a:bodyPr>
          <a:lstStyle>
            <a:lvl1pPr defTabSz="933285" eaLnBrk="1" hangingPunct="1">
              <a:spcBef>
                <a:spcPct val="0"/>
              </a:spcBef>
              <a:defRPr sz="1200">
                <a:latin typeface="Arial" pitchFamily="34" charset="0"/>
                <a:cs typeface="Arial" pitchFamily="34" charset="0"/>
              </a:defRPr>
            </a:lvl1pPr>
          </a:lstStyle>
          <a:p>
            <a:pPr>
              <a:defRPr/>
            </a:pPr>
            <a:endParaRPr lang="en-US"/>
          </a:p>
        </p:txBody>
      </p:sp>
      <p:sp>
        <p:nvSpPr>
          <p:cNvPr id="12293" name="Rectangle 5"/>
          <p:cNvSpPr>
            <a:spLocks noGrp="1" noChangeArrowheads="1"/>
          </p:cNvSpPr>
          <p:nvPr>
            <p:ph type="sldNum" sz="quarter" idx="3"/>
          </p:nvPr>
        </p:nvSpPr>
        <p:spPr bwMode="auto">
          <a:xfrm>
            <a:off x="3979453" y="8842723"/>
            <a:ext cx="3043648" cy="464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6" tIns="46645" rIns="93286" bIns="46645" numCol="1" anchor="b" anchorCtr="0" compatLnSpc="1">
            <a:prstTxWarp prst="textNoShape">
              <a:avLst/>
            </a:prstTxWarp>
          </a:bodyPr>
          <a:lstStyle>
            <a:lvl1pPr algn="r" defTabSz="933285" eaLnBrk="1" hangingPunct="1">
              <a:spcBef>
                <a:spcPct val="0"/>
              </a:spcBef>
              <a:defRPr sz="1200">
                <a:latin typeface="Arial" pitchFamily="34" charset="0"/>
                <a:cs typeface="Arial" pitchFamily="34" charset="0"/>
              </a:defRPr>
            </a:lvl1pPr>
          </a:lstStyle>
          <a:p>
            <a:pPr>
              <a:defRPr/>
            </a:pPr>
            <a:fld id="{AA4FBF97-3550-401F-9159-8E93D90A2188}" type="slidenum">
              <a:rPr lang="ar-SA"/>
              <a:pPr>
                <a:defRPr/>
              </a:pPr>
              <a:t>‹#›</a:t>
            </a:fld>
            <a:endParaRPr lang="en-US"/>
          </a:p>
        </p:txBody>
      </p:sp>
      <p:pic>
        <p:nvPicPr>
          <p:cNvPr id="121862" name="Picture 6" descr="top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8" y="-303223"/>
            <a:ext cx="7021575" cy="107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83937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2"/>
            <a:ext cx="3043649" cy="464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6" tIns="46645" rIns="93286" bIns="46645" numCol="1" anchor="t" anchorCtr="0" compatLnSpc="1">
            <a:prstTxWarp prst="textNoShape">
              <a:avLst/>
            </a:prstTxWarp>
          </a:bodyPr>
          <a:lstStyle>
            <a:lvl1pPr defTabSz="933285" eaLnBrk="1" hangingPunct="1">
              <a:spcBef>
                <a:spcPct val="0"/>
              </a:spcBef>
              <a:defRPr sz="1200">
                <a:latin typeface="Arial" pitchFamily="34" charset="0"/>
                <a:cs typeface="Arial" pitchFamily="34" charset="0"/>
              </a:defRPr>
            </a:lvl1pPr>
          </a:lstStyle>
          <a:p>
            <a:pPr>
              <a:defRPr/>
            </a:pPr>
            <a:endParaRPr lang="en-US"/>
          </a:p>
        </p:txBody>
      </p:sp>
      <p:sp>
        <p:nvSpPr>
          <p:cNvPr id="14339" name="Rectangle 3"/>
          <p:cNvSpPr>
            <a:spLocks noGrp="1" noChangeArrowheads="1"/>
          </p:cNvSpPr>
          <p:nvPr>
            <p:ph type="dt" idx="1"/>
          </p:nvPr>
        </p:nvSpPr>
        <p:spPr bwMode="auto">
          <a:xfrm>
            <a:off x="3979453" y="1541"/>
            <a:ext cx="3043648" cy="464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6" tIns="46645" rIns="93286" bIns="46645" numCol="1" anchor="t" anchorCtr="0" compatLnSpc="1">
            <a:prstTxWarp prst="textNoShape">
              <a:avLst/>
            </a:prstTxWarp>
          </a:bodyPr>
          <a:lstStyle>
            <a:lvl1pPr algn="r" defTabSz="933285" eaLnBrk="1" hangingPunct="1">
              <a:spcBef>
                <a:spcPct val="0"/>
              </a:spcBef>
              <a:defRPr sz="1200">
                <a:latin typeface="Arial" pitchFamily="34" charset="0"/>
                <a:cs typeface="Arial" pitchFamily="34" charset="0"/>
              </a:defRPr>
            </a:lvl1pPr>
          </a:lstStyle>
          <a:p>
            <a:pPr>
              <a:defRPr/>
            </a:pPr>
            <a:endParaRPr lang="en-US"/>
          </a:p>
        </p:txBody>
      </p:sp>
      <p:sp>
        <p:nvSpPr>
          <p:cNvPr id="67588" name="Rectangle 4"/>
          <p:cNvSpPr>
            <a:spLocks noGrp="1" noRot="1" noChangeAspect="1" noChangeArrowheads="1" noTextEdit="1"/>
          </p:cNvSpPr>
          <p:nvPr>
            <p:ph type="sldImg" idx="2"/>
          </p:nvPr>
        </p:nvSpPr>
        <p:spPr bwMode="auto">
          <a:xfrm>
            <a:off x="1184275" y="700088"/>
            <a:ext cx="4654550" cy="349091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p:cNvSpPr>
            <a:spLocks noGrp="1" noChangeArrowheads="1"/>
          </p:cNvSpPr>
          <p:nvPr>
            <p:ph type="body" sz="quarter" idx="3"/>
          </p:nvPr>
        </p:nvSpPr>
        <p:spPr bwMode="auto">
          <a:xfrm>
            <a:off x="702616" y="4422132"/>
            <a:ext cx="5617870" cy="4188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6" tIns="46645" rIns="93286" bIns="4664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2" name="Rectangle 6"/>
          <p:cNvSpPr>
            <a:spLocks noGrp="1" noChangeArrowheads="1"/>
          </p:cNvSpPr>
          <p:nvPr>
            <p:ph type="ftr" sz="quarter" idx="4"/>
          </p:nvPr>
        </p:nvSpPr>
        <p:spPr bwMode="auto">
          <a:xfrm>
            <a:off x="0" y="8842723"/>
            <a:ext cx="3043649" cy="464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6" tIns="46645" rIns="93286" bIns="46645" numCol="1" anchor="b" anchorCtr="0" compatLnSpc="1">
            <a:prstTxWarp prst="textNoShape">
              <a:avLst/>
            </a:prstTxWarp>
          </a:bodyPr>
          <a:lstStyle>
            <a:lvl1pPr defTabSz="933285" eaLnBrk="1" hangingPunct="1">
              <a:spcBef>
                <a:spcPct val="0"/>
              </a:spcBef>
              <a:defRPr sz="1200">
                <a:latin typeface="Arial" pitchFamily="34" charset="0"/>
                <a:cs typeface="Arial" pitchFamily="34" charset="0"/>
              </a:defRPr>
            </a:lvl1pPr>
          </a:lstStyle>
          <a:p>
            <a:pPr>
              <a:defRPr/>
            </a:pPr>
            <a:endParaRPr lang="en-US"/>
          </a:p>
        </p:txBody>
      </p:sp>
      <p:sp>
        <p:nvSpPr>
          <p:cNvPr id="14343" name="Rectangle 7"/>
          <p:cNvSpPr>
            <a:spLocks noGrp="1" noChangeArrowheads="1"/>
          </p:cNvSpPr>
          <p:nvPr>
            <p:ph type="sldNum" sz="quarter" idx="5"/>
          </p:nvPr>
        </p:nvSpPr>
        <p:spPr bwMode="auto">
          <a:xfrm>
            <a:off x="3979453" y="8844261"/>
            <a:ext cx="3043648" cy="464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6" tIns="46645" rIns="93286" bIns="46645" numCol="1" anchor="b" anchorCtr="0" compatLnSpc="1">
            <a:prstTxWarp prst="textNoShape">
              <a:avLst/>
            </a:prstTxWarp>
          </a:bodyPr>
          <a:lstStyle>
            <a:lvl1pPr algn="r" defTabSz="933285" eaLnBrk="1" hangingPunct="1">
              <a:spcBef>
                <a:spcPct val="0"/>
              </a:spcBef>
              <a:defRPr sz="1200">
                <a:latin typeface="Arial" pitchFamily="34" charset="0"/>
                <a:cs typeface="Arial" pitchFamily="34" charset="0"/>
              </a:defRPr>
            </a:lvl1pPr>
          </a:lstStyle>
          <a:p>
            <a:pPr>
              <a:defRPr/>
            </a:pPr>
            <a:fld id="{9C283BF0-E405-4537-AC78-E5FF57AC3329}" type="slidenum">
              <a:rPr lang="ar-SA"/>
              <a:pPr>
                <a:defRPr/>
              </a:pPr>
              <a:t>‹#›</a:t>
            </a:fld>
            <a:endParaRPr lang="en-US"/>
          </a:p>
        </p:txBody>
      </p:sp>
      <p:pic>
        <p:nvPicPr>
          <p:cNvPr id="67592" name="Picture 8" descr="ExLibris-logo"/>
          <p:cNvPicPr>
            <a:picLocks noChangeAspect="1" noChangeArrowheads="1"/>
          </p:cNvPicPr>
          <p:nvPr/>
        </p:nvPicPr>
        <p:blipFill>
          <a:blip r:embed="rId2">
            <a:extLst>
              <a:ext uri="{28A0092B-C50C-407E-A947-70E740481C1C}">
                <a14:useLocalDpi xmlns:a14="http://schemas.microsoft.com/office/drawing/2010/main" val="0"/>
              </a:ext>
            </a:extLst>
          </a:blip>
          <a:srcRect b="24171"/>
          <a:stretch>
            <a:fillRect/>
          </a:stretch>
        </p:blipFill>
        <p:spPr bwMode="auto">
          <a:xfrm>
            <a:off x="929709" y="8833487"/>
            <a:ext cx="937328" cy="327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61820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defTabSz="933337" eaLnBrk="0" hangingPunct="0">
              <a:defRPr b="1">
                <a:solidFill>
                  <a:srgbClr val="000000"/>
                </a:solidFill>
                <a:latin typeface="Verdana" pitchFamily="34" charset="0"/>
                <a:ea typeface="ヒラギノ角ゴ ProN W3" charset="-128"/>
                <a:sym typeface="Arial" pitchFamily="34" charset="0"/>
              </a:defRPr>
            </a:lvl1pPr>
            <a:lvl2pPr marL="717244" indent="-275863" defTabSz="933337" eaLnBrk="0" hangingPunct="0">
              <a:defRPr b="1">
                <a:solidFill>
                  <a:srgbClr val="000000"/>
                </a:solidFill>
                <a:latin typeface="Verdana" pitchFamily="34" charset="0"/>
                <a:ea typeface="ヒラギノ角ゴ ProN W3" charset="-128"/>
                <a:sym typeface="Arial" pitchFamily="34" charset="0"/>
              </a:defRPr>
            </a:lvl2pPr>
            <a:lvl3pPr marL="1103452" indent="-220690" defTabSz="933337" eaLnBrk="0" hangingPunct="0">
              <a:defRPr b="1">
                <a:solidFill>
                  <a:srgbClr val="000000"/>
                </a:solidFill>
                <a:latin typeface="Verdana" pitchFamily="34" charset="0"/>
                <a:ea typeface="ヒラギノ角ゴ ProN W3" charset="-128"/>
                <a:sym typeface="Arial" pitchFamily="34" charset="0"/>
              </a:defRPr>
            </a:lvl3pPr>
            <a:lvl4pPr marL="1544833" indent="-220690" defTabSz="933337" eaLnBrk="0" hangingPunct="0">
              <a:defRPr b="1">
                <a:solidFill>
                  <a:srgbClr val="000000"/>
                </a:solidFill>
                <a:latin typeface="Verdana" pitchFamily="34" charset="0"/>
                <a:ea typeface="ヒラギノ角ゴ ProN W3" charset="-128"/>
                <a:sym typeface="Arial" pitchFamily="34" charset="0"/>
              </a:defRPr>
            </a:lvl4pPr>
            <a:lvl5pPr marL="1986214" indent="-220690" defTabSz="933337" eaLnBrk="0" hangingPunct="0">
              <a:defRPr b="1">
                <a:solidFill>
                  <a:srgbClr val="000000"/>
                </a:solidFill>
                <a:latin typeface="Verdana" pitchFamily="34" charset="0"/>
                <a:ea typeface="ヒラギノ角ゴ ProN W3" charset="-128"/>
                <a:sym typeface="Arial" pitchFamily="34" charset="0"/>
              </a:defRPr>
            </a:lvl5pPr>
            <a:lvl6pPr marL="2427595" indent="-220690" algn="ctr" defTabSz="933337"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6pPr>
            <a:lvl7pPr marL="2868976" indent="-220690" algn="ctr" defTabSz="933337"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7pPr>
            <a:lvl8pPr marL="3310357" indent="-220690" algn="ctr" defTabSz="933337"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8pPr>
            <a:lvl9pPr marL="3751737" indent="-220690" algn="ctr" defTabSz="933337"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9pPr>
          </a:lstStyle>
          <a:p>
            <a:pPr eaLnBrk="1" hangingPunct="1"/>
            <a:fld id="{1A6C7232-261B-49B3-9933-00EF7B2FEE58}" type="slidenum">
              <a:rPr lang="en-US" b="0" smtClean="0">
                <a:solidFill>
                  <a:schemeClr val="tx1"/>
                </a:solidFill>
                <a:latin typeface="Arial" pitchFamily="34" charset="0"/>
              </a:rPr>
              <a:pPr eaLnBrk="1" hangingPunct="1"/>
              <a:t>1</a:t>
            </a:fld>
            <a:endParaRPr lang="en-US" b="0" smtClean="0">
              <a:solidFill>
                <a:schemeClr val="tx1"/>
              </a:solidFill>
              <a:latin typeface="Arial" pitchFamily="34"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r>
              <a:rPr lang="en-US" altLang="zh-CN" dirty="0" smtClean="0"/>
              <a:t>Welcome to our session: Introduction to V</a:t>
            </a:r>
            <a:r>
              <a:rPr lang="en-US" sz="1400" i="1" dirty="0" smtClean="0">
                <a:solidFill>
                  <a:srgbClr val="54305C"/>
                </a:solidFill>
              </a:rPr>
              <a:t>oyager 9</a:t>
            </a:r>
          </a:p>
          <a:p>
            <a:pPr eaLnBrk="1" hangingPunct="1"/>
            <a:endParaRPr lang="en-US" sz="1400" i="1" dirty="0" smtClean="0">
              <a:solidFill>
                <a:srgbClr val="54305C"/>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defTabSz="933337" eaLnBrk="0" hangingPunct="0">
              <a:defRPr b="1">
                <a:solidFill>
                  <a:srgbClr val="000000"/>
                </a:solidFill>
                <a:latin typeface="Verdana" pitchFamily="34" charset="0"/>
                <a:ea typeface="ヒラギノ角ゴ ProN W3" charset="-128"/>
                <a:sym typeface="Arial" pitchFamily="34" charset="0"/>
              </a:defRPr>
            </a:lvl1pPr>
            <a:lvl2pPr marL="717244" indent="-275863" defTabSz="933337" eaLnBrk="0" hangingPunct="0">
              <a:defRPr b="1">
                <a:solidFill>
                  <a:srgbClr val="000000"/>
                </a:solidFill>
                <a:latin typeface="Verdana" pitchFamily="34" charset="0"/>
                <a:ea typeface="ヒラギノ角ゴ ProN W3" charset="-128"/>
                <a:sym typeface="Arial" pitchFamily="34" charset="0"/>
              </a:defRPr>
            </a:lvl2pPr>
            <a:lvl3pPr marL="1103452" indent="-220690" defTabSz="933337" eaLnBrk="0" hangingPunct="0">
              <a:defRPr b="1">
                <a:solidFill>
                  <a:srgbClr val="000000"/>
                </a:solidFill>
                <a:latin typeface="Verdana" pitchFamily="34" charset="0"/>
                <a:ea typeface="ヒラギノ角ゴ ProN W3" charset="-128"/>
                <a:sym typeface="Arial" pitchFamily="34" charset="0"/>
              </a:defRPr>
            </a:lvl3pPr>
            <a:lvl4pPr marL="1544833" indent="-220690" defTabSz="933337" eaLnBrk="0" hangingPunct="0">
              <a:defRPr b="1">
                <a:solidFill>
                  <a:srgbClr val="000000"/>
                </a:solidFill>
                <a:latin typeface="Verdana" pitchFamily="34" charset="0"/>
                <a:ea typeface="ヒラギノ角ゴ ProN W3" charset="-128"/>
                <a:sym typeface="Arial" pitchFamily="34" charset="0"/>
              </a:defRPr>
            </a:lvl4pPr>
            <a:lvl5pPr marL="1986214" indent="-220690" defTabSz="933337" eaLnBrk="0" hangingPunct="0">
              <a:defRPr b="1">
                <a:solidFill>
                  <a:srgbClr val="000000"/>
                </a:solidFill>
                <a:latin typeface="Verdana" pitchFamily="34" charset="0"/>
                <a:ea typeface="ヒラギノ角ゴ ProN W3" charset="-128"/>
                <a:sym typeface="Arial" pitchFamily="34" charset="0"/>
              </a:defRPr>
            </a:lvl5pPr>
            <a:lvl6pPr marL="2427595" indent="-220690" algn="ctr" defTabSz="933337"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6pPr>
            <a:lvl7pPr marL="2868976" indent="-220690" algn="ctr" defTabSz="933337"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7pPr>
            <a:lvl8pPr marL="3310357" indent="-220690" algn="ctr" defTabSz="933337"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8pPr>
            <a:lvl9pPr marL="3751737" indent="-220690" algn="ctr" defTabSz="933337"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9pPr>
          </a:lstStyle>
          <a:p>
            <a:pPr eaLnBrk="1" hangingPunct="1"/>
            <a:fld id="{86540D7A-95BE-43E6-8C20-96199BBB8FB1}" type="slidenum">
              <a:rPr lang="en-US" b="0" smtClean="0">
                <a:solidFill>
                  <a:schemeClr val="tx1"/>
                </a:solidFill>
                <a:latin typeface="Arial" pitchFamily="34" charset="0"/>
              </a:rPr>
              <a:pPr eaLnBrk="1" hangingPunct="1"/>
              <a:t>39</a:t>
            </a:fld>
            <a:endParaRPr lang="en-US" b="0" smtClean="0">
              <a:solidFill>
                <a:schemeClr val="tx1"/>
              </a:solidFill>
              <a:latin typeface="Arial" pitchFamily="34"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wish Primo services to include changing PIN and SMS information, the values in Voyager </a:t>
            </a:r>
            <a:r>
              <a:rPr lang="en-US" dirty="0" err="1" smtClean="0"/>
              <a:t>Sysadmin</a:t>
            </a:r>
            <a:r>
              <a:rPr lang="en-US" dirty="0" smtClean="0"/>
              <a:t> must be checked.</a:t>
            </a:r>
            <a:endParaRPr lang="en-US" dirty="0"/>
          </a:p>
        </p:txBody>
      </p:sp>
      <p:sp>
        <p:nvSpPr>
          <p:cNvPr id="4" name="Slide Number Placeholder 3"/>
          <p:cNvSpPr>
            <a:spLocks noGrp="1"/>
          </p:cNvSpPr>
          <p:nvPr>
            <p:ph type="sldNum" sz="quarter" idx="10"/>
          </p:nvPr>
        </p:nvSpPr>
        <p:spPr/>
        <p:txBody>
          <a:bodyPr/>
          <a:lstStyle/>
          <a:p>
            <a:pPr>
              <a:defRPr/>
            </a:pPr>
            <a:fld id="{9C283BF0-E405-4537-AC78-E5FF57AC3329}" type="slidenum">
              <a:rPr lang="ar-SA" smtClean="0"/>
              <a:pPr>
                <a:defRPr/>
              </a:pPr>
              <a:t>43</a:t>
            </a:fld>
            <a:endParaRPr lang="en-US"/>
          </a:p>
        </p:txBody>
      </p:sp>
    </p:spTree>
    <p:extLst>
      <p:ext uri="{BB962C8B-B14F-4D97-AF65-F5344CB8AC3E}">
        <p14:creationId xmlns:p14="http://schemas.microsoft.com/office/powerpoint/2010/main" val="3502086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lvl1pPr defTabSz="932675">
              <a:defRPr sz="2200">
                <a:solidFill>
                  <a:schemeClr val="tx1"/>
                </a:solidFill>
                <a:latin typeface="Verdana" pitchFamily="34" charset="0"/>
                <a:ea typeface="ＭＳ Ｐゴシック" pitchFamily="34" charset="-128"/>
              </a:defRPr>
            </a:lvl1pPr>
            <a:lvl2pPr marL="753871" indent="-289951" defTabSz="932675">
              <a:defRPr sz="2200">
                <a:solidFill>
                  <a:schemeClr val="tx1"/>
                </a:solidFill>
                <a:latin typeface="Verdana" pitchFamily="34" charset="0"/>
                <a:ea typeface="ＭＳ Ｐゴシック" pitchFamily="34" charset="-128"/>
              </a:defRPr>
            </a:lvl2pPr>
            <a:lvl3pPr marL="1159802" indent="-231960" defTabSz="932675">
              <a:defRPr sz="2200">
                <a:solidFill>
                  <a:schemeClr val="tx1"/>
                </a:solidFill>
                <a:latin typeface="Verdana" pitchFamily="34" charset="0"/>
                <a:ea typeface="ＭＳ Ｐゴシック" pitchFamily="34" charset="-128"/>
              </a:defRPr>
            </a:lvl3pPr>
            <a:lvl4pPr marL="1623723" indent="-231960" defTabSz="932675">
              <a:defRPr sz="2200">
                <a:solidFill>
                  <a:schemeClr val="tx1"/>
                </a:solidFill>
                <a:latin typeface="Verdana" pitchFamily="34" charset="0"/>
                <a:ea typeface="ＭＳ Ｐゴシック" pitchFamily="34" charset="-128"/>
              </a:defRPr>
            </a:lvl4pPr>
            <a:lvl5pPr marL="2087644" indent="-231960" defTabSz="932675">
              <a:defRPr sz="2200">
                <a:solidFill>
                  <a:schemeClr val="tx1"/>
                </a:solidFill>
                <a:latin typeface="Verdana" pitchFamily="34" charset="0"/>
                <a:ea typeface="ＭＳ Ｐゴシック" pitchFamily="34" charset="-128"/>
              </a:defRPr>
            </a:lvl5pPr>
            <a:lvl6pPr marL="2551565" indent="-231960" defTabSz="932675" eaLnBrk="0" fontAlgn="base" hangingPunct="0">
              <a:spcBef>
                <a:spcPct val="50000"/>
              </a:spcBef>
              <a:spcAft>
                <a:spcPct val="0"/>
              </a:spcAft>
              <a:defRPr sz="2200">
                <a:solidFill>
                  <a:schemeClr val="tx1"/>
                </a:solidFill>
                <a:latin typeface="Verdana" pitchFamily="34" charset="0"/>
                <a:ea typeface="ＭＳ Ｐゴシック" pitchFamily="34" charset="-128"/>
              </a:defRPr>
            </a:lvl6pPr>
            <a:lvl7pPr marL="3015485" indent="-231960" defTabSz="932675" eaLnBrk="0" fontAlgn="base" hangingPunct="0">
              <a:spcBef>
                <a:spcPct val="50000"/>
              </a:spcBef>
              <a:spcAft>
                <a:spcPct val="0"/>
              </a:spcAft>
              <a:defRPr sz="2200">
                <a:solidFill>
                  <a:schemeClr val="tx1"/>
                </a:solidFill>
                <a:latin typeface="Verdana" pitchFamily="34" charset="0"/>
                <a:ea typeface="ＭＳ Ｐゴシック" pitchFamily="34" charset="-128"/>
              </a:defRPr>
            </a:lvl7pPr>
            <a:lvl8pPr marL="3479406" indent="-231960" defTabSz="932675" eaLnBrk="0" fontAlgn="base" hangingPunct="0">
              <a:spcBef>
                <a:spcPct val="50000"/>
              </a:spcBef>
              <a:spcAft>
                <a:spcPct val="0"/>
              </a:spcAft>
              <a:defRPr sz="2200">
                <a:solidFill>
                  <a:schemeClr val="tx1"/>
                </a:solidFill>
                <a:latin typeface="Verdana" pitchFamily="34" charset="0"/>
                <a:ea typeface="ＭＳ Ｐゴシック" pitchFamily="34" charset="-128"/>
              </a:defRPr>
            </a:lvl8pPr>
            <a:lvl9pPr marL="3943327" indent="-231960" defTabSz="932675" eaLnBrk="0" fontAlgn="base" hangingPunct="0">
              <a:spcBef>
                <a:spcPct val="50000"/>
              </a:spcBef>
              <a:spcAft>
                <a:spcPct val="0"/>
              </a:spcAft>
              <a:defRPr sz="2200">
                <a:solidFill>
                  <a:schemeClr val="tx1"/>
                </a:solidFill>
                <a:latin typeface="Verdana" pitchFamily="34" charset="0"/>
                <a:ea typeface="ＭＳ Ｐゴシック" pitchFamily="34" charset="-128"/>
              </a:defRPr>
            </a:lvl9pPr>
          </a:lstStyle>
          <a:p>
            <a:fld id="{EA8ED6D3-1D1A-41E9-AF4B-B29F9A35548E}" type="slidenum">
              <a:rPr lang="ar-SA" sz="1200">
                <a:latin typeface="Arial" charset="0"/>
              </a:rPr>
              <a:pPr/>
              <a:t>44</a:t>
            </a:fld>
            <a:endParaRPr lang="en-US" sz="1200">
              <a:latin typeface="Arial" charset="0"/>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lvl1pPr defTabSz="932675">
              <a:defRPr sz="2200">
                <a:solidFill>
                  <a:schemeClr val="tx1"/>
                </a:solidFill>
                <a:latin typeface="Verdana" pitchFamily="34" charset="0"/>
                <a:ea typeface="ＭＳ Ｐゴシック" pitchFamily="34" charset="-128"/>
              </a:defRPr>
            </a:lvl1pPr>
            <a:lvl2pPr marL="753871" indent="-289951" defTabSz="932675">
              <a:defRPr sz="2200">
                <a:solidFill>
                  <a:schemeClr val="tx1"/>
                </a:solidFill>
                <a:latin typeface="Verdana" pitchFamily="34" charset="0"/>
                <a:ea typeface="ＭＳ Ｐゴシック" pitchFamily="34" charset="-128"/>
              </a:defRPr>
            </a:lvl2pPr>
            <a:lvl3pPr marL="1159802" indent="-231960" defTabSz="932675">
              <a:defRPr sz="2200">
                <a:solidFill>
                  <a:schemeClr val="tx1"/>
                </a:solidFill>
                <a:latin typeface="Verdana" pitchFamily="34" charset="0"/>
                <a:ea typeface="ＭＳ Ｐゴシック" pitchFamily="34" charset="-128"/>
              </a:defRPr>
            </a:lvl3pPr>
            <a:lvl4pPr marL="1623723" indent="-231960" defTabSz="932675">
              <a:defRPr sz="2200">
                <a:solidFill>
                  <a:schemeClr val="tx1"/>
                </a:solidFill>
                <a:latin typeface="Verdana" pitchFamily="34" charset="0"/>
                <a:ea typeface="ＭＳ Ｐゴシック" pitchFamily="34" charset="-128"/>
              </a:defRPr>
            </a:lvl4pPr>
            <a:lvl5pPr marL="2087644" indent="-231960" defTabSz="932675">
              <a:defRPr sz="2200">
                <a:solidFill>
                  <a:schemeClr val="tx1"/>
                </a:solidFill>
                <a:latin typeface="Verdana" pitchFamily="34" charset="0"/>
                <a:ea typeface="ＭＳ Ｐゴシック" pitchFamily="34" charset="-128"/>
              </a:defRPr>
            </a:lvl5pPr>
            <a:lvl6pPr marL="2551565" indent="-231960" defTabSz="932675" eaLnBrk="0" fontAlgn="base" hangingPunct="0">
              <a:spcBef>
                <a:spcPct val="50000"/>
              </a:spcBef>
              <a:spcAft>
                <a:spcPct val="0"/>
              </a:spcAft>
              <a:defRPr sz="2200">
                <a:solidFill>
                  <a:schemeClr val="tx1"/>
                </a:solidFill>
                <a:latin typeface="Verdana" pitchFamily="34" charset="0"/>
                <a:ea typeface="ＭＳ Ｐゴシック" pitchFamily="34" charset="-128"/>
              </a:defRPr>
            </a:lvl6pPr>
            <a:lvl7pPr marL="3015485" indent="-231960" defTabSz="932675" eaLnBrk="0" fontAlgn="base" hangingPunct="0">
              <a:spcBef>
                <a:spcPct val="50000"/>
              </a:spcBef>
              <a:spcAft>
                <a:spcPct val="0"/>
              </a:spcAft>
              <a:defRPr sz="2200">
                <a:solidFill>
                  <a:schemeClr val="tx1"/>
                </a:solidFill>
                <a:latin typeface="Verdana" pitchFamily="34" charset="0"/>
                <a:ea typeface="ＭＳ Ｐゴシック" pitchFamily="34" charset="-128"/>
              </a:defRPr>
            </a:lvl7pPr>
            <a:lvl8pPr marL="3479406" indent="-231960" defTabSz="932675" eaLnBrk="0" fontAlgn="base" hangingPunct="0">
              <a:spcBef>
                <a:spcPct val="50000"/>
              </a:spcBef>
              <a:spcAft>
                <a:spcPct val="0"/>
              </a:spcAft>
              <a:defRPr sz="2200">
                <a:solidFill>
                  <a:schemeClr val="tx1"/>
                </a:solidFill>
                <a:latin typeface="Verdana" pitchFamily="34" charset="0"/>
                <a:ea typeface="ＭＳ Ｐゴシック" pitchFamily="34" charset="-128"/>
              </a:defRPr>
            </a:lvl8pPr>
            <a:lvl9pPr marL="3943327" indent="-231960" defTabSz="932675" eaLnBrk="0" fontAlgn="base" hangingPunct="0">
              <a:spcBef>
                <a:spcPct val="50000"/>
              </a:spcBef>
              <a:spcAft>
                <a:spcPct val="0"/>
              </a:spcAft>
              <a:defRPr sz="2200">
                <a:solidFill>
                  <a:schemeClr val="tx1"/>
                </a:solidFill>
                <a:latin typeface="Verdana" pitchFamily="34" charset="0"/>
                <a:ea typeface="ＭＳ Ｐゴシック" pitchFamily="34" charset="-128"/>
              </a:defRPr>
            </a:lvl9pPr>
          </a:lstStyle>
          <a:p>
            <a:fld id="{37752BFD-0BA6-41A6-B165-59BCC224054B}" type="slidenum">
              <a:rPr lang="ar-SA" sz="1200">
                <a:latin typeface="Arial" charset="0"/>
              </a:rPr>
              <a:pPr/>
              <a:t>45</a:t>
            </a:fld>
            <a:endParaRPr lang="en-US" sz="1200">
              <a:latin typeface="Arial"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lvl1pPr defTabSz="932675">
              <a:defRPr sz="2200">
                <a:solidFill>
                  <a:schemeClr val="tx1"/>
                </a:solidFill>
                <a:latin typeface="Verdana" pitchFamily="34" charset="0"/>
                <a:ea typeface="ＭＳ Ｐゴシック" pitchFamily="34" charset="-128"/>
              </a:defRPr>
            </a:lvl1pPr>
            <a:lvl2pPr marL="753871" indent="-289951" defTabSz="932675">
              <a:defRPr sz="2200">
                <a:solidFill>
                  <a:schemeClr val="tx1"/>
                </a:solidFill>
                <a:latin typeface="Verdana" pitchFamily="34" charset="0"/>
                <a:ea typeface="ＭＳ Ｐゴシック" pitchFamily="34" charset="-128"/>
              </a:defRPr>
            </a:lvl2pPr>
            <a:lvl3pPr marL="1159802" indent="-231960" defTabSz="932675">
              <a:defRPr sz="2200">
                <a:solidFill>
                  <a:schemeClr val="tx1"/>
                </a:solidFill>
                <a:latin typeface="Verdana" pitchFamily="34" charset="0"/>
                <a:ea typeface="ＭＳ Ｐゴシック" pitchFamily="34" charset="-128"/>
              </a:defRPr>
            </a:lvl3pPr>
            <a:lvl4pPr marL="1623723" indent="-231960" defTabSz="932675">
              <a:defRPr sz="2200">
                <a:solidFill>
                  <a:schemeClr val="tx1"/>
                </a:solidFill>
                <a:latin typeface="Verdana" pitchFamily="34" charset="0"/>
                <a:ea typeface="ＭＳ Ｐゴシック" pitchFamily="34" charset="-128"/>
              </a:defRPr>
            </a:lvl4pPr>
            <a:lvl5pPr marL="2087644" indent="-231960" defTabSz="932675">
              <a:defRPr sz="2200">
                <a:solidFill>
                  <a:schemeClr val="tx1"/>
                </a:solidFill>
                <a:latin typeface="Verdana" pitchFamily="34" charset="0"/>
                <a:ea typeface="ＭＳ Ｐゴシック" pitchFamily="34" charset="-128"/>
              </a:defRPr>
            </a:lvl5pPr>
            <a:lvl6pPr marL="2551565" indent="-231960" defTabSz="932675" eaLnBrk="0" fontAlgn="base" hangingPunct="0">
              <a:spcBef>
                <a:spcPct val="50000"/>
              </a:spcBef>
              <a:spcAft>
                <a:spcPct val="0"/>
              </a:spcAft>
              <a:defRPr sz="2200">
                <a:solidFill>
                  <a:schemeClr val="tx1"/>
                </a:solidFill>
                <a:latin typeface="Verdana" pitchFamily="34" charset="0"/>
                <a:ea typeface="ＭＳ Ｐゴシック" pitchFamily="34" charset="-128"/>
              </a:defRPr>
            </a:lvl6pPr>
            <a:lvl7pPr marL="3015485" indent="-231960" defTabSz="932675" eaLnBrk="0" fontAlgn="base" hangingPunct="0">
              <a:spcBef>
                <a:spcPct val="50000"/>
              </a:spcBef>
              <a:spcAft>
                <a:spcPct val="0"/>
              </a:spcAft>
              <a:defRPr sz="2200">
                <a:solidFill>
                  <a:schemeClr val="tx1"/>
                </a:solidFill>
                <a:latin typeface="Verdana" pitchFamily="34" charset="0"/>
                <a:ea typeface="ＭＳ Ｐゴシック" pitchFamily="34" charset="-128"/>
              </a:defRPr>
            </a:lvl7pPr>
            <a:lvl8pPr marL="3479406" indent="-231960" defTabSz="932675" eaLnBrk="0" fontAlgn="base" hangingPunct="0">
              <a:spcBef>
                <a:spcPct val="50000"/>
              </a:spcBef>
              <a:spcAft>
                <a:spcPct val="0"/>
              </a:spcAft>
              <a:defRPr sz="2200">
                <a:solidFill>
                  <a:schemeClr val="tx1"/>
                </a:solidFill>
                <a:latin typeface="Verdana" pitchFamily="34" charset="0"/>
                <a:ea typeface="ＭＳ Ｐゴシック" pitchFamily="34" charset="-128"/>
              </a:defRPr>
            </a:lvl8pPr>
            <a:lvl9pPr marL="3943327" indent="-231960" defTabSz="932675" eaLnBrk="0" fontAlgn="base" hangingPunct="0">
              <a:spcBef>
                <a:spcPct val="50000"/>
              </a:spcBef>
              <a:spcAft>
                <a:spcPct val="0"/>
              </a:spcAft>
              <a:defRPr sz="2200">
                <a:solidFill>
                  <a:schemeClr val="tx1"/>
                </a:solidFill>
                <a:latin typeface="Verdana" pitchFamily="34" charset="0"/>
                <a:ea typeface="ＭＳ Ｐゴシック" pitchFamily="34" charset="-128"/>
              </a:defRPr>
            </a:lvl9pPr>
          </a:lstStyle>
          <a:p>
            <a:fld id="{C7270680-C20F-4B0D-978B-0B2F14CC9550}" type="slidenum">
              <a:rPr lang="ar-SA" sz="1200">
                <a:latin typeface="Arial" charset="0"/>
              </a:rPr>
              <a:pPr/>
              <a:t>46</a:t>
            </a:fld>
            <a:endParaRPr lang="en-US" sz="1200">
              <a:latin typeface="Arial"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defTabSz="933337" eaLnBrk="0" hangingPunct="0">
              <a:defRPr b="1">
                <a:solidFill>
                  <a:srgbClr val="000000"/>
                </a:solidFill>
                <a:latin typeface="Verdana" pitchFamily="34" charset="0"/>
                <a:ea typeface="ヒラギノ角ゴ ProN W3" charset="-128"/>
                <a:sym typeface="Arial" pitchFamily="34" charset="0"/>
              </a:defRPr>
            </a:lvl1pPr>
            <a:lvl2pPr marL="717244" indent="-275863" defTabSz="933337" eaLnBrk="0" hangingPunct="0">
              <a:defRPr b="1">
                <a:solidFill>
                  <a:srgbClr val="000000"/>
                </a:solidFill>
                <a:latin typeface="Verdana" pitchFamily="34" charset="0"/>
                <a:ea typeface="ヒラギノ角ゴ ProN W3" charset="-128"/>
                <a:sym typeface="Arial" pitchFamily="34" charset="0"/>
              </a:defRPr>
            </a:lvl2pPr>
            <a:lvl3pPr marL="1103452" indent="-220690" defTabSz="933337" eaLnBrk="0" hangingPunct="0">
              <a:defRPr b="1">
                <a:solidFill>
                  <a:srgbClr val="000000"/>
                </a:solidFill>
                <a:latin typeface="Verdana" pitchFamily="34" charset="0"/>
                <a:ea typeface="ヒラギノ角ゴ ProN W3" charset="-128"/>
                <a:sym typeface="Arial" pitchFamily="34" charset="0"/>
              </a:defRPr>
            </a:lvl3pPr>
            <a:lvl4pPr marL="1544833" indent="-220690" defTabSz="933337" eaLnBrk="0" hangingPunct="0">
              <a:defRPr b="1">
                <a:solidFill>
                  <a:srgbClr val="000000"/>
                </a:solidFill>
                <a:latin typeface="Verdana" pitchFamily="34" charset="0"/>
                <a:ea typeface="ヒラギノ角ゴ ProN W3" charset="-128"/>
                <a:sym typeface="Arial" pitchFamily="34" charset="0"/>
              </a:defRPr>
            </a:lvl4pPr>
            <a:lvl5pPr marL="1986214" indent="-220690" defTabSz="933337" eaLnBrk="0" hangingPunct="0">
              <a:defRPr b="1">
                <a:solidFill>
                  <a:srgbClr val="000000"/>
                </a:solidFill>
                <a:latin typeface="Verdana" pitchFamily="34" charset="0"/>
                <a:ea typeface="ヒラギノ角ゴ ProN W3" charset="-128"/>
                <a:sym typeface="Arial" pitchFamily="34" charset="0"/>
              </a:defRPr>
            </a:lvl5pPr>
            <a:lvl6pPr marL="2427595" indent="-220690" algn="ctr" defTabSz="933337"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6pPr>
            <a:lvl7pPr marL="2868976" indent="-220690" algn="ctr" defTabSz="933337"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7pPr>
            <a:lvl8pPr marL="3310357" indent="-220690" algn="ctr" defTabSz="933337"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8pPr>
            <a:lvl9pPr marL="3751737" indent="-220690" algn="ctr" defTabSz="933337"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9pPr>
          </a:lstStyle>
          <a:p>
            <a:pPr eaLnBrk="1" hangingPunct="1"/>
            <a:fld id="{8CDA21AD-6FCB-4373-AF42-DAACFB24B71A}" type="slidenum">
              <a:rPr lang="en-US" b="0" smtClean="0">
                <a:solidFill>
                  <a:schemeClr val="tx1"/>
                </a:solidFill>
                <a:latin typeface="Arial" pitchFamily="34" charset="0"/>
              </a:rPr>
              <a:pPr eaLnBrk="1" hangingPunct="1"/>
              <a:t>47</a:t>
            </a:fld>
            <a:endParaRPr lang="en-US" b="0" smtClean="0">
              <a:solidFill>
                <a:schemeClr val="tx1"/>
              </a:solidFill>
              <a:latin typeface="Arial" pitchFamily="34"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defTabSz="933337" eaLnBrk="0" hangingPunct="0">
              <a:defRPr b="1">
                <a:solidFill>
                  <a:srgbClr val="000000"/>
                </a:solidFill>
                <a:latin typeface="Verdana" pitchFamily="34" charset="0"/>
                <a:ea typeface="ヒラギノ角ゴ ProN W3" charset="-128"/>
                <a:sym typeface="Arial" pitchFamily="34" charset="0"/>
              </a:defRPr>
            </a:lvl1pPr>
            <a:lvl2pPr marL="717244" indent="-275863" defTabSz="933337" eaLnBrk="0" hangingPunct="0">
              <a:defRPr b="1">
                <a:solidFill>
                  <a:srgbClr val="000000"/>
                </a:solidFill>
                <a:latin typeface="Verdana" pitchFamily="34" charset="0"/>
                <a:ea typeface="ヒラギノ角ゴ ProN W3" charset="-128"/>
                <a:sym typeface="Arial" pitchFamily="34" charset="0"/>
              </a:defRPr>
            </a:lvl2pPr>
            <a:lvl3pPr marL="1103452" indent="-220690" defTabSz="933337" eaLnBrk="0" hangingPunct="0">
              <a:defRPr b="1">
                <a:solidFill>
                  <a:srgbClr val="000000"/>
                </a:solidFill>
                <a:latin typeface="Verdana" pitchFamily="34" charset="0"/>
                <a:ea typeface="ヒラギノ角ゴ ProN W3" charset="-128"/>
                <a:sym typeface="Arial" pitchFamily="34" charset="0"/>
              </a:defRPr>
            </a:lvl3pPr>
            <a:lvl4pPr marL="1544833" indent="-220690" defTabSz="933337" eaLnBrk="0" hangingPunct="0">
              <a:defRPr b="1">
                <a:solidFill>
                  <a:srgbClr val="000000"/>
                </a:solidFill>
                <a:latin typeface="Verdana" pitchFamily="34" charset="0"/>
                <a:ea typeface="ヒラギノ角ゴ ProN W3" charset="-128"/>
                <a:sym typeface="Arial" pitchFamily="34" charset="0"/>
              </a:defRPr>
            </a:lvl4pPr>
            <a:lvl5pPr marL="1986214" indent="-220690" defTabSz="933337" eaLnBrk="0" hangingPunct="0">
              <a:defRPr b="1">
                <a:solidFill>
                  <a:srgbClr val="000000"/>
                </a:solidFill>
                <a:latin typeface="Verdana" pitchFamily="34" charset="0"/>
                <a:ea typeface="ヒラギノ角ゴ ProN W3" charset="-128"/>
                <a:sym typeface="Arial" pitchFamily="34" charset="0"/>
              </a:defRPr>
            </a:lvl5pPr>
            <a:lvl6pPr marL="2427595" indent="-220690" algn="ctr" defTabSz="933337"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6pPr>
            <a:lvl7pPr marL="2868976" indent="-220690" algn="ctr" defTabSz="933337"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7pPr>
            <a:lvl8pPr marL="3310357" indent="-220690" algn="ctr" defTabSz="933337"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8pPr>
            <a:lvl9pPr marL="3751737" indent="-220690" algn="ctr" defTabSz="933337"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9pPr>
          </a:lstStyle>
          <a:p>
            <a:pPr eaLnBrk="1" hangingPunct="1"/>
            <a:fld id="{4AFC9567-EFB5-4F1A-8293-3F452E181EFC}" type="slidenum">
              <a:rPr lang="en-US" b="0" smtClean="0">
                <a:solidFill>
                  <a:schemeClr val="tx1"/>
                </a:solidFill>
                <a:latin typeface="Arial" pitchFamily="34" charset="0"/>
              </a:rPr>
              <a:pPr eaLnBrk="1" hangingPunct="1"/>
              <a:t>57</a:t>
            </a:fld>
            <a:endParaRPr lang="en-US" b="0" smtClean="0">
              <a:solidFill>
                <a:schemeClr val="tx1"/>
              </a:solidFill>
              <a:latin typeface="Arial" pitchFamily="34"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C283BF0-E405-4537-AC78-E5FF57AC3329}" type="slidenum">
              <a:rPr lang="ar-SA" smtClean="0"/>
              <a:pPr>
                <a:defRPr/>
              </a:pPr>
              <a:t>58</a:t>
            </a:fld>
            <a:endParaRPr lang="en-US"/>
          </a:p>
        </p:txBody>
      </p:sp>
    </p:spTree>
    <p:extLst>
      <p:ext uri="{BB962C8B-B14F-4D97-AF65-F5344CB8AC3E}">
        <p14:creationId xmlns:p14="http://schemas.microsoft.com/office/powerpoint/2010/main" val="30728493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defTabSz="933337" eaLnBrk="0" hangingPunct="0">
              <a:defRPr b="1">
                <a:solidFill>
                  <a:srgbClr val="000000"/>
                </a:solidFill>
                <a:latin typeface="Verdana" pitchFamily="34" charset="0"/>
                <a:ea typeface="ヒラギノ角ゴ ProN W3" charset="-128"/>
                <a:sym typeface="Arial" pitchFamily="34" charset="0"/>
              </a:defRPr>
            </a:lvl1pPr>
            <a:lvl2pPr marL="717244" indent="-275863" defTabSz="933337" eaLnBrk="0" hangingPunct="0">
              <a:defRPr b="1">
                <a:solidFill>
                  <a:srgbClr val="000000"/>
                </a:solidFill>
                <a:latin typeface="Verdana" pitchFamily="34" charset="0"/>
                <a:ea typeface="ヒラギノ角ゴ ProN W3" charset="-128"/>
                <a:sym typeface="Arial" pitchFamily="34" charset="0"/>
              </a:defRPr>
            </a:lvl2pPr>
            <a:lvl3pPr marL="1103452" indent="-220690" defTabSz="933337" eaLnBrk="0" hangingPunct="0">
              <a:defRPr b="1">
                <a:solidFill>
                  <a:srgbClr val="000000"/>
                </a:solidFill>
                <a:latin typeface="Verdana" pitchFamily="34" charset="0"/>
                <a:ea typeface="ヒラギノ角ゴ ProN W3" charset="-128"/>
                <a:sym typeface="Arial" pitchFamily="34" charset="0"/>
              </a:defRPr>
            </a:lvl3pPr>
            <a:lvl4pPr marL="1544833" indent="-220690" defTabSz="933337" eaLnBrk="0" hangingPunct="0">
              <a:defRPr b="1">
                <a:solidFill>
                  <a:srgbClr val="000000"/>
                </a:solidFill>
                <a:latin typeface="Verdana" pitchFamily="34" charset="0"/>
                <a:ea typeface="ヒラギノ角ゴ ProN W3" charset="-128"/>
                <a:sym typeface="Arial" pitchFamily="34" charset="0"/>
              </a:defRPr>
            </a:lvl4pPr>
            <a:lvl5pPr marL="1986214" indent="-220690" defTabSz="933337" eaLnBrk="0" hangingPunct="0">
              <a:defRPr b="1">
                <a:solidFill>
                  <a:srgbClr val="000000"/>
                </a:solidFill>
                <a:latin typeface="Verdana" pitchFamily="34" charset="0"/>
                <a:ea typeface="ヒラギノ角ゴ ProN W3" charset="-128"/>
                <a:sym typeface="Arial" pitchFamily="34" charset="0"/>
              </a:defRPr>
            </a:lvl5pPr>
            <a:lvl6pPr marL="2427595" indent="-220690" algn="ctr" defTabSz="933337"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6pPr>
            <a:lvl7pPr marL="2868976" indent="-220690" algn="ctr" defTabSz="933337"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7pPr>
            <a:lvl8pPr marL="3310357" indent="-220690" algn="ctr" defTabSz="933337"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8pPr>
            <a:lvl9pPr marL="3751737" indent="-220690" algn="ctr" defTabSz="933337"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9pPr>
          </a:lstStyle>
          <a:p>
            <a:pPr eaLnBrk="1" hangingPunct="1"/>
            <a:fld id="{89172C3D-0E66-4C07-8B56-5970ADDC9A4F}" type="slidenum">
              <a:rPr lang="en-US" b="0" smtClean="0">
                <a:solidFill>
                  <a:schemeClr val="tx1"/>
                </a:solidFill>
                <a:latin typeface="Arial" pitchFamily="34" charset="0"/>
              </a:rPr>
              <a:pPr eaLnBrk="1" hangingPunct="1"/>
              <a:t>61</a:t>
            </a:fld>
            <a:endParaRPr lang="en-US" b="0" smtClean="0">
              <a:solidFill>
                <a:schemeClr val="tx1"/>
              </a:solidFill>
              <a:latin typeface="Arial" pitchFamily="34"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C283BF0-E405-4537-AC78-E5FF57AC3329}" type="slidenum">
              <a:rPr lang="ar-SA" smtClean="0"/>
              <a:pPr>
                <a:defRPr/>
              </a:pPr>
              <a:t>62</a:t>
            </a:fld>
            <a:endParaRPr lang="en-US"/>
          </a:p>
        </p:txBody>
      </p:sp>
    </p:spTree>
    <p:extLst>
      <p:ext uri="{BB962C8B-B14F-4D97-AF65-F5344CB8AC3E}">
        <p14:creationId xmlns:p14="http://schemas.microsoft.com/office/powerpoint/2010/main" val="1818500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defTabSz="933285">
              <a:defRPr sz="1300">
                <a:solidFill>
                  <a:schemeClr val="tx1"/>
                </a:solidFill>
                <a:latin typeface="Verdana" pitchFamily="34" charset="0"/>
                <a:ea typeface="MS PGothic"/>
                <a:cs typeface="MS PGothic"/>
              </a:defRPr>
            </a:lvl1pPr>
            <a:lvl2pPr marL="717204" indent="-275847" defTabSz="933285">
              <a:defRPr sz="1300">
                <a:solidFill>
                  <a:schemeClr val="tx1"/>
                </a:solidFill>
                <a:latin typeface="Verdana" pitchFamily="34" charset="0"/>
                <a:ea typeface="MS PGothic"/>
                <a:cs typeface="MS PGothic"/>
              </a:defRPr>
            </a:lvl2pPr>
            <a:lvl3pPr marL="1103391" indent="-220679" defTabSz="933285">
              <a:defRPr sz="1300">
                <a:solidFill>
                  <a:schemeClr val="tx1"/>
                </a:solidFill>
                <a:latin typeface="Verdana" pitchFamily="34" charset="0"/>
                <a:ea typeface="MS PGothic"/>
                <a:cs typeface="MS PGothic"/>
              </a:defRPr>
            </a:lvl3pPr>
            <a:lvl4pPr marL="1544747" indent="-220679" defTabSz="933285">
              <a:defRPr sz="1300">
                <a:solidFill>
                  <a:schemeClr val="tx1"/>
                </a:solidFill>
                <a:latin typeface="Verdana" pitchFamily="34" charset="0"/>
                <a:ea typeface="MS PGothic"/>
                <a:cs typeface="MS PGothic"/>
              </a:defRPr>
            </a:lvl4pPr>
            <a:lvl5pPr marL="1986103" indent="-220679" defTabSz="933285">
              <a:defRPr sz="1300">
                <a:solidFill>
                  <a:schemeClr val="tx1"/>
                </a:solidFill>
                <a:latin typeface="Verdana" pitchFamily="34" charset="0"/>
                <a:ea typeface="MS PGothic"/>
                <a:cs typeface="MS PGothic"/>
              </a:defRPr>
            </a:lvl5pPr>
            <a:lvl6pPr marL="2427459" indent="-220679" defTabSz="933285" eaLnBrk="0" fontAlgn="base" hangingPunct="0">
              <a:spcBef>
                <a:spcPct val="50000"/>
              </a:spcBef>
              <a:spcAft>
                <a:spcPct val="0"/>
              </a:spcAft>
              <a:defRPr sz="1300">
                <a:solidFill>
                  <a:schemeClr val="tx1"/>
                </a:solidFill>
                <a:latin typeface="Verdana" pitchFamily="34" charset="0"/>
                <a:ea typeface="MS PGothic"/>
                <a:cs typeface="MS PGothic"/>
              </a:defRPr>
            </a:lvl6pPr>
            <a:lvl7pPr marL="2868815" indent="-220679" defTabSz="933285" eaLnBrk="0" fontAlgn="base" hangingPunct="0">
              <a:spcBef>
                <a:spcPct val="50000"/>
              </a:spcBef>
              <a:spcAft>
                <a:spcPct val="0"/>
              </a:spcAft>
              <a:defRPr sz="1300">
                <a:solidFill>
                  <a:schemeClr val="tx1"/>
                </a:solidFill>
                <a:latin typeface="Verdana" pitchFamily="34" charset="0"/>
                <a:ea typeface="MS PGothic"/>
                <a:cs typeface="MS PGothic"/>
              </a:defRPr>
            </a:lvl7pPr>
            <a:lvl8pPr marL="3310171" indent="-220679" defTabSz="933285" eaLnBrk="0" fontAlgn="base" hangingPunct="0">
              <a:spcBef>
                <a:spcPct val="50000"/>
              </a:spcBef>
              <a:spcAft>
                <a:spcPct val="0"/>
              </a:spcAft>
              <a:defRPr sz="1300">
                <a:solidFill>
                  <a:schemeClr val="tx1"/>
                </a:solidFill>
                <a:latin typeface="Verdana" pitchFamily="34" charset="0"/>
                <a:ea typeface="MS PGothic"/>
                <a:cs typeface="MS PGothic"/>
              </a:defRPr>
            </a:lvl8pPr>
            <a:lvl9pPr marL="3751527" indent="-220679" defTabSz="933285" eaLnBrk="0" fontAlgn="base" hangingPunct="0">
              <a:spcBef>
                <a:spcPct val="50000"/>
              </a:spcBef>
              <a:spcAft>
                <a:spcPct val="0"/>
              </a:spcAft>
              <a:defRPr sz="1300">
                <a:solidFill>
                  <a:schemeClr val="tx1"/>
                </a:solidFill>
                <a:latin typeface="Verdana" pitchFamily="34" charset="0"/>
                <a:ea typeface="MS PGothic"/>
                <a:cs typeface="MS PGothic"/>
              </a:defRPr>
            </a:lvl9pPr>
          </a:lstStyle>
          <a:p>
            <a:fld id="{04D9B4E4-2C05-481F-B256-1A26DB80C553}" type="slidenum">
              <a:rPr lang="ar-SA" sz="1200">
                <a:latin typeface="Arial" pitchFamily="34" charset="0"/>
                <a:cs typeface="Arial" pitchFamily="34" charset="0"/>
              </a:rPr>
              <a:pPr/>
              <a:t>2</a:t>
            </a:fld>
            <a:endParaRPr lang="en-US" sz="1200">
              <a:latin typeface="Arial" pitchFamily="34" charset="0"/>
              <a:cs typeface="Arial" pitchFamily="34"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C283BF0-E405-4537-AC78-E5FF57AC3329}" type="slidenum">
              <a:rPr lang="ar-SA" smtClean="0"/>
              <a:pPr>
                <a:defRPr/>
              </a:pPr>
              <a:t>66</a:t>
            </a:fld>
            <a:endParaRPr lang="en-US"/>
          </a:p>
        </p:txBody>
      </p:sp>
    </p:spTree>
    <p:extLst>
      <p:ext uri="{BB962C8B-B14F-4D97-AF65-F5344CB8AC3E}">
        <p14:creationId xmlns:p14="http://schemas.microsoft.com/office/powerpoint/2010/main" val="30318875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C283BF0-E405-4537-AC78-E5FF57AC3329}" type="slidenum">
              <a:rPr lang="ar-SA" smtClean="0"/>
              <a:pPr>
                <a:defRPr/>
              </a:pPr>
              <a:t>72</a:t>
            </a:fld>
            <a:endParaRPr lang="en-US"/>
          </a:p>
        </p:txBody>
      </p:sp>
    </p:spTree>
    <p:extLst>
      <p:ext uri="{BB962C8B-B14F-4D97-AF65-F5344CB8AC3E}">
        <p14:creationId xmlns:p14="http://schemas.microsoft.com/office/powerpoint/2010/main" val="1434559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defTabSz="910733">
              <a:defRPr sz="1200">
                <a:solidFill>
                  <a:schemeClr val="tx1"/>
                </a:solidFill>
                <a:latin typeface="Verdana" pitchFamily="34" charset="0"/>
                <a:ea typeface="MS PGothic"/>
                <a:cs typeface="MS PGothic"/>
              </a:defRPr>
            </a:lvl1pPr>
            <a:lvl2pPr marL="699874" indent="-269182" defTabSz="910733">
              <a:defRPr sz="1200">
                <a:solidFill>
                  <a:schemeClr val="tx1"/>
                </a:solidFill>
                <a:latin typeface="Verdana" pitchFamily="34" charset="0"/>
                <a:ea typeface="MS PGothic"/>
                <a:cs typeface="MS PGothic"/>
              </a:defRPr>
            </a:lvl2pPr>
            <a:lvl3pPr marL="1076729" indent="-215346" defTabSz="910733">
              <a:defRPr sz="1200">
                <a:solidFill>
                  <a:schemeClr val="tx1"/>
                </a:solidFill>
                <a:latin typeface="Verdana" pitchFamily="34" charset="0"/>
                <a:ea typeface="MS PGothic"/>
                <a:cs typeface="MS PGothic"/>
              </a:defRPr>
            </a:lvl3pPr>
            <a:lvl4pPr marL="1507420" indent="-215346" defTabSz="910733">
              <a:defRPr sz="1200">
                <a:solidFill>
                  <a:schemeClr val="tx1"/>
                </a:solidFill>
                <a:latin typeface="Verdana" pitchFamily="34" charset="0"/>
                <a:ea typeface="MS PGothic"/>
                <a:cs typeface="MS PGothic"/>
              </a:defRPr>
            </a:lvl4pPr>
            <a:lvl5pPr marL="1938112" indent="-215346" defTabSz="910733">
              <a:defRPr sz="1200">
                <a:solidFill>
                  <a:schemeClr val="tx1"/>
                </a:solidFill>
                <a:latin typeface="Verdana" pitchFamily="34" charset="0"/>
                <a:ea typeface="MS PGothic"/>
                <a:cs typeface="MS PGothic"/>
              </a:defRPr>
            </a:lvl5pPr>
            <a:lvl6pPr marL="2368803" indent="-215346" defTabSz="910733" eaLnBrk="0" fontAlgn="base" hangingPunct="0">
              <a:spcBef>
                <a:spcPct val="50000"/>
              </a:spcBef>
              <a:spcAft>
                <a:spcPct val="0"/>
              </a:spcAft>
              <a:defRPr sz="1200">
                <a:solidFill>
                  <a:schemeClr val="tx1"/>
                </a:solidFill>
                <a:latin typeface="Verdana" pitchFamily="34" charset="0"/>
                <a:ea typeface="MS PGothic"/>
                <a:cs typeface="MS PGothic"/>
              </a:defRPr>
            </a:lvl6pPr>
            <a:lvl7pPr marL="2799495" indent="-215346" defTabSz="910733" eaLnBrk="0" fontAlgn="base" hangingPunct="0">
              <a:spcBef>
                <a:spcPct val="50000"/>
              </a:spcBef>
              <a:spcAft>
                <a:spcPct val="0"/>
              </a:spcAft>
              <a:defRPr sz="1200">
                <a:solidFill>
                  <a:schemeClr val="tx1"/>
                </a:solidFill>
                <a:latin typeface="Verdana" pitchFamily="34" charset="0"/>
                <a:ea typeface="MS PGothic"/>
                <a:cs typeface="MS PGothic"/>
              </a:defRPr>
            </a:lvl7pPr>
            <a:lvl8pPr marL="3230186" indent="-215346" defTabSz="910733" eaLnBrk="0" fontAlgn="base" hangingPunct="0">
              <a:spcBef>
                <a:spcPct val="50000"/>
              </a:spcBef>
              <a:spcAft>
                <a:spcPct val="0"/>
              </a:spcAft>
              <a:defRPr sz="1200">
                <a:solidFill>
                  <a:schemeClr val="tx1"/>
                </a:solidFill>
                <a:latin typeface="Verdana" pitchFamily="34" charset="0"/>
                <a:ea typeface="MS PGothic"/>
                <a:cs typeface="MS PGothic"/>
              </a:defRPr>
            </a:lvl8pPr>
            <a:lvl9pPr marL="3660878" indent="-215346" defTabSz="910733" eaLnBrk="0" fontAlgn="base" hangingPunct="0">
              <a:spcBef>
                <a:spcPct val="50000"/>
              </a:spcBef>
              <a:spcAft>
                <a:spcPct val="0"/>
              </a:spcAft>
              <a:defRPr sz="1200">
                <a:solidFill>
                  <a:schemeClr val="tx1"/>
                </a:solidFill>
                <a:latin typeface="Verdana" pitchFamily="34" charset="0"/>
                <a:ea typeface="MS PGothic"/>
                <a:cs typeface="MS PGothic"/>
              </a:defRPr>
            </a:lvl9pPr>
          </a:lstStyle>
          <a:p>
            <a:fld id="{2A33F3AA-A4B0-4410-9531-BC1FF8E3B7CF}" type="slidenum">
              <a:rPr lang="ar-SA" sz="1100">
                <a:latin typeface="Arial" pitchFamily="34" charset="0"/>
                <a:cs typeface="Arial" pitchFamily="34" charset="0"/>
              </a:rPr>
              <a:pPr/>
              <a:t>76</a:t>
            </a:fld>
            <a:endParaRPr lang="en-US" sz="1100">
              <a:latin typeface="Arial" pitchFamily="34" charset="0"/>
              <a:cs typeface="Arial" pitchFamily="34"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endParaRPr lang="en-US" b="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defTabSz="933285">
              <a:defRPr sz="1300">
                <a:solidFill>
                  <a:schemeClr val="tx1"/>
                </a:solidFill>
                <a:latin typeface="Verdana" pitchFamily="34" charset="0"/>
                <a:ea typeface="MS PGothic"/>
                <a:cs typeface="MS PGothic"/>
              </a:defRPr>
            </a:lvl1pPr>
            <a:lvl2pPr marL="717204" indent="-275847" defTabSz="933285">
              <a:defRPr sz="1300">
                <a:solidFill>
                  <a:schemeClr val="tx1"/>
                </a:solidFill>
                <a:latin typeface="Verdana" pitchFamily="34" charset="0"/>
                <a:ea typeface="MS PGothic"/>
                <a:cs typeface="MS PGothic"/>
              </a:defRPr>
            </a:lvl2pPr>
            <a:lvl3pPr marL="1103391" indent="-220679" defTabSz="933285">
              <a:defRPr sz="1300">
                <a:solidFill>
                  <a:schemeClr val="tx1"/>
                </a:solidFill>
                <a:latin typeface="Verdana" pitchFamily="34" charset="0"/>
                <a:ea typeface="MS PGothic"/>
                <a:cs typeface="MS PGothic"/>
              </a:defRPr>
            </a:lvl3pPr>
            <a:lvl4pPr marL="1544747" indent="-220679" defTabSz="933285">
              <a:defRPr sz="1300">
                <a:solidFill>
                  <a:schemeClr val="tx1"/>
                </a:solidFill>
                <a:latin typeface="Verdana" pitchFamily="34" charset="0"/>
                <a:ea typeface="MS PGothic"/>
                <a:cs typeface="MS PGothic"/>
              </a:defRPr>
            </a:lvl4pPr>
            <a:lvl5pPr marL="1986103" indent="-220679" defTabSz="933285">
              <a:defRPr sz="1300">
                <a:solidFill>
                  <a:schemeClr val="tx1"/>
                </a:solidFill>
                <a:latin typeface="Verdana" pitchFamily="34" charset="0"/>
                <a:ea typeface="MS PGothic"/>
                <a:cs typeface="MS PGothic"/>
              </a:defRPr>
            </a:lvl5pPr>
            <a:lvl6pPr marL="2427459" indent="-220679" defTabSz="933285" eaLnBrk="0" fontAlgn="base" hangingPunct="0">
              <a:spcBef>
                <a:spcPct val="50000"/>
              </a:spcBef>
              <a:spcAft>
                <a:spcPct val="0"/>
              </a:spcAft>
              <a:defRPr sz="1300">
                <a:solidFill>
                  <a:schemeClr val="tx1"/>
                </a:solidFill>
                <a:latin typeface="Verdana" pitchFamily="34" charset="0"/>
                <a:ea typeface="MS PGothic"/>
                <a:cs typeface="MS PGothic"/>
              </a:defRPr>
            </a:lvl6pPr>
            <a:lvl7pPr marL="2868815" indent="-220679" defTabSz="933285" eaLnBrk="0" fontAlgn="base" hangingPunct="0">
              <a:spcBef>
                <a:spcPct val="50000"/>
              </a:spcBef>
              <a:spcAft>
                <a:spcPct val="0"/>
              </a:spcAft>
              <a:defRPr sz="1300">
                <a:solidFill>
                  <a:schemeClr val="tx1"/>
                </a:solidFill>
                <a:latin typeface="Verdana" pitchFamily="34" charset="0"/>
                <a:ea typeface="MS PGothic"/>
                <a:cs typeface="MS PGothic"/>
              </a:defRPr>
            </a:lvl7pPr>
            <a:lvl8pPr marL="3310171" indent="-220679" defTabSz="933285" eaLnBrk="0" fontAlgn="base" hangingPunct="0">
              <a:spcBef>
                <a:spcPct val="50000"/>
              </a:spcBef>
              <a:spcAft>
                <a:spcPct val="0"/>
              </a:spcAft>
              <a:defRPr sz="1300">
                <a:solidFill>
                  <a:schemeClr val="tx1"/>
                </a:solidFill>
                <a:latin typeface="Verdana" pitchFamily="34" charset="0"/>
                <a:ea typeface="MS PGothic"/>
                <a:cs typeface="MS PGothic"/>
              </a:defRPr>
            </a:lvl8pPr>
            <a:lvl9pPr marL="3751527" indent="-220679" defTabSz="933285" eaLnBrk="0" fontAlgn="base" hangingPunct="0">
              <a:spcBef>
                <a:spcPct val="50000"/>
              </a:spcBef>
              <a:spcAft>
                <a:spcPct val="0"/>
              </a:spcAft>
              <a:defRPr sz="1300">
                <a:solidFill>
                  <a:schemeClr val="tx1"/>
                </a:solidFill>
                <a:latin typeface="Verdana" pitchFamily="34" charset="0"/>
                <a:ea typeface="MS PGothic"/>
                <a:cs typeface="MS PGothic"/>
              </a:defRPr>
            </a:lvl9pPr>
          </a:lstStyle>
          <a:p>
            <a:fld id="{2A33F3AA-A4B0-4410-9531-BC1FF8E3B7CF}" type="slidenum">
              <a:rPr lang="ar-SA" sz="1200">
                <a:latin typeface="Arial" pitchFamily="34" charset="0"/>
                <a:cs typeface="Arial" pitchFamily="34" charset="0"/>
              </a:rPr>
              <a:pPr/>
              <a:t>78</a:t>
            </a:fld>
            <a:endParaRPr lang="en-US" sz="1200">
              <a:latin typeface="Arial" pitchFamily="34" charset="0"/>
              <a:cs typeface="Arial" pitchFamily="34"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lvl1pPr defTabSz="933285">
              <a:defRPr sz="1300">
                <a:solidFill>
                  <a:schemeClr val="tx1"/>
                </a:solidFill>
                <a:latin typeface="Verdana" pitchFamily="34" charset="0"/>
                <a:ea typeface="MS PGothic"/>
                <a:cs typeface="MS PGothic"/>
              </a:defRPr>
            </a:lvl1pPr>
            <a:lvl2pPr marL="717204" indent="-275847" defTabSz="933285">
              <a:defRPr sz="1300">
                <a:solidFill>
                  <a:schemeClr val="tx1"/>
                </a:solidFill>
                <a:latin typeface="Verdana" pitchFamily="34" charset="0"/>
                <a:ea typeface="MS PGothic"/>
                <a:cs typeface="MS PGothic"/>
              </a:defRPr>
            </a:lvl2pPr>
            <a:lvl3pPr marL="1103391" indent="-220679" defTabSz="933285">
              <a:defRPr sz="1300">
                <a:solidFill>
                  <a:schemeClr val="tx1"/>
                </a:solidFill>
                <a:latin typeface="Verdana" pitchFamily="34" charset="0"/>
                <a:ea typeface="MS PGothic"/>
                <a:cs typeface="MS PGothic"/>
              </a:defRPr>
            </a:lvl3pPr>
            <a:lvl4pPr marL="1544747" indent="-220679" defTabSz="933285">
              <a:defRPr sz="1300">
                <a:solidFill>
                  <a:schemeClr val="tx1"/>
                </a:solidFill>
                <a:latin typeface="Verdana" pitchFamily="34" charset="0"/>
                <a:ea typeface="MS PGothic"/>
                <a:cs typeface="MS PGothic"/>
              </a:defRPr>
            </a:lvl4pPr>
            <a:lvl5pPr marL="1986103" indent="-220679" defTabSz="933285">
              <a:defRPr sz="1300">
                <a:solidFill>
                  <a:schemeClr val="tx1"/>
                </a:solidFill>
                <a:latin typeface="Verdana" pitchFamily="34" charset="0"/>
                <a:ea typeface="MS PGothic"/>
                <a:cs typeface="MS PGothic"/>
              </a:defRPr>
            </a:lvl5pPr>
            <a:lvl6pPr marL="2427459" indent="-220679" defTabSz="933285" eaLnBrk="0" fontAlgn="base" hangingPunct="0">
              <a:spcBef>
                <a:spcPct val="50000"/>
              </a:spcBef>
              <a:spcAft>
                <a:spcPct val="0"/>
              </a:spcAft>
              <a:defRPr sz="1300">
                <a:solidFill>
                  <a:schemeClr val="tx1"/>
                </a:solidFill>
                <a:latin typeface="Verdana" pitchFamily="34" charset="0"/>
                <a:ea typeface="MS PGothic"/>
                <a:cs typeface="MS PGothic"/>
              </a:defRPr>
            </a:lvl6pPr>
            <a:lvl7pPr marL="2868815" indent="-220679" defTabSz="933285" eaLnBrk="0" fontAlgn="base" hangingPunct="0">
              <a:spcBef>
                <a:spcPct val="50000"/>
              </a:spcBef>
              <a:spcAft>
                <a:spcPct val="0"/>
              </a:spcAft>
              <a:defRPr sz="1300">
                <a:solidFill>
                  <a:schemeClr val="tx1"/>
                </a:solidFill>
                <a:latin typeface="Verdana" pitchFamily="34" charset="0"/>
                <a:ea typeface="MS PGothic"/>
                <a:cs typeface="MS PGothic"/>
              </a:defRPr>
            </a:lvl7pPr>
            <a:lvl8pPr marL="3310171" indent="-220679" defTabSz="933285" eaLnBrk="0" fontAlgn="base" hangingPunct="0">
              <a:spcBef>
                <a:spcPct val="50000"/>
              </a:spcBef>
              <a:spcAft>
                <a:spcPct val="0"/>
              </a:spcAft>
              <a:defRPr sz="1300">
                <a:solidFill>
                  <a:schemeClr val="tx1"/>
                </a:solidFill>
                <a:latin typeface="Verdana" pitchFamily="34" charset="0"/>
                <a:ea typeface="MS PGothic"/>
                <a:cs typeface="MS PGothic"/>
              </a:defRPr>
            </a:lvl8pPr>
            <a:lvl9pPr marL="3751527" indent="-220679" defTabSz="933285" eaLnBrk="0" fontAlgn="base" hangingPunct="0">
              <a:spcBef>
                <a:spcPct val="50000"/>
              </a:spcBef>
              <a:spcAft>
                <a:spcPct val="0"/>
              </a:spcAft>
              <a:defRPr sz="1300">
                <a:solidFill>
                  <a:schemeClr val="tx1"/>
                </a:solidFill>
                <a:latin typeface="Verdana" pitchFamily="34" charset="0"/>
                <a:ea typeface="MS PGothic"/>
                <a:cs typeface="MS PGothic"/>
              </a:defRPr>
            </a:lvl9pPr>
          </a:lstStyle>
          <a:p>
            <a:fld id="{A5841883-6FB6-47E8-AD62-56A66A3EF8D7}" type="slidenum">
              <a:rPr lang="ar-SA" sz="1200">
                <a:latin typeface="Arial" pitchFamily="34" charset="0"/>
                <a:cs typeface="Arial" pitchFamily="34" charset="0"/>
              </a:rPr>
              <a:pPr/>
              <a:t>79</a:t>
            </a:fld>
            <a:endParaRPr lang="en-US" sz="1200">
              <a:latin typeface="Arial" pitchFamily="34" charset="0"/>
              <a:cs typeface="Arial" pitchFamily="34" charset="0"/>
            </a:endParaRPr>
          </a:p>
        </p:txBody>
      </p:sp>
      <p:sp>
        <p:nvSpPr>
          <p:cNvPr id="119811" name="Rectangle 2"/>
          <p:cNvSpPr>
            <a:spLocks noGrp="1" noRot="1" noChangeAspect="1" noChangeArrowheads="1" noTextEdit="1"/>
          </p:cNvSpPr>
          <p:nvPr>
            <p:ph type="sldImg"/>
          </p:nvPr>
        </p:nvSpPr>
        <p:spPr>
          <a:xfrm>
            <a:off x="1184275" y="698500"/>
            <a:ext cx="4654550" cy="3490913"/>
          </a:xfrm>
          <a:ln/>
        </p:spPr>
      </p:sp>
      <p:sp>
        <p:nvSpPr>
          <p:cNvPr id="119812" name="Rectangle 3"/>
          <p:cNvSpPr>
            <a:spLocks noGrp="1" noChangeArrowheads="1"/>
          </p:cNvSpPr>
          <p:nvPr>
            <p:ph type="body" idx="1"/>
          </p:nvPr>
        </p:nvSpPr>
        <p:spPr>
          <a:xfrm>
            <a:off x="937329" y="4422131"/>
            <a:ext cx="5148444" cy="4189711"/>
          </a:xfrm>
          <a:noFill/>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lvl1pPr defTabSz="933285">
              <a:defRPr sz="1300">
                <a:solidFill>
                  <a:schemeClr val="tx1"/>
                </a:solidFill>
                <a:latin typeface="Verdana" pitchFamily="34" charset="0"/>
                <a:ea typeface="MS PGothic"/>
                <a:cs typeface="MS PGothic"/>
              </a:defRPr>
            </a:lvl1pPr>
            <a:lvl2pPr marL="717204" indent="-275847" defTabSz="933285">
              <a:defRPr sz="1300">
                <a:solidFill>
                  <a:schemeClr val="tx1"/>
                </a:solidFill>
                <a:latin typeface="Verdana" pitchFamily="34" charset="0"/>
                <a:ea typeface="MS PGothic"/>
                <a:cs typeface="MS PGothic"/>
              </a:defRPr>
            </a:lvl2pPr>
            <a:lvl3pPr marL="1103391" indent="-220679" defTabSz="933285">
              <a:defRPr sz="1300">
                <a:solidFill>
                  <a:schemeClr val="tx1"/>
                </a:solidFill>
                <a:latin typeface="Verdana" pitchFamily="34" charset="0"/>
                <a:ea typeface="MS PGothic"/>
                <a:cs typeface="MS PGothic"/>
              </a:defRPr>
            </a:lvl3pPr>
            <a:lvl4pPr marL="1544747" indent="-220679" defTabSz="933285">
              <a:defRPr sz="1300">
                <a:solidFill>
                  <a:schemeClr val="tx1"/>
                </a:solidFill>
                <a:latin typeface="Verdana" pitchFamily="34" charset="0"/>
                <a:ea typeface="MS PGothic"/>
                <a:cs typeface="MS PGothic"/>
              </a:defRPr>
            </a:lvl4pPr>
            <a:lvl5pPr marL="1986103" indent="-220679" defTabSz="933285">
              <a:defRPr sz="1300">
                <a:solidFill>
                  <a:schemeClr val="tx1"/>
                </a:solidFill>
                <a:latin typeface="Verdana" pitchFamily="34" charset="0"/>
                <a:ea typeface="MS PGothic"/>
                <a:cs typeface="MS PGothic"/>
              </a:defRPr>
            </a:lvl5pPr>
            <a:lvl6pPr marL="2427459" indent="-220679" defTabSz="933285" eaLnBrk="0" fontAlgn="base" hangingPunct="0">
              <a:spcBef>
                <a:spcPct val="50000"/>
              </a:spcBef>
              <a:spcAft>
                <a:spcPct val="0"/>
              </a:spcAft>
              <a:defRPr sz="1300">
                <a:solidFill>
                  <a:schemeClr val="tx1"/>
                </a:solidFill>
                <a:latin typeface="Verdana" pitchFamily="34" charset="0"/>
                <a:ea typeface="MS PGothic"/>
                <a:cs typeface="MS PGothic"/>
              </a:defRPr>
            </a:lvl6pPr>
            <a:lvl7pPr marL="2868815" indent="-220679" defTabSz="933285" eaLnBrk="0" fontAlgn="base" hangingPunct="0">
              <a:spcBef>
                <a:spcPct val="50000"/>
              </a:spcBef>
              <a:spcAft>
                <a:spcPct val="0"/>
              </a:spcAft>
              <a:defRPr sz="1300">
                <a:solidFill>
                  <a:schemeClr val="tx1"/>
                </a:solidFill>
                <a:latin typeface="Verdana" pitchFamily="34" charset="0"/>
                <a:ea typeface="MS PGothic"/>
                <a:cs typeface="MS PGothic"/>
              </a:defRPr>
            </a:lvl7pPr>
            <a:lvl8pPr marL="3310171" indent="-220679" defTabSz="933285" eaLnBrk="0" fontAlgn="base" hangingPunct="0">
              <a:spcBef>
                <a:spcPct val="50000"/>
              </a:spcBef>
              <a:spcAft>
                <a:spcPct val="0"/>
              </a:spcAft>
              <a:defRPr sz="1300">
                <a:solidFill>
                  <a:schemeClr val="tx1"/>
                </a:solidFill>
                <a:latin typeface="Verdana" pitchFamily="34" charset="0"/>
                <a:ea typeface="MS PGothic"/>
                <a:cs typeface="MS PGothic"/>
              </a:defRPr>
            </a:lvl8pPr>
            <a:lvl9pPr marL="3751527" indent="-220679" defTabSz="933285" eaLnBrk="0" fontAlgn="base" hangingPunct="0">
              <a:spcBef>
                <a:spcPct val="50000"/>
              </a:spcBef>
              <a:spcAft>
                <a:spcPct val="0"/>
              </a:spcAft>
              <a:defRPr sz="1300">
                <a:solidFill>
                  <a:schemeClr val="tx1"/>
                </a:solidFill>
                <a:latin typeface="Verdana" pitchFamily="34" charset="0"/>
                <a:ea typeface="MS PGothic"/>
                <a:cs typeface="MS PGothic"/>
              </a:defRPr>
            </a:lvl9pPr>
          </a:lstStyle>
          <a:p>
            <a:fld id="{9EBAF203-BB25-4FED-A248-5A00A570EA94}" type="slidenum">
              <a:rPr lang="ar-SA" sz="1200">
                <a:latin typeface="Arial" pitchFamily="34" charset="0"/>
                <a:cs typeface="Arial" pitchFamily="34" charset="0"/>
              </a:rPr>
              <a:pPr/>
              <a:t>80</a:t>
            </a:fld>
            <a:endParaRPr lang="en-US" sz="1200">
              <a:latin typeface="Arial" pitchFamily="34" charset="0"/>
              <a:cs typeface="Arial" pitchFamily="34"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defTabSz="933337" eaLnBrk="0" hangingPunct="0">
              <a:defRPr b="1">
                <a:solidFill>
                  <a:srgbClr val="000000"/>
                </a:solidFill>
                <a:latin typeface="Verdana" pitchFamily="34" charset="0"/>
                <a:ea typeface="ヒラギノ角ゴ ProN W3" charset="-128"/>
                <a:sym typeface="Arial" pitchFamily="34" charset="0"/>
              </a:defRPr>
            </a:lvl1pPr>
            <a:lvl2pPr marL="717244" indent="-275863" defTabSz="933337" eaLnBrk="0" hangingPunct="0">
              <a:defRPr b="1">
                <a:solidFill>
                  <a:srgbClr val="000000"/>
                </a:solidFill>
                <a:latin typeface="Verdana" pitchFamily="34" charset="0"/>
                <a:ea typeface="ヒラギノ角ゴ ProN W3" charset="-128"/>
                <a:sym typeface="Arial" pitchFamily="34" charset="0"/>
              </a:defRPr>
            </a:lvl2pPr>
            <a:lvl3pPr marL="1103452" indent="-220690" defTabSz="933337" eaLnBrk="0" hangingPunct="0">
              <a:defRPr b="1">
                <a:solidFill>
                  <a:srgbClr val="000000"/>
                </a:solidFill>
                <a:latin typeface="Verdana" pitchFamily="34" charset="0"/>
                <a:ea typeface="ヒラギノ角ゴ ProN W3" charset="-128"/>
                <a:sym typeface="Arial" pitchFamily="34" charset="0"/>
              </a:defRPr>
            </a:lvl3pPr>
            <a:lvl4pPr marL="1544833" indent="-220690" defTabSz="933337" eaLnBrk="0" hangingPunct="0">
              <a:defRPr b="1">
                <a:solidFill>
                  <a:srgbClr val="000000"/>
                </a:solidFill>
                <a:latin typeface="Verdana" pitchFamily="34" charset="0"/>
                <a:ea typeface="ヒラギノ角ゴ ProN W3" charset="-128"/>
                <a:sym typeface="Arial" pitchFamily="34" charset="0"/>
              </a:defRPr>
            </a:lvl4pPr>
            <a:lvl5pPr marL="1986214" indent="-220690" defTabSz="933337" eaLnBrk="0" hangingPunct="0">
              <a:defRPr b="1">
                <a:solidFill>
                  <a:srgbClr val="000000"/>
                </a:solidFill>
                <a:latin typeface="Verdana" pitchFamily="34" charset="0"/>
                <a:ea typeface="ヒラギノ角ゴ ProN W3" charset="-128"/>
                <a:sym typeface="Arial" pitchFamily="34" charset="0"/>
              </a:defRPr>
            </a:lvl5pPr>
            <a:lvl6pPr marL="2427595" indent="-220690" algn="ctr" defTabSz="933337"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6pPr>
            <a:lvl7pPr marL="2868976" indent="-220690" algn="ctr" defTabSz="933337"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7pPr>
            <a:lvl8pPr marL="3310357" indent="-220690" algn="ctr" defTabSz="933337"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8pPr>
            <a:lvl9pPr marL="3751737" indent="-220690" algn="ctr" defTabSz="933337"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9pPr>
          </a:lstStyle>
          <a:p>
            <a:pPr eaLnBrk="1" hangingPunct="1"/>
            <a:fld id="{9D7F8F90-ADB1-4C09-8848-D30466068841}" type="slidenum">
              <a:rPr lang="en-US" b="0" smtClean="0">
                <a:solidFill>
                  <a:schemeClr val="tx1"/>
                </a:solidFill>
                <a:latin typeface="Arial" pitchFamily="34" charset="0"/>
              </a:rPr>
              <a:pPr eaLnBrk="1" hangingPunct="1"/>
              <a:t>3</a:t>
            </a:fld>
            <a:endParaRPr lang="en-US" b="0" smtClean="0">
              <a:solidFill>
                <a:schemeClr val="tx1"/>
              </a:solidFill>
              <a:latin typeface="Arial" pitchFamily="34"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r>
              <a:rPr lang="en-US" sz="1200" dirty="0" smtClean="0"/>
              <a:t>“Big Bang” project in Voyager 9</a:t>
            </a:r>
          </a:p>
          <a:p>
            <a:pPr lvl="2"/>
            <a:r>
              <a:rPr lang="en-US" sz="1200" dirty="0" smtClean="0"/>
              <a:t>Enrich batch update features</a:t>
            </a:r>
          </a:p>
          <a:p>
            <a:endParaRPr lang="en-US" sz="1200" dirty="0" smtClean="0"/>
          </a:p>
          <a:p>
            <a:r>
              <a:rPr lang="en-US" sz="1200" dirty="0" smtClean="0"/>
              <a:t>Additional highlights in this release: </a:t>
            </a:r>
          </a:p>
          <a:p>
            <a:pPr lvl="2"/>
            <a:r>
              <a:rPr lang="en-US" sz="1200" dirty="0" smtClean="0"/>
              <a:t>Improve service to users</a:t>
            </a:r>
          </a:p>
          <a:p>
            <a:pPr lvl="2"/>
            <a:r>
              <a:rPr lang="en-US" sz="1200" dirty="0" smtClean="0"/>
              <a:t>Fulfill customer requests</a:t>
            </a:r>
          </a:p>
          <a:p>
            <a:pPr lvl="2"/>
            <a:r>
              <a:rPr lang="en-US" sz="1200" dirty="0" smtClean="0"/>
              <a:t>Increase support for standards</a:t>
            </a:r>
          </a:p>
          <a:p>
            <a:pPr lvl="2"/>
            <a:r>
              <a:rPr lang="en-US" sz="1200" dirty="0" smtClean="0"/>
              <a:t>Enhance stability and system performance</a:t>
            </a:r>
          </a:p>
          <a:p>
            <a:endParaRPr lang="en-US" sz="1200" dirty="0" smtClean="0"/>
          </a:p>
          <a:p>
            <a:r>
              <a:rPr lang="en-US" sz="1200" dirty="0" smtClean="0"/>
              <a:t>Release announced </a:t>
            </a:r>
            <a:r>
              <a:rPr lang="en-US" sz="1200" b="1" dirty="0" smtClean="0"/>
              <a:t>18 March 2014</a:t>
            </a:r>
          </a:p>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defTabSz="933337" eaLnBrk="0" hangingPunct="0">
              <a:defRPr b="1">
                <a:solidFill>
                  <a:srgbClr val="000000"/>
                </a:solidFill>
                <a:latin typeface="Verdana" pitchFamily="34" charset="0"/>
                <a:ea typeface="ヒラギノ角ゴ ProN W3" charset="-128"/>
                <a:sym typeface="Arial" pitchFamily="34" charset="0"/>
              </a:defRPr>
            </a:lvl1pPr>
            <a:lvl2pPr marL="717244" indent="-275863" defTabSz="933337" eaLnBrk="0" hangingPunct="0">
              <a:defRPr b="1">
                <a:solidFill>
                  <a:srgbClr val="000000"/>
                </a:solidFill>
                <a:latin typeface="Verdana" pitchFamily="34" charset="0"/>
                <a:ea typeface="ヒラギノ角ゴ ProN W3" charset="-128"/>
                <a:sym typeface="Arial" pitchFamily="34" charset="0"/>
              </a:defRPr>
            </a:lvl2pPr>
            <a:lvl3pPr marL="1103452" indent="-220690" defTabSz="933337" eaLnBrk="0" hangingPunct="0">
              <a:defRPr b="1">
                <a:solidFill>
                  <a:srgbClr val="000000"/>
                </a:solidFill>
                <a:latin typeface="Verdana" pitchFamily="34" charset="0"/>
                <a:ea typeface="ヒラギノ角ゴ ProN W3" charset="-128"/>
                <a:sym typeface="Arial" pitchFamily="34" charset="0"/>
              </a:defRPr>
            </a:lvl3pPr>
            <a:lvl4pPr marL="1544833" indent="-220690" defTabSz="933337" eaLnBrk="0" hangingPunct="0">
              <a:defRPr b="1">
                <a:solidFill>
                  <a:srgbClr val="000000"/>
                </a:solidFill>
                <a:latin typeface="Verdana" pitchFamily="34" charset="0"/>
                <a:ea typeface="ヒラギノ角ゴ ProN W3" charset="-128"/>
                <a:sym typeface="Arial" pitchFamily="34" charset="0"/>
              </a:defRPr>
            </a:lvl4pPr>
            <a:lvl5pPr marL="1986214" indent="-220690" defTabSz="933337" eaLnBrk="0" hangingPunct="0">
              <a:defRPr b="1">
                <a:solidFill>
                  <a:srgbClr val="000000"/>
                </a:solidFill>
                <a:latin typeface="Verdana" pitchFamily="34" charset="0"/>
                <a:ea typeface="ヒラギノ角ゴ ProN W3" charset="-128"/>
                <a:sym typeface="Arial" pitchFamily="34" charset="0"/>
              </a:defRPr>
            </a:lvl5pPr>
            <a:lvl6pPr marL="2427595" indent="-220690" algn="ctr" defTabSz="933337"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6pPr>
            <a:lvl7pPr marL="2868976" indent="-220690" algn="ctr" defTabSz="933337"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7pPr>
            <a:lvl8pPr marL="3310357" indent="-220690" algn="ctr" defTabSz="933337"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8pPr>
            <a:lvl9pPr marL="3751737" indent="-220690" algn="ctr" defTabSz="933337"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9pPr>
          </a:lstStyle>
          <a:p>
            <a:pPr eaLnBrk="1" hangingPunct="1"/>
            <a:fld id="{E799C9C1-DAB4-4B8F-B4EA-FCB0C2BC2FE1}" type="slidenum">
              <a:rPr lang="en-US" b="0" smtClean="0">
                <a:solidFill>
                  <a:schemeClr val="tx1"/>
                </a:solidFill>
                <a:latin typeface="Arial" pitchFamily="34" charset="0"/>
              </a:rPr>
              <a:pPr eaLnBrk="1" hangingPunct="1"/>
              <a:t>4</a:t>
            </a:fld>
            <a:endParaRPr lang="en-US" b="0" smtClean="0">
              <a:solidFill>
                <a:schemeClr val="tx1"/>
              </a:solidFill>
              <a:latin typeface="Arial" pitchFamily="34"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33337" eaLnBrk="0" hangingPunct="0">
              <a:defRPr b="1">
                <a:solidFill>
                  <a:srgbClr val="000000"/>
                </a:solidFill>
                <a:latin typeface="Verdana" pitchFamily="34" charset="0"/>
                <a:ea typeface="ヒラギノ角ゴ ProN W3" charset="-128"/>
                <a:sym typeface="Arial" pitchFamily="34" charset="0"/>
              </a:defRPr>
            </a:lvl1pPr>
            <a:lvl2pPr marL="717244" indent="-275863" defTabSz="933337" eaLnBrk="0" hangingPunct="0">
              <a:defRPr b="1">
                <a:solidFill>
                  <a:srgbClr val="000000"/>
                </a:solidFill>
                <a:latin typeface="Verdana" pitchFamily="34" charset="0"/>
                <a:ea typeface="ヒラギノ角ゴ ProN W3" charset="-128"/>
                <a:sym typeface="Arial" pitchFamily="34" charset="0"/>
              </a:defRPr>
            </a:lvl2pPr>
            <a:lvl3pPr marL="1103452" indent="-220690" defTabSz="933337" eaLnBrk="0" hangingPunct="0">
              <a:defRPr b="1">
                <a:solidFill>
                  <a:srgbClr val="000000"/>
                </a:solidFill>
                <a:latin typeface="Verdana" pitchFamily="34" charset="0"/>
                <a:ea typeface="ヒラギノ角ゴ ProN W3" charset="-128"/>
                <a:sym typeface="Arial" pitchFamily="34" charset="0"/>
              </a:defRPr>
            </a:lvl3pPr>
            <a:lvl4pPr marL="1544833" indent="-220690" defTabSz="933337" eaLnBrk="0" hangingPunct="0">
              <a:defRPr b="1">
                <a:solidFill>
                  <a:srgbClr val="000000"/>
                </a:solidFill>
                <a:latin typeface="Verdana" pitchFamily="34" charset="0"/>
                <a:ea typeface="ヒラギノ角ゴ ProN W3" charset="-128"/>
                <a:sym typeface="Arial" pitchFamily="34" charset="0"/>
              </a:defRPr>
            </a:lvl4pPr>
            <a:lvl5pPr marL="1986214" indent="-220690" defTabSz="933337" eaLnBrk="0" hangingPunct="0">
              <a:defRPr b="1">
                <a:solidFill>
                  <a:srgbClr val="000000"/>
                </a:solidFill>
                <a:latin typeface="Verdana" pitchFamily="34" charset="0"/>
                <a:ea typeface="ヒラギノ角ゴ ProN W3" charset="-128"/>
                <a:sym typeface="Arial" pitchFamily="34" charset="0"/>
              </a:defRPr>
            </a:lvl5pPr>
            <a:lvl6pPr marL="2427595" indent="-220690" algn="ctr" defTabSz="933337"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6pPr>
            <a:lvl7pPr marL="2868976" indent="-220690" algn="ctr" defTabSz="933337"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7pPr>
            <a:lvl8pPr marL="3310357" indent="-220690" algn="ctr" defTabSz="933337"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8pPr>
            <a:lvl9pPr marL="3751737" indent="-220690" algn="ctr" defTabSz="933337"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9pPr>
          </a:lstStyle>
          <a:p>
            <a:pPr eaLnBrk="1" hangingPunct="1"/>
            <a:fld id="{CC9761C6-FE2E-41C9-844B-61545B6934CD}" type="slidenum">
              <a:rPr lang="en-US" b="0" smtClean="0">
                <a:solidFill>
                  <a:schemeClr val="tx1"/>
                </a:solidFill>
                <a:latin typeface="Arial" pitchFamily="34" charset="0"/>
              </a:rPr>
              <a:pPr eaLnBrk="1" hangingPunct="1"/>
              <a:t>18</a:t>
            </a:fld>
            <a:endParaRPr lang="en-US" b="0" smtClean="0">
              <a:solidFill>
                <a:schemeClr val="tx1"/>
              </a:solidFill>
              <a:latin typeface="Arial" pitchFamily="34"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defTabSz="932675">
              <a:defRPr sz="2200">
                <a:solidFill>
                  <a:schemeClr val="tx1"/>
                </a:solidFill>
                <a:latin typeface="Verdana" pitchFamily="34" charset="0"/>
                <a:ea typeface="ＭＳ Ｐゴシック" pitchFamily="34" charset="-128"/>
              </a:defRPr>
            </a:lvl1pPr>
            <a:lvl2pPr marL="753871" indent="-289951" defTabSz="932675">
              <a:defRPr sz="2200">
                <a:solidFill>
                  <a:schemeClr val="tx1"/>
                </a:solidFill>
                <a:latin typeface="Verdana" pitchFamily="34" charset="0"/>
                <a:ea typeface="ＭＳ Ｐゴシック" pitchFamily="34" charset="-128"/>
              </a:defRPr>
            </a:lvl2pPr>
            <a:lvl3pPr marL="1159802" indent="-231960" defTabSz="932675">
              <a:defRPr sz="2200">
                <a:solidFill>
                  <a:schemeClr val="tx1"/>
                </a:solidFill>
                <a:latin typeface="Verdana" pitchFamily="34" charset="0"/>
                <a:ea typeface="ＭＳ Ｐゴシック" pitchFamily="34" charset="-128"/>
              </a:defRPr>
            </a:lvl3pPr>
            <a:lvl4pPr marL="1623723" indent="-231960" defTabSz="932675">
              <a:defRPr sz="2200">
                <a:solidFill>
                  <a:schemeClr val="tx1"/>
                </a:solidFill>
                <a:latin typeface="Verdana" pitchFamily="34" charset="0"/>
                <a:ea typeface="ＭＳ Ｐゴシック" pitchFamily="34" charset="-128"/>
              </a:defRPr>
            </a:lvl4pPr>
            <a:lvl5pPr marL="2087644" indent="-231960" defTabSz="932675">
              <a:defRPr sz="2200">
                <a:solidFill>
                  <a:schemeClr val="tx1"/>
                </a:solidFill>
                <a:latin typeface="Verdana" pitchFamily="34" charset="0"/>
                <a:ea typeface="ＭＳ Ｐゴシック" pitchFamily="34" charset="-128"/>
              </a:defRPr>
            </a:lvl5pPr>
            <a:lvl6pPr marL="2551565" indent="-231960" defTabSz="932675" eaLnBrk="0" fontAlgn="base" hangingPunct="0">
              <a:spcBef>
                <a:spcPct val="50000"/>
              </a:spcBef>
              <a:spcAft>
                <a:spcPct val="0"/>
              </a:spcAft>
              <a:defRPr sz="2200">
                <a:solidFill>
                  <a:schemeClr val="tx1"/>
                </a:solidFill>
                <a:latin typeface="Verdana" pitchFamily="34" charset="0"/>
                <a:ea typeface="ＭＳ Ｐゴシック" pitchFamily="34" charset="-128"/>
              </a:defRPr>
            </a:lvl6pPr>
            <a:lvl7pPr marL="3015485" indent="-231960" defTabSz="932675" eaLnBrk="0" fontAlgn="base" hangingPunct="0">
              <a:spcBef>
                <a:spcPct val="50000"/>
              </a:spcBef>
              <a:spcAft>
                <a:spcPct val="0"/>
              </a:spcAft>
              <a:defRPr sz="2200">
                <a:solidFill>
                  <a:schemeClr val="tx1"/>
                </a:solidFill>
                <a:latin typeface="Verdana" pitchFamily="34" charset="0"/>
                <a:ea typeface="ＭＳ Ｐゴシック" pitchFamily="34" charset="-128"/>
              </a:defRPr>
            </a:lvl7pPr>
            <a:lvl8pPr marL="3479406" indent="-231960" defTabSz="932675" eaLnBrk="0" fontAlgn="base" hangingPunct="0">
              <a:spcBef>
                <a:spcPct val="50000"/>
              </a:spcBef>
              <a:spcAft>
                <a:spcPct val="0"/>
              </a:spcAft>
              <a:defRPr sz="2200">
                <a:solidFill>
                  <a:schemeClr val="tx1"/>
                </a:solidFill>
                <a:latin typeface="Verdana" pitchFamily="34" charset="0"/>
                <a:ea typeface="ＭＳ Ｐゴシック" pitchFamily="34" charset="-128"/>
              </a:defRPr>
            </a:lvl8pPr>
            <a:lvl9pPr marL="3943327" indent="-231960" defTabSz="932675" eaLnBrk="0" fontAlgn="base" hangingPunct="0">
              <a:spcBef>
                <a:spcPct val="50000"/>
              </a:spcBef>
              <a:spcAft>
                <a:spcPct val="0"/>
              </a:spcAft>
              <a:defRPr sz="2200">
                <a:solidFill>
                  <a:schemeClr val="tx1"/>
                </a:solidFill>
                <a:latin typeface="Verdana" pitchFamily="34" charset="0"/>
                <a:ea typeface="ＭＳ Ｐゴシック" pitchFamily="34" charset="-128"/>
              </a:defRPr>
            </a:lvl9pPr>
          </a:lstStyle>
          <a:p>
            <a:fld id="{BE1F4F19-B891-4A06-A7C9-888E03CB5B01}" type="slidenum">
              <a:rPr lang="ar-SA" sz="1200">
                <a:latin typeface="Arial" charset="0"/>
              </a:rPr>
              <a:pPr/>
              <a:t>21</a:t>
            </a:fld>
            <a:endParaRPr lang="en-US" sz="1200">
              <a:latin typeface="Arial"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defTabSz="932675">
              <a:defRPr sz="2200">
                <a:solidFill>
                  <a:schemeClr val="tx1"/>
                </a:solidFill>
                <a:latin typeface="Verdana" pitchFamily="34" charset="0"/>
                <a:ea typeface="ＭＳ Ｐゴシック" pitchFamily="34" charset="-128"/>
              </a:defRPr>
            </a:lvl1pPr>
            <a:lvl2pPr marL="753871" indent="-289951" defTabSz="932675">
              <a:defRPr sz="2200">
                <a:solidFill>
                  <a:schemeClr val="tx1"/>
                </a:solidFill>
                <a:latin typeface="Verdana" pitchFamily="34" charset="0"/>
                <a:ea typeface="ＭＳ Ｐゴシック" pitchFamily="34" charset="-128"/>
              </a:defRPr>
            </a:lvl2pPr>
            <a:lvl3pPr marL="1159802" indent="-231960" defTabSz="932675">
              <a:defRPr sz="2200">
                <a:solidFill>
                  <a:schemeClr val="tx1"/>
                </a:solidFill>
                <a:latin typeface="Verdana" pitchFamily="34" charset="0"/>
                <a:ea typeface="ＭＳ Ｐゴシック" pitchFamily="34" charset="-128"/>
              </a:defRPr>
            </a:lvl3pPr>
            <a:lvl4pPr marL="1623723" indent="-231960" defTabSz="932675">
              <a:defRPr sz="2200">
                <a:solidFill>
                  <a:schemeClr val="tx1"/>
                </a:solidFill>
                <a:latin typeface="Verdana" pitchFamily="34" charset="0"/>
                <a:ea typeface="ＭＳ Ｐゴシック" pitchFamily="34" charset="-128"/>
              </a:defRPr>
            </a:lvl4pPr>
            <a:lvl5pPr marL="2087644" indent="-231960" defTabSz="932675">
              <a:defRPr sz="2200">
                <a:solidFill>
                  <a:schemeClr val="tx1"/>
                </a:solidFill>
                <a:latin typeface="Verdana" pitchFamily="34" charset="0"/>
                <a:ea typeface="ＭＳ Ｐゴシック" pitchFamily="34" charset="-128"/>
              </a:defRPr>
            </a:lvl5pPr>
            <a:lvl6pPr marL="2551565" indent="-231960" defTabSz="932675" eaLnBrk="0" fontAlgn="base" hangingPunct="0">
              <a:spcBef>
                <a:spcPct val="50000"/>
              </a:spcBef>
              <a:spcAft>
                <a:spcPct val="0"/>
              </a:spcAft>
              <a:defRPr sz="2200">
                <a:solidFill>
                  <a:schemeClr val="tx1"/>
                </a:solidFill>
                <a:latin typeface="Verdana" pitchFamily="34" charset="0"/>
                <a:ea typeface="ＭＳ Ｐゴシック" pitchFamily="34" charset="-128"/>
              </a:defRPr>
            </a:lvl6pPr>
            <a:lvl7pPr marL="3015485" indent="-231960" defTabSz="932675" eaLnBrk="0" fontAlgn="base" hangingPunct="0">
              <a:spcBef>
                <a:spcPct val="50000"/>
              </a:spcBef>
              <a:spcAft>
                <a:spcPct val="0"/>
              </a:spcAft>
              <a:defRPr sz="2200">
                <a:solidFill>
                  <a:schemeClr val="tx1"/>
                </a:solidFill>
                <a:latin typeface="Verdana" pitchFamily="34" charset="0"/>
                <a:ea typeface="ＭＳ Ｐゴシック" pitchFamily="34" charset="-128"/>
              </a:defRPr>
            </a:lvl7pPr>
            <a:lvl8pPr marL="3479406" indent="-231960" defTabSz="932675" eaLnBrk="0" fontAlgn="base" hangingPunct="0">
              <a:spcBef>
                <a:spcPct val="50000"/>
              </a:spcBef>
              <a:spcAft>
                <a:spcPct val="0"/>
              </a:spcAft>
              <a:defRPr sz="2200">
                <a:solidFill>
                  <a:schemeClr val="tx1"/>
                </a:solidFill>
                <a:latin typeface="Verdana" pitchFamily="34" charset="0"/>
                <a:ea typeface="ＭＳ Ｐゴシック" pitchFamily="34" charset="-128"/>
              </a:defRPr>
            </a:lvl8pPr>
            <a:lvl9pPr marL="3943327" indent="-231960" defTabSz="932675" eaLnBrk="0" fontAlgn="base" hangingPunct="0">
              <a:spcBef>
                <a:spcPct val="50000"/>
              </a:spcBef>
              <a:spcAft>
                <a:spcPct val="0"/>
              </a:spcAft>
              <a:defRPr sz="2200">
                <a:solidFill>
                  <a:schemeClr val="tx1"/>
                </a:solidFill>
                <a:latin typeface="Verdana" pitchFamily="34" charset="0"/>
                <a:ea typeface="ＭＳ Ｐゴシック" pitchFamily="34" charset="-128"/>
              </a:defRPr>
            </a:lvl9pPr>
          </a:lstStyle>
          <a:p>
            <a:fld id="{F2C4AA36-7409-46FC-AB1D-C6CED066D266}" type="slidenum">
              <a:rPr lang="ar-SA" sz="1200">
                <a:latin typeface="Arial" charset="0"/>
              </a:rPr>
              <a:pPr/>
              <a:t>22</a:t>
            </a:fld>
            <a:endParaRPr lang="en-US" sz="1200">
              <a:latin typeface="Arial"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defTabSz="932675">
              <a:defRPr sz="2200">
                <a:solidFill>
                  <a:schemeClr val="tx1"/>
                </a:solidFill>
                <a:latin typeface="Verdana" pitchFamily="34" charset="0"/>
                <a:ea typeface="ＭＳ Ｐゴシック" pitchFamily="34" charset="-128"/>
              </a:defRPr>
            </a:lvl1pPr>
            <a:lvl2pPr marL="753871" indent="-289951" defTabSz="932675">
              <a:defRPr sz="2200">
                <a:solidFill>
                  <a:schemeClr val="tx1"/>
                </a:solidFill>
                <a:latin typeface="Verdana" pitchFamily="34" charset="0"/>
                <a:ea typeface="ＭＳ Ｐゴシック" pitchFamily="34" charset="-128"/>
              </a:defRPr>
            </a:lvl2pPr>
            <a:lvl3pPr marL="1159802" indent="-231960" defTabSz="932675">
              <a:defRPr sz="2200">
                <a:solidFill>
                  <a:schemeClr val="tx1"/>
                </a:solidFill>
                <a:latin typeface="Verdana" pitchFamily="34" charset="0"/>
                <a:ea typeface="ＭＳ Ｐゴシック" pitchFamily="34" charset="-128"/>
              </a:defRPr>
            </a:lvl3pPr>
            <a:lvl4pPr marL="1623723" indent="-231960" defTabSz="932675">
              <a:defRPr sz="2200">
                <a:solidFill>
                  <a:schemeClr val="tx1"/>
                </a:solidFill>
                <a:latin typeface="Verdana" pitchFamily="34" charset="0"/>
                <a:ea typeface="ＭＳ Ｐゴシック" pitchFamily="34" charset="-128"/>
              </a:defRPr>
            </a:lvl4pPr>
            <a:lvl5pPr marL="2087644" indent="-231960" defTabSz="932675">
              <a:defRPr sz="2200">
                <a:solidFill>
                  <a:schemeClr val="tx1"/>
                </a:solidFill>
                <a:latin typeface="Verdana" pitchFamily="34" charset="0"/>
                <a:ea typeface="ＭＳ Ｐゴシック" pitchFamily="34" charset="-128"/>
              </a:defRPr>
            </a:lvl5pPr>
            <a:lvl6pPr marL="2551565" indent="-231960" defTabSz="932675" eaLnBrk="0" fontAlgn="base" hangingPunct="0">
              <a:spcBef>
                <a:spcPct val="50000"/>
              </a:spcBef>
              <a:spcAft>
                <a:spcPct val="0"/>
              </a:spcAft>
              <a:defRPr sz="2200">
                <a:solidFill>
                  <a:schemeClr val="tx1"/>
                </a:solidFill>
                <a:latin typeface="Verdana" pitchFamily="34" charset="0"/>
                <a:ea typeface="ＭＳ Ｐゴシック" pitchFamily="34" charset="-128"/>
              </a:defRPr>
            </a:lvl6pPr>
            <a:lvl7pPr marL="3015485" indent="-231960" defTabSz="932675" eaLnBrk="0" fontAlgn="base" hangingPunct="0">
              <a:spcBef>
                <a:spcPct val="50000"/>
              </a:spcBef>
              <a:spcAft>
                <a:spcPct val="0"/>
              </a:spcAft>
              <a:defRPr sz="2200">
                <a:solidFill>
                  <a:schemeClr val="tx1"/>
                </a:solidFill>
                <a:latin typeface="Verdana" pitchFamily="34" charset="0"/>
                <a:ea typeface="ＭＳ Ｐゴシック" pitchFamily="34" charset="-128"/>
              </a:defRPr>
            </a:lvl7pPr>
            <a:lvl8pPr marL="3479406" indent="-231960" defTabSz="932675" eaLnBrk="0" fontAlgn="base" hangingPunct="0">
              <a:spcBef>
                <a:spcPct val="50000"/>
              </a:spcBef>
              <a:spcAft>
                <a:spcPct val="0"/>
              </a:spcAft>
              <a:defRPr sz="2200">
                <a:solidFill>
                  <a:schemeClr val="tx1"/>
                </a:solidFill>
                <a:latin typeface="Verdana" pitchFamily="34" charset="0"/>
                <a:ea typeface="ＭＳ Ｐゴシック" pitchFamily="34" charset="-128"/>
              </a:defRPr>
            </a:lvl8pPr>
            <a:lvl9pPr marL="3943327" indent="-231960" defTabSz="932675" eaLnBrk="0" fontAlgn="base" hangingPunct="0">
              <a:spcBef>
                <a:spcPct val="50000"/>
              </a:spcBef>
              <a:spcAft>
                <a:spcPct val="0"/>
              </a:spcAft>
              <a:defRPr sz="2200">
                <a:solidFill>
                  <a:schemeClr val="tx1"/>
                </a:solidFill>
                <a:latin typeface="Verdana" pitchFamily="34" charset="0"/>
                <a:ea typeface="ＭＳ Ｐゴシック" pitchFamily="34" charset="-128"/>
              </a:defRPr>
            </a:lvl9pPr>
          </a:lstStyle>
          <a:p>
            <a:fld id="{7456C963-3B48-4D5B-B947-B8A5AD5716D2}" type="slidenum">
              <a:rPr lang="ar-SA" sz="1200">
                <a:latin typeface="Arial" charset="0"/>
              </a:rPr>
              <a:pPr/>
              <a:t>32</a:t>
            </a:fld>
            <a:endParaRPr lang="en-US" sz="1200">
              <a:latin typeface="Arial"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defTabSz="932675">
              <a:defRPr sz="2200">
                <a:solidFill>
                  <a:schemeClr val="tx1"/>
                </a:solidFill>
                <a:latin typeface="Verdana" pitchFamily="34" charset="0"/>
                <a:ea typeface="ＭＳ Ｐゴシック" pitchFamily="34" charset="-128"/>
              </a:defRPr>
            </a:lvl1pPr>
            <a:lvl2pPr marL="753871" indent="-289951" defTabSz="932675">
              <a:defRPr sz="2200">
                <a:solidFill>
                  <a:schemeClr val="tx1"/>
                </a:solidFill>
                <a:latin typeface="Verdana" pitchFamily="34" charset="0"/>
                <a:ea typeface="ＭＳ Ｐゴシック" pitchFamily="34" charset="-128"/>
              </a:defRPr>
            </a:lvl2pPr>
            <a:lvl3pPr marL="1159802" indent="-231960" defTabSz="932675">
              <a:defRPr sz="2200">
                <a:solidFill>
                  <a:schemeClr val="tx1"/>
                </a:solidFill>
                <a:latin typeface="Verdana" pitchFamily="34" charset="0"/>
                <a:ea typeface="ＭＳ Ｐゴシック" pitchFamily="34" charset="-128"/>
              </a:defRPr>
            </a:lvl3pPr>
            <a:lvl4pPr marL="1623723" indent="-231960" defTabSz="932675">
              <a:defRPr sz="2200">
                <a:solidFill>
                  <a:schemeClr val="tx1"/>
                </a:solidFill>
                <a:latin typeface="Verdana" pitchFamily="34" charset="0"/>
                <a:ea typeface="ＭＳ Ｐゴシック" pitchFamily="34" charset="-128"/>
              </a:defRPr>
            </a:lvl4pPr>
            <a:lvl5pPr marL="2087644" indent="-231960" defTabSz="932675">
              <a:defRPr sz="2200">
                <a:solidFill>
                  <a:schemeClr val="tx1"/>
                </a:solidFill>
                <a:latin typeface="Verdana" pitchFamily="34" charset="0"/>
                <a:ea typeface="ＭＳ Ｐゴシック" pitchFamily="34" charset="-128"/>
              </a:defRPr>
            </a:lvl5pPr>
            <a:lvl6pPr marL="2551565" indent="-231960" defTabSz="932675" eaLnBrk="0" fontAlgn="base" hangingPunct="0">
              <a:spcBef>
                <a:spcPct val="50000"/>
              </a:spcBef>
              <a:spcAft>
                <a:spcPct val="0"/>
              </a:spcAft>
              <a:defRPr sz="2200">
                <a:solidFill>
                  <a:schemeClr val="tx1"/>
                </a:solidFill>
                <a:latin typeface="Verdana" pitchFamily="34" charset="0"/>
                <a:ea typeface="ＭＳ Ｐゴシック" pitchFamily="34" charset="-128"/>
              </a:defRPr>
            </a:lvl6pPr>
            <a:lvl7pPr marL="3015485" indent="-231960" defTabSz="932675" eaLnBrk="0" fontAlgn="base" hangingPunct="0">
              <a:spcBef>
                <a:spcPct val="50000"/>
              </a:spcBef>
              <a:spcAft>
                <a:spcPct val="0"/>
              </a:spcAft>
              <a:defRPr sz="2200">
                <a:solidFill>
                  <a:schemeClr val="tx1"/>
                </a:solidFill>
                <a:latin typeface="Verdana" pitchFamily="34" charset="0"/>
                <a:ea typeface="ＭＳ Ｐゴシック" pitchFamily="34" charset="-128"/>
              </a:defRPr>
            </a:lvl7pPr>
            <a:lvl8pPr marL="3479406" indent="-231960" defTabSz="932675" eaLnBrk="0" fontAlgn="base" hangingPunct="0">
              <a:spcBef>
                <a:spcPct val="50000"/>
              </a:spcBef>
              <a:spcAft>
                <a:spcPct val="0"/>
              </a:spcAft>
              <a:defRPr sz="2200">
                <a:solidFill>
                  <a:schemeClr val="tx1"/>
                </a:solidFill>
                <a:latin typeface="Verdana" pitchFamily="34" charset="0"/>
                <a:ea typeface="ＭＳ Ｐゴシック" pitchFamily="34" charset="-128"/>
              </a:defRPr>
            </a:lvl8pPr>
            <a:lvl9pPr marL="3943327" indent="-231960" defTabSz="932675" eaLnBrk="0" fontAlgn="base" hangingPunct="0">
              <a:spcBef>
                <a:spcPct val="50000"/>
              </a:spcBef>
              <a:spcAft>
                <a:spcPct val="0"/>
              </a:spcAft>
              <a:defRPr sz="2200">
                <a:solidFill>
                  <a:schemeClr val="tx1"/>
                </a:solidFill>
                <a:latin typeface="Verdana" pitchFamily="34" charset="0"/>
                <a:ea typeface="ＭＳ Ｐゴシック" pitchFamily="34" charset="-128"/>
              </a:defRPr>
            </a:lvl9pPr>
          </a:lstStyle>
          <a:p>
            <a:fld id="{A042A658-C06E-44DE-B604-8706EDEB6226}" type="slidenum">
              <a:rPr lang="ar-SA" sz="1200">
                <a:latin typeface="Arial" charset="0"/>
              </a:rPr>
              <a:pPr/>
              <a:t>34</a:t>
            </a:fld>
            <a:endParaRPr lang="en-US" sz="1200">
              <a:latin typeface="Arial"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921630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5783616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1925" y="1690688"/>
            <a:ext cx="1941513" cy="2633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1690688"/>
            <a:ext cx="5675312" cy="2633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endParaRPr lang="en-US" dirty="0"/>
          </a:p>
        </p:txBody>
      </p:sp>
    </p:spTree>
    <p:extLst>
      <p:ext uri="{BB962C8B-B14F-4D97-AF65-F5344CB8AC3E}">
        <p14:creationId xmlns:p14="http://schemas.microsoft.com/office/powerpoint/2010/main" val="3421399335"/>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endParaRPr lang="en-US" dirty="0"/>
          </a:p>
        </p:txBody>
      </p:sp>
    </p:spTree>
    <p:extLst>
      <p:ext uri="{BB962C8B-B14F-4D97-AF65-F5344CB8AC3E}">
        <p14:creationId xmlns:p14="http://schemas.microsoft.com/office/powerpoint/2010/main" val="387126310"/>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endParaRPr lang="en-US" dirty="0"/>
          </a:p>
        </p:txBody>
      </p:sp>
    </p:spTree>
    <p:extLst>
      <p:ext uri="{BB962C8B-B14F-4D97-AF65-F5344CB8AC3E}">
        <p14:creationId xmlns:p14="http://schemas.microsoft.com/office/powerpoint/2010/main" val="3554441180"/>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endParaRPr lang="en-US" dirty="0"/>
          </a:p>
        </p:txBody>
      </p:sp>
    </p:spTree>
    <p:extLst>
      <p:ext uri="{BB962C8B-B14F-4D97-AF65-F5344CB8AC3E}">
        <p14:creationId xmlns:p14="http://schemas.microsoft.com/office/powerpoint/2010/main" val="528438440"/>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398588"/>
            <a:ext cx="38100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98588"/>
            <a:ext cx="38100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ftr" sz="quarter" idx="10"/>
          </p:nvPr>
        </p:nvSpPr>
        <p:spPr>
          <a:xfrm>
            <a:off x="0" y="6623050"/>
            <a:ext cx="4225925" cy="234950"/>
          </a:xfrm>
          <a:ln/>
        </p:spPr>
        <p:txBody>
          <a:bodyPr/>
          <a:lstStyle>
            <a:lvl1pPr>
              <a:defRPr/>
            </a:lvl1pPr>
          </a:lstStyle>
          <a:p>
            <a:pPr>
              <a:defRPr/>
            </a:pPr>
            <a:endParaRPr lang="en-US" dirty="0"/>
          </a:p>
        </p:txBody>
      </p:sp>
    </p:spTree>
    <p:extLst>
      <p:ext uri="{BB962C8B-B14F-4D97-AF65-F5344CB8AC3E}">
        <p14:creationId xmlns:p14="http://schemas.microsoft.com/office/powerpoint/2010/main" val="2145103849"/>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4"/>
          <p:cNvSpPr>
            <a:spLocks noGrp="1" noChangeArrowheads="1"/>
          </p:cNvSpPr>
          <p:nvPr>
            <p:ph type="ftr" sz="quarter" idx="10"/>
          </p:nvPr>
        </p:nvSpPr>
        <p:spPr>
          <a:xfrm>
            <a:off x="0" y="6623050"/>
            <a:ext cx="4225925" cy="234950"/>
          </a:xfrm>
          <a:ln/>
        </p:spPr>
        <p:txBody>
          <a:bodyPr/>
          <a:lstStyle>
            <a:lvl1pPr>
              <a:defRPr/>
            </a:lvl1pPr>
          </a:lstStyle>
          <a:p>
            <a:pPr>
              <a:defRPr/>
            </a:pPr>
            <a:endParaRPr lang="en-US" dirty="0"/>
          </a:p>
        </p:txBody>
      </p:sp>
    </p:spTree>
    <p:extLst>
      <p:ext uri="{BB962C8B-B14F-4D97-AF65-F5344CB8AC3E}">
        <p14:creationId xmlns:p14="http://schemas.microsoft.com/office/powerpoint/2010/main" val="3493746480"/>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4"/>
          <p:cNvSpPr>
            <a:spLocks noGrp="1" noChangeArrowheads="1"/>
          </p:cNvSpPr>
          <p:nvPr>
            <p:ph type="ftr" sz="quarter" idx="10"/>
          </p:nvPr>
        </p:nvSpPr>
        <p:spPr>
          <a:xfrm>
            <a:off x="0" y="6623050"/>
            <a:ext cx="4225925" cy="234950"/>
          </a:xfrm>
          <a:ln/>
        </p:spPr>
        <p:txBody>
          <a:bodyPr/>
          <a:lstStyle>
            <a:lvl1pPr>
              <a:defRPr/>
            </a:lvl1pPr>
          </a:lstStyle>
          <a:p>
            <a:pPr>
              <a:defRPr/>
            </a:pPr>
            <a:endParaRPr lang="en-US" dirty="0"/>
          </a:p>
        </p:txBody>
      </p:sp>
    </p:spTree>
    <p:extLst>
      <p:ext uri="{BB962C8B-B14F-4D97-AF65-F5344CB8AC3E}">
        <p14:creationId xmlns:p14="http://schemas.microsoft.com/office/powerpoint/2010/main" val="2243403722"/>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4"/>
          <p:cNvSpPr>
            <a:spLocks noGrp="1" noChangeArrowheads="1"/>
          </p:cNvSpPr>
          <p:nvPr>
            <p:ph type="ftr" sz="quarter" idx="10"/>
          </p:nvPr>
        </p:nvSpPr>
        <p:spPr>
          <a:xfrm>
            <a:off x="0" y="6623050"/>
            <a:ext cx="4225925" cy="234950"/>
          </a:xfrm>
          <a:ln/>
        </p:spPr>
        <p:txBody>
          <a:bodyPr/>
          <a:lstStyle>
            <a:lvl1pPr>
              <a:defRPr/>
            </a:lvl1pPr>
          </a:lstStyle>
          <a:p>
            <a:pPr>
              <a:defRPr/>
            </a:pPr>
            <a:endParaRPr lang="en-US" dirty="0"/>
          </a:p>
        </p:txBody>
      </p:sp>
    </p:spTree>
    <p:extLst>
      <p:ext uri="{BB962C8B-B14F-4D97-AF65-F5344CB8AC3E}">
        <p14:creationId xmlns:p14="http://schemas.microsoft.com/office/powerpoint/2010/main" val="3548719498"/>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4"/>
          <p:cNvSpPr>
            <a:spLocks noGrp="1" noChangeArrowheads="1"/>
          </p:cNvSpPr>
          <p:nvPr>
            <p:ph type="ftr" sz="quarter" idx="10"/>
          </p:nvPr>
        </p:nvSpPr>
        <p:spPr>
          <a:xfrm>
            <a:off x="0" y="6623050"/>
            <a:ext cx="4225925" cy="234950"/>
          </a:xfrm>
          <a:ln/>
        </p:spPr>
        <p:txBody>
          <a:bodyPr/>
          <a:lstStyle>
            <a:lvl1pPr>
              <a:defRPr/>
            </a:lvl1pPr>
          </a:lstStyle>
          <a:p>
            <a:pPr>
              <a:defRPr/>
            </a:pPr>
            <a:endParaRPr lang="en-US" dirty="0"/>
          </a:p>
        </p:txBody>
      </p:sp>
    </p:spTree>
    <p:extLst>
      <p:ext uri="{BB962C8B-B14F-4D97-AF65-F5344CB8AC3E}">
        <p14:creationId xmlns:p14="http://schemas.microsoft.com/office/powerpoint/2010/main" val="3484831121"/>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4"/>
          <p:cNvSpPr>
            <a:spLocks noGrp="1" noChangeArrowheads="1"/>
          </p:cNvSpPr>
          <p:nvPr>
            <p:ph type="ftr" sz="quarter" idx="10"/>
          </p:nvPr>
        </p:nvSpPr>
        <p:spPr>
          <a:xfrm>
            <a:off x="0" y="6623050"/>
            <a:ext cx="4225925" cy="234950"/>
          </a:xfrm>
          <a:ln/>
        </p:spPr>
        <p:txBody>
          <a:bodyPr/>
          <a:lstStyle>
            <a:lvl1pPr>
              <a:defRPr/>
            </a:lvl1pPr>
          </a:lstStyle>
          <a:p>
            <a:pPr>
              <a:defRPr/>
            </a:pPr>
            <a:endParaRPr lang="en-US" dirty="0"/>
          </a:p>
        </p:txBody>
      </p:sp>
    </p:spTree>
    <p:extLst>
      <p:ext uri="{BB962C8B-B14F-4D97-AF65-F5344CB8AC3E}">
        <p14:creationId xmlns:p14="http://schemas.microsoft.com/office/powerpoint/2010/main" val="320554469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650"/>
            <a:ext cx="2057400" cy="5803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650"/>
            <a:ext cx="6019800" cy="5803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6144216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endParaRPr lang="en-US" dirty="0"/>
          </a:p>
        </p:txBody>
      </p:sp>
    </p:spTree>
    <p:extLst>
      <p:ext uri="{BB962C8B-B14F-4D97-AF65-F5344CB8AC3E}">
        <p14:creationId xmlns:p14="http://schemas.microsoft.com/office/powerpoint/2010/main" val="354077042"/>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650"/>
            <a:ext cx="2057400" cy="5803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650"/>
            <a:ext cx="6019800" cy="5803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endParaRPr lang="en-US" dirty="0"/>
          </a:p>
        </p:txBody>
      </p:sp>
    </p:spTree>
    <p:extLst>
      <p:ext uri="{BB962C8B-B14F-4D97-AF65-F5344CB8AC3E}">
        <p14:creationId xmlns:p14="http://schemas.microsoft.com/office/powerpoint/2010/main" val="1943753952"/>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endParaRPr lang="en-US" dirty="0"/>
          </a:p>
        </p:txBody>
      </p:sp>
    </p:spTree>
    <p:extLst>
      <p:ext uri="{BB962C8B-B14F-4D97-AF65-F5344CB8AC3E}">
        <p14:creationId xmlns:p14="http://schemas.microsoft.com/office/powerpoint/2010/main" val="1027701282"/>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endParaRPr lang="en-US" dirty="0"/>
          </a:p>
        </p:txBody>
      </p:sp>
    </p:spTree>
    <p:extLst>
      <p:ext uri="{BB962C8B-B14F-4D97-AF65-F5344CB8AC3E}">
        <p14:creationId xmlns:p14="http://schemas.microsoft.com/office/powerpoint/2010/main" val="1216705120"/>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endParaRPr lang="en-US" dirty="0"/>
          </a:p>
        </p:txBody>
      </p:sp>
    </p:spTree>
    <p:extLst>
      <p:ext uri="{BB962C8B-B14F-4D97-AF65-F5344CB8AC3E}">
        <p14:creationId xmlns:p14="http://schemas.microsoft.com/office/powerpoint/2010/main" val="3461599254"/>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0013" y="2568575"/>
            <a:ext cx="3122612" cy="1755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2568575"/>
            <a:ext cx="3124200" cy="1755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ftr" sz="quarter" idx="10"/>
          </p:nvPr>
        </p:nvSpPr>
        <p:spPr>
          <a:xfrm>
            <a:off x="0" y="6623050"/>
            <a:ext cx="4225925" cy="234950"/>
          </a:xfrm>
          <a:ln/>
        </p:spPr>
        <p:txBody>
          <a:bodyPr/>
          <a:lstStyle>
            <a:lvl1pPr>
              <a:defRPr/>
            </a:lvl1pPr>
          </a:lstStyle>
          <a:p>
            <a:pPr>
              <a:defRPr/>
            </a:pPr>
            <a:endParaRPr lang="en-US" dirty="0"/>
          </a:p>
        </p:txBody>
      </p:sp>
    </p:spTree>
    <p:extLst>
      <p:ext uri="{BB962C8B-B14F-4D97-AF65-F5344CB8AC3E}">
        <p14:creationId xmlns:p14="http://schemas.microsoft.com/office/powerpoint/2010/main" val="2636728450"/>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4"/>
          <p:cNvSpPr>
            <a:spLocks noGrp="1" noChangeArrowheads="1"/>
          </p:cNvSpPr>
          <p:nvPr>
            <p:ph type="ftr" sz="quarter" idx="10"/>
          </p:nvPr>
        </p:nvSpPr>
        <p:spPr>
          <a:xfrm>
            <a:off x="0" y="6623050"/>
            <a:ext cx="4225925" cy="234950"/>
          </a:xfrm>
          <a:ln/>
        </p:spPr>
        <p:txBody>
          <a:bodyPr/>
          <a:lstStyle>
            <a:lvl1pPr>
              <a:defRPr/>
            </a:lvl1pPr>
          </a:lstStyle>
          <a:p>
            <a:pPr>
              <a:defRPr/>
            </a:pPr>
            <a:endParaRPr lang="en-US" dirty="0"/>
          </a:p>
        </p:txBody>
      </p:sp>
    </p:spTree>
    <p:extLst>
      <p:ext uri="{BB962C8B-B14F-4D97-AF65-F5344CB8AC3E}">
        <p14:creationId xmlns:p14="http://schemas.microsoft.com/office/powerpoint/2010/main" val="627743403"/>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4"/>
          <p:cNvSpPr>
            <a:spLocks noGrp="1" noChangeArrowheads="1"/>
          </p:cNvSpPr>
          <p:nvPr>
            <p:ph type="ftr" sz="quarter" idx="10"/>
          </p:nvPr>
        </p:nvSpPr>
        <p:spPr>
          <a:xfrm>
            <a:off x="0" y="6623050"/>
            <a:ext cx="4225925" cy="234950"/>
          </a:xfrm>
          <a:ln/>
        </p:spPr>
        <p:txBody>
          <a:bodyPr/>
          <a:lstStyle>
            <a:lvl1pPr>
              <a:defRPr/>
            </a:lvl1pPr>
          </a:lstStyle>
          <a:p>
            <a:pPr>
              <a:defRPr/>
            </a:pPr>
            <a:endParaRPr lang="en-US" dirty="0"/>
          </a:p>
        </p:txBody>
      </p:sp>
    </p:spTree>
    <p:extLst>
      <p:ext uri="{BB962C8B-B14F-4D97-AF65-F5344CB8AC3E}">
        <p14:creationId xmlns:p14="http://schemas.microsoft.com/office/powerpoint/2010/main" val="2999115964"/>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4"/>
          <p:cNvSpPr>
            <a:spLocks noGrp="1" noChangeArrowheads="1"/>
          </p:cNvSpPr>
          <p:nvPr>
            <p:ph type="ftr" sz="quarter" idx="10"/>
          </p:nvPr>
        </p:nvSpPr>
        <p:spPr>
          <a:xfrm>
            <a:off x="0" y="6623050"/>
            <a:ext cx="4225925" cy="234950"/>
          </a:xfrm>
          <a:ln/>
        </p:spPr>
        <p:txBody>
          <a:bodyPr/>
          <a:lstStyle>
            <a:lvl1pPr>
              <a:defRPr/>
            </a:lvl1pPr>
          </a:lstStyle>
          <a:p>
            <a:pPr>
              <a:defRPr/>
            </a:pPr>
            <a:endParaRPr lang="en-US" dirty="0"/>
          </a:p>
        </p:txBody>
      </p:sp>
    </p:spTree>
    <p:extLst>
      <p:ext uri="{BB962C8B-B14F-4D97-AF65-F5344CB8AC3E}">
        <p14:creationId xmlns:p14="http://schemas.microsoft.com/office/powerpoint/2010/main" val="2899618554"/>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4"/>
          <p:cNvSpPr>
            <a:spLocks noGrp="1" noChangeArrowheads="1"/>
          </p:cNvSpPr>
          <p:nvPr>
            <p:ph type="ftr" sz="quarter" idx="10"/>
          </p:nvPr>
        </p:nvSpPr>
        <p:spPr>
          <a:xfrm>
            <a:off x="0" y="6623050"/>
            <a:ext cx="4225925" cy="234950"/>
          </a:xfrm>
          <a:ln/>
        </p:spPr>
        <p:txBody>
          <a:bodyPr/>
          <a:lstStyle>
            <a:lvl1pPr>
              <a:defRPr/>
            </a:lvl1pPr>
          </a:lstStyle>
          <a:p>
            <a:pPr>
              <a:defRPr/>
            </a:pPr>
            <a:endParaRPr lang="en-US" dirty="0"/>
          </a:p>
        </p:txBody>
      </p:sp>
    </p:spTree>
    <p:extLst>
      <p:ext uri="{BB962C8B-B14F-4D97-AF65-F5344CB8AC3E}">
        <p14:creationId xmlns:p14="http://schemas.microsoft.com/office/powerpoint/2010/main" val="245299949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9006830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4"/>
          <p:cNvSpPr>
            <a:spLocks noGrp="1" noChangeArrowheads="1"/>
          </p:cNvSpPr>
          <p:nvPr>
            <p:ph type="ftr" sz="quarter" idx="10"/>
          </p:nvPr>
        </p:nvSpPr>
        <p:spPr>
          <a:xfrm>
            <a:off x="0" y="6623050"/>
            <a:ext cx="4225925" cy="234950"/>
          </a:xfrm>
          <a:ln/>
        </p:spPr>
        <p:txBody>
          <a:bodyPr/>
          <a:lstStyle>
            <a:lvl1pPr>
              <a:defRPr/>
            </a:lvl1pPr>
          </a:lstStyle>
          <a:p>
            <a:pPr>
              <a:defRPr/>
            </a:pPr>
            <a:endParaRPr lang="en-US" dirty="0"/>
          </a:p>
        </p:txBody>
      </p:sp>
    </p:spTree>
    <p:extLst>
      <p:ext uri="{BB962C8B-B14F-4D97-AF65-F5344CB8AC3E}">
        <p14:creationId xmlns:p14="http://schemas.microsoft.com/office/powerpoint/2010/main" val="2017545393"/>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endParaRPr lang="en-US" dirty="0"/>
          </a:p>
        </p:txBody>
      </p:sp>
    </p:spTree>
    <p:extLst>
      <p:ext uri="{BB962C8B-B14F-4D97-AF65-F5344CB8AC3E}">
        <p14:creationId xmlns:p14="http://schemas.microsoft.com/office/powerpoint/2010/main" val="810996670"/>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1925" y="1690688"/>
            <a:ext cx="1941513" cy="2633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1690688"/>
            <a:ext cx="5675312" cy="2633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endParaRPr lang="en-US" dirty="0"/>
          </a:p>
        </p:txBody>
      </p:sp>
    </p:spTree>
    <p:extLst>
      <p:ext uri="{BB962C8B-B14F-4D97-AF65-F5344CB8AC3E}">
        <p14:creationId xmlns:p14="http://schemas.microsoft.com/office/powerpoint/2010/main" val="1885510812"/>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Footer Placeholder 4"/>
          <p:cNvSpPr>
            <a:spLocks noGrp="1" noChangeArrowheads="1"/>
          </p:cNvSpPr>
          <p:nvPr>
            <p:ph type="ftr" sz="quarter" idx="10"/>
          </p:nvPr>
        </p:nvSpPr>
        <p:spPr>
          <a:xfrm>
            <a:off x="0" y="6623050"/>
            <a:ext cx="4225925" cy="234950"/>
          </a:xfrm>
          <a:prstGeom prst="rect">
            <a:avLst/>
          </a:prstGeom>
          <a:ln/>
        </p:spPr>
        <p:txBody>
          <a:bodyPr/>
          <a:lstStyle>
            <a:lvl1pPr>
              <a:defRPr/>
            </a:lvl1pPr>
          </a:lstStyle>
          <a:p>
            <a:pPr>
              <a:defRPr/>
            </a:pPr>
            <a:endParaRPr lang="en-US" dirty="0"/>
          </a:p>
        </p:txBody>
      </p:sp>
    </p:spTree>
    <p:extLst>
      <p:ext uri="{BB962C8B-B14F-4D97-AF65-F5344CB8AC3E}">
        <p14:creationId xmlns:p14="http://schemas.microsoft.com/office/powerpoint/2010/main" val="2057420492"/>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noChangeArrowheads="1"/>
          </p:cNvSpPr>
          <p:nvPr>
            <p:ph type="ftr" sz="quarter" idx="10"/>
          </p:nvPr>
        </p:nvSpPr>
        <p:spPr>
          <a:xfrm>
            <a:off x="0" y="6623050"/>
            <a:ext cx="4225925" cy="234950"/>
          </a:xfrm>
          <a:prstGeom prst="rect">
            <a:avLst/>
          </a:prstGeom>
          <a:ln/>
        </p:spPr>
        <p:txBody>
          <a:bodyPr/>
          <a:lstStyle>
            <a:lvl1pPr>
              <a:defRPr/>
            </a:lvl1pPr>
          </a:lstStyle>
          <a:p>
            <a:pPr>
              <a:defRPr/>
            </a:pPr>
            <a:endParaRPr lang="en-US" dirty="0"/>
          </a:p>
        </p:txBody>
      </p:sp>
    </p:spTree>
    <p:extLst>
      <p:ext uri="{BB962C8B-B14F-4D97-AF65-F5344CB8AC3E}">
        <p14:creationId xmlns:p14="http://schemas.microsoft.com/office/powerpoint/2010/main" val="2817654374"/>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Footer Placeholder 4"/>
          <p:cNvSpPr>
            <a:spLocks noGrp="1" noChangeArrowheads="1"/>
          </p:cNvSpPr>
          <p:nvPr>
            <p:ph type="ftr" sz="quarter" idx="10"/>
          </p:nvPr>
        </p:nvSpPr>
        <p:spPr>
          <a:xfrm>
            <a:off x="0" y="6623050"/>
            <a:ext cx="4225925" cy="234950"/>
          </a:xfrm>
          <a:prstGeom prst="rect">
            <a:avLst/>
          </a:prstGeom>
          <a:ln/>
        </p:spPr>
        <p:txBody>
          <a:bodyPr/>
          <a:lstStyle>
            <a:lvl1pPr>
              <a:defRPr/>
            </a:lvl1pPr>
          </a:lstStyle>
          <a:p>
            <a:pPr>
              <a:defRPr/>
            </a:pPr>
            <a:endParaRPr lang="en-US" dirty="0"/>
          </a:p>
        </p:txBody>
      </p:sp>
    </p:spTree>
    <p:extLst>
      <p:ext uri="{BB962C8B-B14F-4D97-AF65-F5344CB8AC3E}">
        <p14:creationId xmlns:p14="http://schemas.microsoft.com/office/powerpoint/2010/main" val="1154531807"/>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0013" y="2568575"/>
            <a:ext cx="3122612" cy="1755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2568575"/>
            <a:ext cx="3124200" cy="1755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ftr" sz="quarter" idx="10"/>
          </p:nvPr>
        </p:nvSpPr>
        <p:spPr>
          <a:xfrm>
            <a:off x="0" y="6623050"/>
            <a:ext cx="4225925" cy="234950"/>
          </a:xfrm>
          <a:prstGeom prst="rect">
            <a:avLst/>
          </a:prstGeom>
          <a:ln/>
        </p:spPr>
        <p:txBody>
          <a:bodyPr/>
          <a:lstStyle>
            <a:lvl1pPr>
              <a:defRPr/>
            </a:lvl1pPr>
          </a:lstStyle>
          <a:p>
            <a:pPr>
              <a:defRPr/>
            </a:pPr>
            <a:endParaRPr lang="en-US" dirty="0"/>
          </a:p>
        </p:txBody>
      </p:sp>
    </p:spTree>
    <p:extLst>
      <p:ext uri="{BB962C8B-B14F-4D97-AF65-F5344CB8AC3E}">
        <p14:creationId xmlns:p14="http://schemas.microsoft.com/office/powerpoint/2010/main" val="1798830442"/>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4"/>
          <p:cNvSpPr>
            <a:spLocks noGrp="1" noChangeArrowheads="1"/>
          </p:cNvSpPr>
          <p:nvPr>
            <p:ph type="ftr" sz="quarter" idx="10"/>
          </p:nvPr>
        </p:nvSpPr>
        <p:spPr>
          <a:xfrm>
            <a:off x="0" y="6623050"/>
            <a:ext cx="4225925" cy="234950"/>
          </a:xfrm>
          <a:prstGeom prst="rect">
            <a:avLst/>
          </a:prstGeom>
          <a:ln/>
        </p:spPr>
        <p:txBody>
          <a:bodyPr/>
          <a:lstStyle>
            <a:lvl1pPr>
              <a:defRPr/>
            </a:lvl1pPr>
          </a:lstStyle>
          <a:p>
            <a:pPr>
              <a:defRPr/>
            </a:pPr>
            <a:endParaRPr lang="en-US" dirty="0"/>
          </a:p>
        </p:txBody>
      </p:sp>
    </p:spTree>
    <p:extLst>
      <p:ext uri="{BB962C8B-B14F-4D97-AF65-F5344CB8AC3E}">
        <p14:creationId xmlns:p14="http://schemas.microsoft.com/office/powerpoint/2010/main" val="3400628506"/>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4"/>
          <p:cNvSpPr>
            <a:spLocks noGrp="1" noChangeArrowheads="1"/>
          </p:cNvSpPr>
          <p:nvPr>
            <p:ph type="ftr" sz="quarter" idx="10"/>
          </p:nvPr>
        </p:nvSpPr>
        <p:spPr>
          <a:xfrm>
            <a:off x="0" y="6623050"/>
            <a:ext cx="4225925" cy="234950"/>
          </a:xfrm>
          <a:prstGeom prst="rect">
            <a:avLst/>
          </a:prstGeom>
          <a:ln/>
        </p:spPr>
        <p:txBody>
          <a:bodyPr/>
          <a:lstStyle>
            <a:lvl1pPr>
              <a:defRPr/>
            </a:lvl1pPr>
          </a:lstStyle>
          <a:p>
            <a:pPr>
              <a:defRPr/>
            </a:pPr>
            <a:endParaRPr lang="en-US" dirty="0"/>
          </a:p>
        </p:txBody>
      </p:sp>
    </p:spTree>
    <p:extLst>
      <p:ext uri="{BB962C8B-B14F-4D97-AF65-F5344CB8AC3E}">
        <p14:creationId xmlns:p14="http://schemas.microsoft.com/office/powerpoint/2010/main" val="1227137974"/>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4"/>
          <p:cNvSpPr>
            <a:spLocks noGrp="1" noChangeArrowheads="1"/>
          </p:cNvSpPr>
          <p:nvPr>
            <p:ph type="ftr" sz="quarter" idx="10"/>
          </p:nvPr>
        </p:nvSpPr>
        <p:spPr>
          <a:xfrm>
            <a:off x="0" y="6623050"/>
            <a:ext cx="4225925" cy="234950"/>
          </a:xfrm>
          <a:prstGeom prst="rect">
            <a:avLst/>
          </a:prstGeom>
          <a:ln/>
        </p:spPr>
        <p:txBody>
          <a:bodyPr/>
          <a:lstStyle>
            <a:lvl1pPr>
              <a:defRPr/>
            </a:lvl1pPr>
          </a:lstStyle>
          <a:p>
            <a:pPr>
              <a:defRPr/>
            </a:pPr>
            <a:endParaRPr lang="en-US" dirty="0"/>
          </a:p>
        </p:txBody>
      </p:sp>
    </p:spTree>
    <p:extLst>
      <p:ext uri="{BB962C8B-B14F-4D97-AF65-F5344CB8AC3E}">
        <p14:creationId xmlns:p14="http://schemas.microsoft.com/office/powerpoint/2010/main" val="4953201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2736751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4"/>
          <p:cNvSpPr>
            <a:spLocks noGrp="1" noChangeArrowheads="1"/>
          </p:cNvSpPr>
          <p:nvPr>
            <p:ph type="ftr" sz="quarter" idx="10"/>
          </p:nvPr>
        </p:nvSpPr>
        <p:spPr>
          <a:xfrm>
            <a:off x="0" y="6623050"/>
            <a:ext cx="4225925" cy="234950"/>
          </a:xfrm>
          <a:prstGeom prst="rect">
            <a:avLst/>
          </a:prstGeom>
          <a:ln/>
        </p:spPr>
        <p:txBody>
          <a:bodyPr/>
          <a:lstStyle>
            <a:lvl1pPr>
              <a:defRPr/>
            </a:lvl1pPr>
          </a:lstStyle>
          <a:p>
            <a:pPr>
              <a:defRPr/>
            </a:pPr>
            <a:endParaRPr lang="en-US" dirty="0"/>
          </a:p>
        </p:txBody>
      </p:sp>
    </p:spTree>
    <p:extLst>
      <p:ext uri="{BB962C8B-B14F-4D97-AF65-F5344CB8AC3E}">
        <p14:creationId xmlns:p14="http://schemas.microsoft.com/office/powerpoint/2010/main" val="2188452367"/>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4"/>
          <p:cNvSpPr>
            <a:spLocks noGrp="1" noChangeArrowheads="1"/>
          </p:cNvSpPr>
          <p:nvPr>
            <p:ph type="ftr" sz="quarter" idx="10"/>
          </p:nvPr>
        </p:nvSpPr>
        <p:spPr>
          <a:xfrm>
            <a:off x="0" y="6623050"/>
            <a:ext cx="4225925" cy="234950"/>
          </a:xfrm>
          <a:prstGeom prst="rect">
            <a:avLst/>
          </a:prstGeom>
          <a:ln/>
        </p:spPr>
        <p:txBody>
          <a:bodyPr/>
          <a:lstStyle>
            <a:lvl1pPr>
              <a:defRPr/>
            </a:lvl1pPr>
          </a:lstStyle>
          <a:p>
            <a:pPr>
              <a:defRPr/>
            </a:pPr>
            <a:endParaRPr lang="en-US" dirty="0"/>
          </a:p>
        </p:txBody>
      </p:sp>
    </p:spTree>
    <p:extLst>
      <p:ext uri="{BB962C8B-B14F-4D97-AF65-F5344CB8AC3E}">
        <p14:creationId xmlns:p14="http://schemas.microsoft.com/office/powerpoint/2010/main" val="3800672178"/>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noChangeArrowheads="1"/>
          </p:cNvSpPr>
          <p:nvPr>
            <p:ph type="ftr" sz="quarter" idx="10"/>
          </p:nvPr>
        </p:nvSpPr>
        <p:spPr>
          <a:xfrm>
            <a:off x="0" y="6623050"/>
            <a:ext cx="4225925" cy="234950"/>
          </a:xfrm>
          <a:prstGeom prst="rect">
            <a:avLst/>
          </a:prstGeom>
          <a:ln/>
        </p:spPr>
        <p:txBody>
          <a:bodyPr/>
          <a:lstStyle>
            <a:lvl1pPr>
              <a:defRPr/>
            </a:lvl1pPr>
          </a:lstStyle>
          <a:p>
            <a:pPr>
              <a:defRPr/>
            </a:pPr>
            <a:endParaRPr lang="en-US" dirty="0"/>
          </a:p>
        </p:txBody>
      </p:sp>
    </p:spTree>
    <p:extLst>
      <p:ext uri="{BB962C8B-B14F-4D97-AF65-F5344CB8AC3E}">
        <p14:creationId xmlns:p14="http://schemas.microsoft.com/office/powerpoint/2010/main" val="1903207596"/>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1925" y="1690688"/>
            <a:ext cx="1941513" cy="2633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1690688"/>
            <a:ext cx="5675312" cy="2633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noChangeArrowheads="1"/>
          </p:cNvSpPr>
          <p:nvPr>
            <p:ph type="ftr" sz="quarter" idx="10"/>
          </p:nvPr>
        </p:nvSpPr>
        <p:spPr>
          <a:xfrm>
            <a:off x="0" y="6623050"/>
            <a:ext cx="4225925" cy="234950"/>
          </a:xfrm>
          <a:prstGeom prst="rect">
            <a:avLst/>
          </a:prstGeom>
          <a:ln/>
        </p:spPr>
        <p:txBody>
          <a:bodyPr/>
          <a:lstStyle>
            <a:lvl1pPr>
              <a:defRPr/>
            </a:lvl1pPr>
          </a:lstStyle>
          <a:p>
            <a:pPr>
              <a:defRPr/>
            </a:pPr>
            <a:endParaRPr lang="en-US" dirty="0"/>
          </a:p>
        </p:txBody>
      </p:sp>
    </p:spTree>
    <p:extLst>
      <p:ext uri="{BB962C8B-B14F-4D97-AF65-F5344CB8AC3E}">
        <p14:creationId xmlns:p14="http://schemas.microsoft.com/office/powerpoint/2010/main" val="288548946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05962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398588"/>
            <a:ext cx="38100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98588"/>
            <a:ext cx="38100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33286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805870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240334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33961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95992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034935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559596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242028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650"/>
            <a:ext cx="2057400" cy="5803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650"/>
            <a:ext cx="6019800" cy="5803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9457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6383012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374812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464752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0013" y="2568575"/>
            <a:ext cx="3122612" cy="1755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2568575"/>
            <a:ext cx="3124200" cy="1755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435378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975288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907725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64630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573346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091191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48860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70637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1925" y="1690688"/>
            <a:ext cx="1941513" cy="2633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1690688"/>
            <a:ext cx="5675312" cy="2633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022852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497604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296854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483006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398588"/>
            <a:ext cx="38100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98588"/>
            <a:ext cx="38100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944333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137691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38429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398588"/>
            <a:ext cx="38100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98588"/>
            <a:ext cx="38100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785953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332101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114904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991019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96438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650"/>
            <a:ext cx="2057400" cy="5803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650"/>
            <a:ext cx="6019800" cy="5803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639261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258713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434143581"/>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endParaRPr lang="en-US" dirty="0"/>
          </a:p>
        </p:txBody>
      </p:sp>
    </p:spTree>
    <p:extLst>
      <p:ext uri="{BB962C8B-B14F-4D97-AF65-F5344CB8AC3E}">
        <p14:creationId xmlns:p14="http://schemas.microsoft.com/office/powerpoint/2010/main" val="1660641744"/>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398588"/>
            <a:ext cx="38100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98588"/>
            <a:ext cx="38100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ftr" sz="quarter" idx="10"/>
          </p:nvPr>
        </p:nvSpPr>
        <p:spPr>
          <a:xfrm>
            <a:off x="0" y="6623050"/>
            <a:ext cx="4225925" cy="234950"/>
          </a:xfrm>
          <a:ln/>
        </p:spPr>
        <p:txBody>
          <a:bodyPr/>
          <a:lstStyle>
            <a:lvl1pPr>
              <a:defRPr/>
            </a:lvl1pPr>
          </a:lstStyle>
          <a:p>
            <a:pPr>
              <a:defRPr/>
            </a:pPr>
            <a:endParaRPr lang="en-US" dirty="0"/>
          </a:p>
        </p:txBody>
      </p:sp>
    </p:spTree>
    <p:extLst>
      <p:ext uri="{BB962C8B-B14F-4D97-AF65-F5344CB8AC3E}">
        <p14:creationId xmlns:p14="http://schemas.microsoft.com/office/powerpoint/2010/main" val="1837537485"/>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4"/>
          <p:cNvSpPr>
            <a:spLocks noGrp="1" noChangeArrowheads="1"/>
          </p:cNvSpPr>
          <p:nvPr>
            <p:ph type="ftr" sz="quarter" idx="10"/>
          </p:nvPr>
        </p:nvSpPr>
        <p:spPr>
          <a:xfrm>
            <a:off x="0" y="6623050"/>
            <a:ext cx="4225925" cy="234950"/>
          </a:xfrm>
          <a:ln/>
        </p:spPr>
        <p:txBody>
          <a:bodyPr/>
          <a:lstStyle>
            <a:lvl1pPr>
              <a:defRPr/>
            </a:lvl1pPr>
          </a:lstStyle>
          <a:p>
            <a:pPr>
              <a:defRPr/>
            </a:pPr>
            <a:endParaRPr lang="en-US" dirty="0"/>
          </a:p>
        </p:txBody>
      </p:sp>
    </p:spTree>
    <p:extLst>
      <p:ext uri="{BB962C8B-B14F-4D97-AF65-F5344CB8AC3E}">
        <p14:creationId xmlns:p14="http://schemas.microsoft.com/office/powerpoint/2010/main" val="162226641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982840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4"/>
          <p:cNvSpPr>
            <a:spLocks noGrp="1" noChangeArrowheads="1"/>
          </p:cNvSpPr>
          <p:nvPr>
            <p:ph type="ftr" sz="quarter" idx="10"/>
          </p:nvPr>
        </p:nvSpPr>
        <p:spPr>
          <a:xfrm>
            <a:off x="0" y="6623050"/>
            <a:ext cx="4225925" cy="234950"/>
          </a:xfrm>
          <a:ln/>
        </p:spPr>
        <p:txBody>
          <a:bodyPr/>
          <a:lstStyle>
            <a:lvl1pPr>
              <a:defRPr/>
            </a:lvl1pPr>
          </a:lstStyle>
          <a:p>
            <a:pPr>
              <a:defRPr/>
            </a:pPr>
            <a:endParaRPr lang="en-US" dirty="0"/>
          </a:p>
        </p:txBody>
      </p:sp>
    </p:spTree>
    <p:extLst>
      <p:ext uri="{BB962C8B-B14F-4D97-AF65-F5344CB8AC3E}">
        <p14:creationId xmlns:p14="http://schemas.microsoft.com/office/powerpoint/2010/main" val="3012594412"/>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4"/>
          <p:cNvSpPr>
            <a:spLocks noGrp="1" noChangeArrowheads="1"/>
          </p:cNvSpPr>
          <p:nvPr>
            <p:ph type="ftr" sz="quarter" idx="10"/>
          </p:nvPr>
        </p:nvSpPr>
        <p:spPr>
          <a:xfrm>
            <a:off x="0" y="6623050"/>
            <a:ext cx="4225925" cy="234950"/>
          </a:xfrm>
          <a:ln/>
        </p:spPr>
        <p:txBody>
          <a:bodyPr/>
          <a:lstStyle>
            <a:lvl1pPr>
              <a:defRPr/>
            </a:lvl1pPr>
          </a:lstStyle>
          <a:p>
            <a:pPr>
              <a:defRPr/>
            </a:pPr>
            <a:endParaRPr lang="en-US" dirty="0"/>
          </a:p>
        </p:txBody>
      </p:sp>
    </p:spTree>
    <p:extLst>
      <p:ext uri="{BB962C8B-B14F-4D97-AF65-F5344CB8AC3E}">
        <p14:creationId xmlns:p14="http://schemas.microsoft.com/office/powerpoint/2010/main" val="3797288577"/>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4"/>
          <p:cNvSpPr>
            <a:spLocks noGrp="1" noChangeArrowheads="1"/>
          </p:cNvSpPr>
          <p:nvPr>
            <p:ph type="ftr" sz="quarter" idx="10"/>
          </p:nvPr>
        </p:nvSpPr>
        <p:spPr>
          <a:xfrm>
            <a:off x="0" y="6623050"/>
            <a:ext cx="4225925" cy="234950"/>
          </a:xfrm>
          <a:ln/>
        </p:spPr>
        <p:txBody>
          <a:bodyPr/>
          <a:lstStyle>
            <a:lvl1pPr>
              <a:defRPr/>
            </a:lvl1pPr>
          </a:lstStyle>
          <a:p>
            <a:pPr>
              <a:defRPr/>
            </a:pPr>
            <a:endParaRPr lang="en-US" dirty="0"/>
          </a:p>
        </p:txBody>
      </p:sp>
    </p:spTree>
    <p:extLst>
      <p:ext uri="{BB962C8B-B14F-4D97-AF65-F5344CB8AC3E}">
        <p14:creationId xmlns:p14="http://schemas.microsoft.com/office/powerpoint/2010/main" val="222301180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4"/>
          <p:cNvSpPr>
            <a:spLocks noGrp="1" noChangeArrowheads="1"/>
          </p:cNvSpPr>
          <p:nvPr>
            <p:ph type="ftr" sz="quarter" idx="10"/>
          </p:nvPr>
        </p:nvSpPr>
        <p:spPr>
          <a:xfrm>
            <a:off x="0" y="6623050"/>
            <a:ext cx="4225925" cy="234950"/>
          </a:xfrm>
          <a:ln/>
        </p:spPr>
        <p:txBody>
          <a:bodyPr/>
          <a:lstStyle>
            <a:lvl1pPr>
              <a:defRPr/>
            </a:lvl1pPr>
          </a:lstStyle>
          <a:p>
            <a:pPr>
              <a:defRPr/>
            </a:pPr>
            <a:endParaRPr lang="en-US" dirty="0"/>
          </a:p>
        </p:txBody>
      </p:sp>
    </p:spTree>
    <p:extLst>
      <p:ext uri="{BB962C8B-B14F-4D97-AF65-F5344CB8AC3E}">
        <p14:creationId xmlns:p14="http://schemas.microsoft.com/office/powerpoint/2010/main" val="1556667113"/>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endParaRPr lang="en-US" dirty="0"/>
          </a:p>
        </p:txBody>
      </p:sp>
    </p:spTree>
    <p:extLst>
      <p:ext uri="{BB962C8B-B14F-4D97-AF65-F5344CB8AC3E}">
        <p14:creationId xmlns:p14="http://schemas.microsoft.com/office/powerpoint/2010/main" val="3403242406"/>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650"/>
            <a:ext cx="2057400" cy="5803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650"/>
            <a:ext cx="6019800" cy="5803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endParaRPr lang="en-US" dirty="0"/>
          </a:p>
        </p:txBody>
      </p:sp>
    </p:spTree>
    <p:extLst>
      <p:ext uri="{BB962C8B-B14F-4D97-AF65-F5344CB8AC3E}">
        <p14:creationId xmlns:p14="http://schemas.microsoft.com/office/powerpoint/2010/main" val="1798764376"/>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0650"/>
            <a:ext cx="82296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398588"/>
            <a:ext cx="38100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98588"/>
            <a:ext cx="38100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ftr" sz="quarter" idx="10"/>
          </p:nvPr>
        </p:nvSpPr>
        <p:spPr>
          <a:xfrm>
            <a:off x="0" y="6623050"/>
            <a:ext cx="4225925" cy="234950"/>
          </a:xfrm>
          <a:ln/>
        </p:spPr>
        <p:txBody>
          <a:bodyPr/>
          <a:lstStyle>
            <a:lvl1pPr>
              <a:defRPr/>
            </a:lvl1pPr>
          </a:lstStyle>
          <a:p>
            <a:pPr>
              <a:defRPr/>
            </a:pPr>
            <a:endParaRPr lang="en-US" dirty="0"/>
          </a:p>
        </p:txBody>
      </p:sp>
    </p:spTree>
    <p:extLst>
      <p:ext uri="{BB962C8B-B14F-4D97-AF65-F5344CB8AC3E}">
        <p14:creationId xmlns:p14="http://schemas.microsoft.com/office/powerpoint/2010/main" val="413300629"/>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endParaRPr lang="en-US" dirty="0"/>
          </a:p>
        </p:txBody>
      </p:sp>
    </p:spTree>
    <p:extLst>
      <p:ext uri="{BB962C8B-B14F-4D97-AF65-F5344CB8AC3E}">
        <p14:creationId xmlns:p14="http://schemas.microsoft.com/office/powerpoint/2010/main" val="2346130771"/>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xfrm>
            <a:off x="0" y="6623050"/>
            <a:ext cx="4225925" cy="234950"/>
          </a:xfrm>
          <a:prstGeom prst="rect">
            <a:avLst/>
          </a:prstGeom>
          <a:ln/>
        </p:spPr>
        <p:txBody>
          <a:bodyPr/>
          <a:lstStyle>
            <a:lvl1pPr>
              <a:defRPr/>
            </a:lvl1pPr>
          </a:lstStyle>
          <a:p>
            <a:pPr>
              <a:defRPr/>
            </a:pPr>
            <a:endParaRPr lang="en-US"/>
          </a:p>
        </p:txBody>
      </p:sp>
    </p:spTree>
    <p:extLst>
      <p:ext uri="{BB962C8B-B14F-4D97-AF65-F5344CB8AC3E}">
        <p14:creationId xmlns:p14="http://schemas.microsoft.com/office/powerpoint/2010/main" val="4794449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xfrm>
            <a:off x="0" y="6623050"/>
            <a:ext cx="4225925" cy="234950"/>
          </a:xfrm>
          <a:prstGeom prst="rect">
            <a:avLst/>
          </a:prstGeom>
          <a:ln/>
        </p:spPr>
        <p:txBody>
          <a:bodyPr/>
          <a:lstStyle>
            <a:lvl1pPr>
              <a:defRPr/>
            </a:lvl1pPr>
          </a:lstStyle>
          <a:p>
            <a:pPr>
              <a:defRPr/>
            </a:pPr>
            <a:endParaRPr lang="en-US"/>
          </a:p>
        </p:txBody>
      </p:sp>
    </p:spTree>
    <p:extLst>
      <p:ext uri="{BB962C8B-B14F-4D97-AF65-F5344CB8AC3E}">
        <p14:creationId xmlns:p14="http://schemas.microsoft.com/office/powerpoint/2010/main" val="1155267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746106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398588"/>
            <a:ext cx="38100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98588"/>
            <a:ext cx="38100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ftr" sz="quarter" idx="10"/>
          </p:nvPr>
        </p:nvSpPr>
        <p:spPr>
          <a:xfrm>
            <a:off x="0" y="6623050"/>
            <a:ext cx="4225925" cy="234950"/>
          </a:xfrm>
          <a:ln/>
        </p:spPr>
        <p:txBody>
          <a:bodyPr/>
          <a:lstStyle>
            <a:lvl1pPr>
              <a:defRPr/>
            </a:lvl1pPr>
          </a:lstStyle>
          <a:p>
            <a:pPr>
              <a:defRPr/>
            </a:pPr>
            <a:endParaRPr lang="en-US" dirty="0"/>
          </a:p>
        </p:txBody>
      </p:sp>
    </p:spTree>
    <p:extLst>
      <p:ext uri="{BB962C8B-B14F-4D97-AF65-F5344CB8AC3E}">
        <p14:creationId xmlns:p14="http://schemas.microsoft.com/office/powerpoint/2010/main" val="3769991498"/>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xfrm>
            <a:off x="0" y="6623050"/>
            <a:ext cx="4225925" cy="234950"/>
          </a:xfrm>
          <a:prstGeom prst="rect">
            <a:avLst/>
          </a:prstGeom>
          <a:ln/>
        </p:spPr>
        <p:txBody>
          <a:bodyPr/>
          <a:lstStyle>
            <a:lvl1pPr>
              <a:defRPr/>
            </a:lvl1pPr>
          </a:lstStyle>
          <a:p>
            <a:pPr>
              <a:defRPr/>
            </a:pPr>
            <a:endParaRPr lang="en-US"/>
          </a:p>
        </p:txBody>
      </p:sp>
    </p:spTree>
    <p:extLst>
      <p:ext uri="{BB962C8B-B14F-4D97-AF65-F5344CB8AC3E}">
        <p14:creationId xmlns:p14="http://schemas.microsoft.com/office/powerpoint/2010/main" val="6465012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4"/>
          <p:cNvSpPr>
            <a:spLocks noGrp="1" noChangeArrowheads="1"/>
          </p:cNvSpPr>
          <p:nvPr>
            <p:ph type="ftr" sz="quarter" idx="10"/>
          </p:nvPr>
        </p:nvSpPr>
        <p:spPr>
          <a:xfrm>
            <a:off x="0" y="6623050"/>
            <a:ext cx="4225925" cy="234950"/>
          </a:xfrm>
          <a:ln/>
        </p:spPr>
        <p:txBody>
          <a:bodyPr/>
          <a:lstStyle>
            <a:lvl1pPr>
              <a:defRPr/>
            </a:lvl1pPr>
          </a:lstStyle>
          <a:p>
            <a:pPr>
              <a:defRPr/>
            </a:pPr>
            <a:endParaRPr lang="en-US" dirty="0"/>
          </a:p>
        </p:txBody>
      </p:sp>
    </p:spTree>
    <p:extLst>
      <p:ext uri="{BB962C8B-B14F-4D97-AF65-F5344CB8AC3E}">
        <p14:creationId xmlns:p14="http://schemas.microsoft.com/office/powerpoint/2010/main" val="2362007146"/>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4"/>
          <p:cNvSpPr>
            <a:spLocks noGrp="1" noChangeArrowheads="1"/>
          </p:cNvSpPr>
          <p:nvPr>
            <p:ph type="ftr" sz="quarter" idx="10"/>
          </p:nvPr>
        </p:nvSpPr>
        <p:spPr>
          <a:xfrm>
            <a:off x="0" y="6623050"/>
            <a:ext cx="4225925" cy="234950"/>
          </a:xfrm>
          <a:ln/>
        </p:spPr>
        <p:txBody>
          <a:bodyPr/>
          <a:lstStyle>
            <a:lvl1pPr>
              <a:defRPr/>
            </a:lvl1pPr>
          </a:lstStyle>
          <a:p>
            <a:pPr>
              <a:defRPr/>
            </a:pPr>
            <a:endParaRPr lang="en-US" dirty="0"/>
          </a:p>
        </p:txBody>
      </p:sp>
    </p:spTree>
    <p:extLst>
      <p:ext uri="{BB962C8B-B14F-4D97-AF65-F5344CB8AC3E}">
        <p14:creationId xmlns:p14="http://schemas.microsoft.com/office/powerpoint/2010/main" val="3097736986"/>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4"/>
          <p:cNvSpPr>
            <a:spLocks noGrp="1" noChangeArrowheads="1"/>
          </p:cNvSpPr>
          <p:nvPr>
            <p:ph type="ftr" sz="quarter" idx="10"/>
          </p:nvPr>
        </p:nvSpPr>
        <p:spPr>
          <a:xfrm>
            <a:off x="0" y="6623050"/>
            <a:ext cx="4225925" cy="234950"/>
          </a:xfrm>
          <a:ln/>
        </p:spPr>
        <p:txBody>
          <a:bodyPr/>
          <a:lstStyle>
            <a:lvl1pPr>
              <a:defRPr/>
            </a:lvl1pPr>
          </a:lstStyle>
          <a:p>
            <a:pPr>
              <a:defRPr/>
            </a:pPr>
            <a:endParaRPr lang="en-US" dirty="0"/>
          </a:p>
        </p:txBody>
      </p:sp>
    </p:spTree>
    <p:extLst>
      <p:ext uri="{BB962C8B-B14F-4D97-AF65-F5344CB8AC3E}">
        <p14:creationId xmlns:p14="http://schemas.microsoft.com/office/powerpoint/2010/main" val="1492103472"/>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4"/>
          <p:cNvSpPr>
            <a:spLocks noGrp="1" noChangeArrowheads="1"/>
          </p:cNvSpPr>
          <p:nvPr>
            <p:ph type="ftr" sz="quarter" idx="10"/>
          </p:nvPr>
        </p:nvSpPr>
        <p:spPr>
          <a:xfrm>
            <a:off x="0" y="6623050"/>
            <a:ext cx="4225925" cy="234950"/>
          </a:xfrm>
          <a:ln/>
        </p:spPr>
        <p:txBody>
          <a:bodyPr/>
          <a:lstStyle>
            <a:lvl1pPr>
              <a:defRPr/>
            </a:lvl1pPr>
          </a:lstStyle>
          <a:p>
            <a:pPr>
              <a:defRPr/>
            </a:pPr>
            <a:endParaRPr lang="en-US" dirty="0"/>
          </a:p>
        </p:txBody>
      </p:sp>
    </p:spTree>
    <p:extLst>
      <p:ext uri="{BB962C8B-B14F-4D97-AF65-F5344CB8AC3E}">
        <p14:creationId xmlns:p14="http://schemas.microsoft.com/office/powerpoint/2010/main" val="358306520"/>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endParaRPr lang="en-US" dirty="0"/>
          </a:p>
        </p:txBody>
      </p:sp>
    </p:spTree>
    <p:extLst>
      <p:ext uri="{BB962C8B-B14F-4D97-AF65-F5344CB8AC3E}">
        <p14:creationId xmlns:p14="http://schemas.microsoft.com/office/powerpoint/2010/main" val="3371086613"/>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650"/>
            <a:ext cx="2057400" cy="5803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650"/>
            <a:ext cx="6019800" cy="5803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endParaRPr lang="en-US" dirty="0"/>
          </a:p>
        </p:txBody>
      </p:sp>
    </p:spTree>
    <p:extLst>
      <p:ext uri="{BB962C8B-B14F-4D97-AF65-F5344CB8AC3E}">
        <p14:creationId xmlns:p14="http://schemas.microsoft.com/office/powerpoint/2010/main" val="2057541971"/>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6" name="Rectangle 4"/>
          <p:cNvSpPr>
            <a:spLocks noGrp="1" noChangeArrowheads="1"/>
          </p:cNvSpPr>
          <p:nvPr>
            <p:ph type="ftr" sz="quarter" idx="10"/>
          </p:nvPr>
        </p:nvSpPr>
        <p:spPr>
          <a:xfrm>
            <a:off x="0" y="6623050"/>
            <a:ext cx="4225925" cy="234950"/>
          </a:xfrm>
          <a:ln/>
        </p:spPr>
        <p:txBody>
          <a:bodyPr/>
          <a:lstStyle>
            <a:lvl1pPr>
              <a:defRPr/>
            </a:lvl1pPr>
          </a:lstStyle>
          <a:p>
            <a:pPr>
              <a:defRPr/>
            </a:pPr>
            <a:endParaRPr lang="en-US" dirty="0"/>
          </a:p>
        </p:txBody>
      </p:sp>
    </p:spTree>
    <p:extLst>
      <p:ext uri="{BB962C8B-B14F-4D97-AF65-F5344CB8AC3E}">
        <p14:creationId xmlns:p14="http://schemas.microsoft.com/office/powerpoint/2010/main" val="3595164648"/>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endParaRPr lang="en-US" dirty="0"/>
          </a:p>
        </p:txBody>
      </p:sp>
    </p:spTree>
    <p:extLst>
      <p:ext uri="{BB962C8B-B14F-4D97-AF65-F5344CB8AC3E}">
        <p14:creationId xmlns:p14="http://schemas.microsoft.com/office/powerpoint/2010/main" val="34148940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5333608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endParaRPr lang="en-US" dirty="0"/>
          </a:p>
        </p:txBody>
      </p:sp>
    </p:spTree>
    <p:extLst>
      <p:ext uri="{BB962C8B-B14F-4D97-AF65-F5344CB8AC3E}">
        <p14:creationId xmlns:p14="http://schemas.microsoft.com/office/powerpoint/2010/main" val="1614479241"/>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0013" y="2568575"/>
            <a:ext cx="3122612" cy="1755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2568575"/>
            <a:ext cx="3124200" cy="1755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ftr" sz="quarter" idx="10"/>
          </p:nvPr>
        </p:nvSpPr>
        <p:spPr>
          <a:xfrm>
            <a:off x="0" y="6623050"/>
            <a:ext cx="4225925" cy="234950"/>
          </a:xfrm>
          <a:ln/>
        </p:spPr>
        <p:txBody>
          <a:bodyPr/>
          <a:lstStyle>
            <a:lvl1pPr>
              <a:defRPr/>
            </a:lvl1pPr>
          </a:lstStyle>
          <a:p>
            <a:pPr>
              <a:defRPr/>
            </a:pPr>
            <a:endParaRPr lang="en-US" dirty="0"/>
          </a:p>
        </p:txBody>
      </p:sp>
    </p:spTree>
    <p:extLst>
      <p:ext uri="{BB962C8B-B14F-4D97-AF65-F5344CB8AC3E}">
        <p14:creationId xmlns:p14="http://schemas.microsoft.com/office/powerpoint/2010/main" val="1392293456"/>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4"/>
          <p:cNvSpPr>
            <a:spLocks noGrp="1" noChangeArrowheads="1"/>
          </p:cNvSpPr>
          <p:nvPr>
            <p:ph type="ftr" sz="quarter" idx="10"/>
          </p:nvPr>
        </p:nvSpPr>
        <p:spPr>
          <a:xfrm>
            <a:off x="0" y="6623050"/>
            <a:ext cx="4225925" cy="234950"/>
          </a:xfrm>
          <a:ln/>
        </p:spPr>
        <p:txBody>
          <a:bodyPr/>
          <a:lstStyle>
            <a:lvl1pPr>
              <a:defRPr/>
            </a:lvl1pPr>
          </a:lstStyle>
          <a:p>
            <a:pPr>
              <a:defRPr/>
            </a:pPr>
            <a:endParaRPr lang="en-US" dirty="0"/>
          </a:p>
        </p:txBody>
      </p:sp>
    </p:spTree>
    <p:extLst>
      <p:ext uri="{BB962C8B-B14F-4D97-AF65-F5344CB8AC3E}">
        <p14:creationId xmlns:p14="http://schemas.microsoft.com/office/powerpoint/2010/main" val="1965278170"/>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4"/>
          <p:cNvSpPr>
            <a:spLocks noGrp="1" noChangeArrowheads="1"/>
          </p:cNvSpPr>
          <p:nvPr>
            <p:ph type="ftr" sz="quarter" idx="10"/>
          </p:nvPr>
        </p:nvSpPr>
        <p:spPr>
          <a:xfrm>
            <a:off x="0" y="6623050"/>
            <a:ext cx="4225925" cy="234950"/>
          </a:xfrm>
          <a:ln/>
        </p:spPr>
        <p:txBody>
          <a:bodyPr/>
          <a:lstStyle>
            <a:lvl1pPr>
              <a:defRPr/>
            </a:lvl1pPr>
          </a:lstStyle>
          <a:p>
            <a:pPr>
              <a:defRPr/>
            </a:pPr>
            <a:endParaRPr lang="en-US" dirty="0"/>
          </a:p>
        </p:txBody>
      </p:sp>
    </p:spTree>
    <p:extLst>
      <p:ext uri="{BB962C8B-B14F-4D97-AF65-F5344CB8AC3E}">
        <p14:creationId xmlns:p14="http://schemas.microsoft.com/office/powerpoint/2010/main" val="3620913656"/>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4"/>
          <p:cNvSpPr>
            <a:spLocks noGrp="1" noChangeArrowheads="1"/>
          </p:cNvSpPr>
          <p:nvPr>
            <p:ph type="ftr" sz="quarter" idx="10"/>
          </p:nvPr>
        </p:nvSpPr>
        <p:spPr>
          <a:xfrm>
            <a:off x="0" y="6623050"/>
            <a:ext cx="4225925" cy="234950"/>
          </a:xfrm>
          <a:ln/>
        </p:spPr>
        <p:txBody>
          <a:bodyPr/>
          <a:lstStyle>
            <a:lvl1pPr>
              <a:defRPr/>
            </a:lvl1pPr>
          </a:lstStyle>
          <a:p>
            <a:pPr>
              <a:defRPr/>
            </a:pPr>
            <a:endParaRPr lang="en-US" dirty="0"/>
          </a:p>
        </p:txBody>
      </p:sp>
    </p:spTree>
    <p:extLst>
      <p:ext uri="{BB962C8B-B14F-4D97-AF65-F5344CB8AC3E}">
        <p14:creationId xmlns:p14="http://schemas.microsoft.com/office/powerpoint/2010/main" val="3895765292"/>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4"/>
          <p:cNvSpPr>
            <a:spLocks noGrp="1" noChangeArrowheads="1"/>
          </p:cNvSpPr>
          <p:nvPr>
            <p:ph type="ftr" sz="quarter" idx="10"/>
          </p:nvPr>
        </p:nvSpPr>
        <p:spPr>
          <a:xfrm>
            <a:off x="0" y="6623050"/>
            <a:ext cx="4225925" cy="234950"/>
          </a:xfrm>
          <a:ln/>
        </p:spPr>
        <p:txBody>
          <a:bodyPr/>
          <a:lstStyle>
            <a:lvl1pPr>
              <a:defRPr/>
            </a:lvl1pPr>
          </a:lstStyle>
          <a:p>
            <a:pPr>
              <a:defRPr/>
            </a:pPr>
            <a:endParaRPr lang="en-US" dirty="0"/>
          </a:p>
        </p:txBody>
      </p:sp>
    </p:spTree>
    <p:extLst>
      <p:ext uri="{BB962C8B-B14F-4D97-AF65-F5344CB8AC3E}">
        <p14:creationId xmlns:p14="http://schemas.microsoft.com/office/powerpoint/2010/main" val="3983353313"/>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4"/>
          <p:cNvSpPr>
            <a:spLocks noGrp="1" noChangeArrowheads="1"/>
          </p:cNvSpPr>
          <p:nvPr>
            <p:ph type="ftr" sz="quarter" idx="10"/>
          </p:nvPr>
        </p:nvSpPr>
        <p:spPr>
          <a:xfrm>
            <a:off x="0" y="6623050"/>
            <a:ext cx="4225925" cy="234950"/>
          </a:xfrm>
          <a:ln/>
        </p:spPr>
        <p:txBody>
          <a:bodyPr/>
          <a:lstStyle>
            <a:lvl1pPr>
              <a:defRPr/>
            </a:lvl1pPr>
          </a:lstStyle>
          <a:p>
            <a:pPr>
              <a:defRPr/>
            </a:pPr>
            <a:endParaRPr lang="en-US" dirty="0"/>
          </a:p>
        </p:txBody>
      </p:sp>
    </p:spTree>
    <p:extLst>
      <p:ext uri="{BB962C8B-B14F-4D97-AF65-F5344CB8AC3E}">
        <p14:creationId xmlns:p14="http://schemas.microsoft.com/office/powerpoint/2010/main" val="3364575581"/>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endParaRPr lang="en-US" dirty="0"/>
          </a:p>
        </p:txBody>
      </p:sp>
    </p:spTree>
    <p:extLst>
      <p:ext uri="{BB962C8B-B14F-4D97-AF65-F5344CB8AC3E}">
        <p14:creationId xmlns:p14="http://schemas.microsoft.com/office/powerpoint/2010/main" val="2036550042"/>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1925" y="1690688"/>
            <a:ext cx="1941513" cy="2633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1690688"/>
            <a:ext cx="5675312" cy="2633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endParaRPr lang="en-US" dirty="0"/>
          </a:p>
        </p:txBody>
      </p:sp>
    </p:spTree>
    <p:extLst>
      <p:ext uri="{BB962C8B-B14F-4D97-AF65-F5344CB8AC3E}">
        <p14:creationId xmlns:p14="http://schemas.microsoft.com/office/powerpoint/2010/main" val="2513112664"/>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endParaRPr lang="en-US" dirty="0"/>
          </a:p>
        </p:txBody>
      </p:sp>
    </p:spTree>
    <p:extLst>
      <p:ext uri="{BB962C8B-B14F-4D97-AF65-F5344CB8AC3E}">
        <p14:creationId xmlns:p14="http://schemas.microsoft.com/office/powerpoint/2010/main" val="105466261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877813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endParaRPr lang="en-US" dirty="0"/>
          </a:p>
        </p:txBody>
      </p:sp>
    </p:spTree>
    <p:extLst>
      <p:ext uri="{BB962C8B-B14F-4D97-AF65-F5344CB8AC3E}">
        <p14:creationId xmlns:p14="http://schemas.microsoft.com/office/powerpoint/2010/main" val="464865738"/>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endParaRPr lang="en-US" dirty="0"/>
          </a:p>
        </p:txBody>
      </p:sp>
    </p:spTree>
    <p:extLst>
      <p:ext uri="{BB962C8B-B14F-4D97-AF65-F5344CB8AC3E}">
        <p14:creationId xmlns:p14="http://schemas.microsoft.com/office/powerpoint/2010/main" val="2924381924"/>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0013" y="2568575"/>
            <a:ext cx="3122612" cy="1755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2568575"/>
            <a:ext cx="3124200" cy="1755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ftr" sz="quarter" idx="10"/>
          </p:nvPr>
        </p:nvSpPr>
        <p:spPr>
          <a:xfrm>
            <a:off x="0" y="6623050"/>
            <a:ext cx="4225925" cy="234950"/>
          </a:xfrm>
          <a:ln/>
        </p:spPr>
        <p:txBody>
          <a:bodyPr/>
          <a:lstStyle>
            <a:lvl1pPr>
              <a:defRPr/>
            </a:lvl1pPr>
          </a:lstStyle>
          <a:p>
            <a:pPr>
              <a:defRPr/>
            </a:pPr>
            <a:endParaRPr lang="en-US" dirty="0"/>
          </a:p>
        </p:txBody>
      </p:sp>
    </p:spTree>
    <p:extLst>
      <p:ext uri="{BB962C8B-B14F-4D97-AF65-F5344CB8AC3E}">
        <p14:creationId xmlns:p14="http://schemas.microsoft.com/office/powerpoint/2010/main" val="2673872877"/>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4"/>
          <p:cNvSpPr>
            <a:spLocks noGrp="1" noChangeArrowheads="1"/>
          </p:cNvSpPr>
          <p:nvPr>
            <p:ph type="ftr" sz="quarter" idx="10"/>
          </p:nvPr>
        </p:nvSpPr>
        <p:spPr>
          <a:xfrm>
            <a:off x="0" y="6623050"/>
            <a:ext cx="4225925" cy="234950"/>
          </a:xfrm>
          <a:ln/>
        </p:spPr>
        <p:txBody>
          <a:bodyPr/>
          <a:lstStyle>
            <a:lvl1pPr>
              <a:defRPr/>
            </a:lvl1pPr>
          </a:lstStyle>
          <a:p>
            <a:pPr>
              <a:defRPr/>
            </a:pPr>
            <a:endParaRPr lang="en-US" dirty="0"/>
          </a:p>
        </p:txBody>
      </p:sp>
    </p:spTree>
    <p:extLst>
      <p:ext uri="{BB962C8B-B14F-4D97-AF65-F5344CB8AC3E}">
        <p14:creationId xmlns:p14="http://schemas.microsoft.com/office/powerpoint/2010/main" val="167241831"/>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4"/>
          <p:cNvSpPr>
            <a:spLocks noGrp="1" noChangeArrowheads="1"/>
          </p:cNvSpPr>
          <p:nvPr>
            <p:ph type="ftr" sz="quarter" idx="10"/>
          </p:nvPr>
        </p:nvSpPr>
        <p:spPr>
          <a:xfrm>
            <a:off x="0" y="6623050"/>
            <a:ext cx="4225925" cy="234950"/>
          </a:xfrm>
          <a:ln/>
        </p:spPr>
        <p:txBody>
          <a:bodyPr/>
          <a:lstStyle>
            <a:lvl1pPr>
              <a:defRPr/>
            </a:lvl1pPr>
          </a:lstStyle>
          <a:p>
            <a:pPr>
              <a:defRPr/>
            </a:pPr>
            <a:endParaRPr lang="en-US" dirty="0"/>
          </a:p>
        </p:txBody>
      </p:sp>
    </p:spTree>
    <p:extLst>
      <p:ext uri="{BB962C8B-B14F-4D97-AF65-F5344CB8AC3E}">
        <p14:creationId xmlns:p14="http://schemas.microsoft.com/office/powerpoint/2010/main" val="4093221422"/>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4"/>
          <p:cNvSpPr>
            <a:spLocks noGrp="1" noChangeArrowheads="1"/>
          </p:cNvSpPr>
          <p:nvPr>
            <p:ph type="ftr" sz="quarter" idx="10"/>
          </p:nvPr>
        </p:nvSpPr>
        <p:spPr>
          <a:xfrm>
            <a:off x="0" y="6623050"/>
            <a:ext cx="4225925" cy="234950"/>
          </a:xfrm>
          <a:ln/>
        </p:spPr>
        <p:txBody>
          <a:bodyPr/>
          <a:lstStyle>
            <a:lvl1pPr>
              <a:defRPr/>
            </a:lvl1pPr>
          </a:lstStyle>
          <a:p>
            <a:pPr>
              <a:defRPr/>
            </a:pPr>
            <a:endParaRPr lang="en-US" dirty="0"/>
          </a:p>
        </p:txBody>
      </p:sp>
    </p:spTree>
    <p:extLst>
      <p:ext uri="{BB962C8B-B14F-4D97-AF65-F5344CB8AC3E}">
        <p14:creationId xmlns:p14="http://schemas.microsoft.com/office/powerpoint/2010/main" val="615734047"/>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4"/>
          <p:cNvSpPr>
            <a:spLocks noGrp="1" noChangeArrowheads="1"/>
          </p:cNvSpPr>
          <p:nvPr>
            <p:ph type="ftr" sz="quarter" idx="10"/>
          </p:nvPr>
        </p:nvSpPr>
        <p:spPr>
          <a:xfrm>
            <a:off x="0" y="6623050"/>
            <a:ext cx="4225925" cy="234950"/>
          </a:xfrm>
          <a:ln/>
        </p:spPr>
        <p:txBody>
          <a:bodyPr/>
          <a:lstStyle>
            <a:lvl1pPr>
              <a:defRPr/>
            </a:lvl1pPr>
          </a:lstStyle>
          <a:p>
            <a:pPr>
              <a:defRPr/>
            </a:pPr>
            <a:endParaRPr lang="en-US" dirty="0"/>
          </a:p>
        </p:txBody>
      </p:sp>
    </p:spTree>
    <p:extLst>
      <p:ext uri="{BB962C8B-B14F-4D97-AF65-F5344CB8AC3E}">
        <p14:creationId xmlns:p14="http://schemas.microsoft.com/office/powerpoint/2010/main" val="2558684857"/>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4"/>
          <p:cNvSpPr>
            <a:spLocks noGrp="1" noChangeArrowheads="1"/>
          </p:cNvSpPr>
          <p:nvPr>
            <p:ph type="ftr" sz="quarter" idx="10"/>
          </p:nvPr>
        </p:nvSpPr>
        <p:spPr>
          <a:xfrm>
            <a:off x="0" y="6623050"/>
            <a:ext cx="4225925" cy="234950"/>
          </a:xfrm>
          <a:ln/>
        </p:spPr>
        <p:txBody>
          <a:bodyPr/>
          <a:lstStyle>
            <a:lvl1pPr>
              <a:defRPr/>
            </a:lvl1pPr>
          </a:lstStyle>
          <a:p>
            <a:pPr>
              <a:defRPr/>
            </a:pPr>
            <a:endParaRPr lang="en-US" dirty="0"/>
          </a:p>
        </p:txBody>
      </p:sp>
    </p:spTree>
    <p:extLst>
      <p:ext uri="{BB962C8B-B14F-4D97-AF65-F5344CB8AC3E}">
        <p14:creationId xmlns:p14="http://schemas.microsoft.com/office/powerpoint/2010/main" val="3944713857"/>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endParaRPr lang="en-US" dirty="0"/>
          </a:p>
        </p:txBody>
      </p:sp>
    </p:spTree>
    <p:extLst>
      <p:ext uri="{BB962C8B-B14F-4D97-AF65-F5344CB8AC3E}">
        <p14:creationId xmlns:p14="http://schemas.microsoft.com/office/powerpoint/2010/main" val="3558229038"/>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1925" y="1690688"/>
            <a:ext cx="1941513" cy="2633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1690688"/>
            <a:ext cx="5675312" cy="2633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endParaRPr lang="en-US" dirty="0"/>
          </a:p>
        </p:txBody>
      </p:sp>
    </p:spTree>
    <p:extLst>
      <p:ext uri="{BB962C8B-B14F-4D97-AF65-F5344CB8AC3E}">
        <p14:creationId xmlns:p14="http://schemas.microsoft.com/office/powerpoint/2010/main" val="336545835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8981265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endParaRPr lang="en-US" dirty="0"/>
          </a:p>
        </p:txBody>
      </p:sp>
    </p:spTree>
    <p:extLst>
      <p:ext uri="{BB962C8B-B14F-4D97-AF65-F5344CB8AC3E}">
        <p14:creationId xmlns:p14="http://schemas.microsoft.com/office/powerpoint/2010/main" val="3508962231"/>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endParaRPr lang="en-US" dirty="0"/>
          </a:p>
        </p:txBody>
      </p:sp>
    </p:spTree>
    <p:extLst>
      <p:ext uri="{BB962C8B-B14F-4D97-AF65-F5344CB8AC3E}">
        <p14:creationId xmlns:p14="http://schemas.microsoft.com/office/powerpoint/2010/main" val="1071772467"/>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endParaRPr lang="en-US" dirty="0"/>
          </a:p>
        </p:txBody>
      </p:sp>
    </p:spTree>
    <p:extLst>
      <p:ext uri="{BB962C8B-B14F-4D97-AF65-F5344CB8AC3E}">
        <p14:creationId xmlns:p14="http://schemas.microsoft.com/office/powerpoint/2010/main" val="222916985"/>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0013" y="2568575"/>
            <a:ext cx="3122612" cy="1755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2568575"/>
            <a:ext cx="3124200" cy="1755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ftr" sz="quarter" idx="10"/>
          </p:nvPr>
        </p:nvSpPr>
        <p:spPr>
          <a:xfrm>
            <a:off x="0" y="6623050"/>
            <a:ext cx="4225925" cy="234950"/>
          </a:xfrm>
          <a:ln/>
        </p:spPr>
        <p:txBody>
          <a:bodyPr/>
          <a:lstStyle>
            <a:lvl1pPr>
              <a:defRPr/>
            </a:lvl1pPr>
          </a:lstStyle>
          <a:p>
            <a:pPr>
              <a:defRPr/>
            </a:pPr>
            <a:endParaRPr lang="en-US" dirty="0"/>
          </a:p>
        </p:txBody>
      </p:sp>
    </p:spTree>
    <p:extLst>
      <p:ext uri="{BB962C8B-B14F-4D97-AF65-F5344CB8AC3E}">
        <p14:creationId xmlns:p14="http://schemas.microsoft.com/office/powerpoint/2010/main" val="1172964839"/>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4"/>
          <p:cNvSpPr>
            <a:spLocks noGrp="1" noChangeArrowheads="1"/>
          </p:cNvSpPr>
          <p:nvPr>
            <p:ph type="ftr" sz="quarter" idx="10"/>
          </p:nvPr>
        </p:nvSpPr>
        <p:spPr>
          <a:xfrm>
            <a:off x="0" y="6623050"/>
            <a:ext cx="4225925" cy="234950"/>
          </a:xfrm>
          <a:ln/>
        </p:spPr>
        <p:txBody>
          <a:bodyPr/>
          <a:lstStyle>
            <a:lvl1pPr>
              <a:defRPr/>
            </a:lvl1pPr>
          </a:lstStyle>
          <a:p>
            <a:pPr>
              <a:defRPr/>
            </a:pPr>
            <a:endParaRPr lang="en-US" dirty="0"/>
          </a:p>
        </p:txBody>
      </p:sp>
    </p:spTree>
    <p:extLst>
      <p:ext uri="{BB962C8B-B14F-4D97-AF65-F5344CB8AC3E}">
        <p14:creationId xmlns:p14="http://schemas.microsoft.com/office/powerpoint/2010/main" val="1024857124"/>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4"/>
          <p:cNvSpPr>
            <a:spLocks noGrp="1" noChangeArrowheads="1"/>
          </p:cNvSpPr>
          <p:nvPr>
            <p:ph type="ftr" sz="quarter" idx="10"/>
          </p:nvPr>
        </p:nvSpPr>
        <p:spPr>
          <a:xfrm>
            <a:off x="0" y="6623050"/>
            <a:ext cx="4225925" cy="234950"/>
          </a:xfrm>
          <a:ln/>
        </p:spPr>
        <p:txBody>
          <a:bodyPr/>
          <a:lstStyle>
            <a:lvl1pPr>
              <a:defRPr/>
            </a:lvl1pPr>
          </a:lstStyle>
          <a:p>
            <a:pPr>
              <a:defRPr/>
            </a:pPr>
            <a:endParaRPr lang="en-US" dirty="0"/>
          </a:p>
        </p:txBody>
      </p:sp>
    </p:spTree>
    <p:extLst>
      <p:ext uri="{BB962C8B-B14F-4D97-AF65-F5344CB8AC3E}">
        <p14:creationId xmlns:p14="http://schemas.microsoft.com/office/powerpoint/2010/main" val="2744295471"/>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4"/>
          <p:cNvSpPr>
            <a:spLocks noGrp="1" noChangeArrowheads="1"/>
          </p:cNvSpPr>
          <p:nvPr>
            <p:ph type="ftr" sz="quarter" idx="10"/>
          </p:nvPr>
        </p:nvSpPr>
        <p:spPr>
          <a:xfrm>
            <a:off x="0" y="6623050"/>
            <a:ext cx="4225925" cy="234950"/>
          </a:xfrm>
          <a:ln/>
        </p:spPr>
        <p:txBody>
          <a:bodyPr/>
          <a:lstStyle>
            <a:lvl1pPr>
              <a:defRPr/>
            </a:lvl1pPr>
          </a:lstStyle>
          <a:p>
            <a:pPr>
              <a:defRPr/>
            </a:pPr>
            <a:endParaRPr lang="en-US" dirty="0"/>
          </a:p>
        </p:txBody>
      </p:sp>
    </p:spTree>
    <p:extLst>
      <p:ext uri="{BB962C8B-B14F-4D97-AF65-F5344CB8AC3E}">
        <p14:creationId xmlns:p14="http://schemas.microsoft.com/office/powerpoint/2010/main" val="3686962791"/>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4"/>
          <p:cNvSpPr>
            <a:spLocks noGrp="1" noChangeArrowheads="1"/>
          </p:cNvSpPr>
          <p:nvPr>
            <p:ph type="ftr" sz="quarter" idx="10"/>
          </p:nvPr>
        </p:nvSpPr>
        <p:spPr>
          <a:xfrm>
            <a:off x="0" y="6623050"/>
            <a:ext cx="4225925" cy="234950"/>
          </a:xfrm>
          <a:ln/>
        </p:spPr>
        <p:txBody>
          <a:bodyPr/>
          <a:lstStyle>
            <a:lvl1pPr>
              <a:defRPr/>
            </a:lvl1pPr>
          </a:lstStyle>
          <a:p>
            <a:pPr>
              <a:defRPr/>
            </a:pPr>
            <a:endParaRPr lang="en-US" dirty="0"/>
          </a:p>
        </p:txBody>
      </p:sp>
    </p:spTree>
    <p:extLst>
      <p:ext uri="{BB962C8B-B14F-4D97-AF65-F5344CB8AC3E}">
        <p14:creationId xmlns:p14="http://schemas.microsoft.com/office/powerpoint/2010/main" val="3702224221"/>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4"/>
          <p:cNvSpPr>
            <a:spLocks noGrp="1" noChangeArrowheads="1"/>
          </p:cNvSpPr>
          <p:nvPr>
            <p:ph type="ftr" sz="quarter" idx="10"/>
          </p:nvPr>
        </p:nvSpPr>
        <p:spPr>
          <a:xfrm>
            <a:off x="0" y="6623050"/>
            <a:ext cx="4225925" cy="234950"/>
          </a:xfrm>
          <a:ln/>
        </p:spPr>
        <p:txBody>
          <a:bodyPr/>
          <a:lstStyle>
            <a:lvl1pPr>
              <a:defRPr/>
            </a:lvl1pPr>
          </a:lstStyle>
          <a:p>
            <a:pPr>
              <a:defRPr/>
            </a:pPr>
            <a:endParaRPr lang="en-US" dirty="0"/>
          </a:p>
        </p:txBody>
      </p:sp>
    </p:spTree>
    <p:extLst>
      <p:ext uri="{BB962C8B-B14F-4D97-AF65-F5344CB8AC3E}">
        <p14:creationId xmlns:p14="http://schemas.microsoft.com/office/powerpoint/2010/main" val="3195311065"/>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endParaRPr lang="en-US" dirty="0"/>
          </a:p>
        </p:txBody>
      </p:sp>
    </p:spTree>
    <p:extLst>
      <p:ext uri="{BB962C8B-B14F-4D97-AF65-F5344CB8AC3E}">
        <p14:creationId xmlns:p14="http://schemas.microsoft.com/office/powerpoint/2010/main" val="344483741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image" Target="../media/image1.pn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6" Type="http://schemas.openxmlformats.org/officeDocument/2006/relationships/image" Target="../media/image11.png"/><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5" Type="http://schemas.openxmlformats.org/officeDocument/2006/relationships/image" Target="../media/image3.png"/><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image" Target="../media/image1.png"/><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6" Type="http://schemas.openxmlformats.org/officeDocument/2006/relationships/image" Target="../media/image11.png"/><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5" Type="http://schemas.openxmlformats.org/officeDocument/2006/relationships/image" Target="../media/image3.png"/><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image" Target="../media/image2.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image" Target="../media/image1.png"/><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6" Type="http://schemas.openxmlformats.org/officeDocument/2006/relationships/image" Target="../media/image11.png"/><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5" Type="http://schemas.openxmlformats.org/officeDocument/2006/relationships/image" Target="../media/image3.png"/><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18" Type="http://schemas.openxmlformats.org/officeDocument/2006/relationships/image" Target="../media/image8.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7.jpeg"/><Relationship Id="rId2" Type="http://schemas.openxmlformats.org/officeDocument/2006/relationships/slideLayout" Target="../slideLayouts/slideLayout13.xml"/><Relationship Id="rId16" Type="http://schemas.openxmlformats.org/officeDocument/2006/relationships/image" Target="../media/image6.png"/><Relationship Id="rId20" Type="http://schemas.openxmlformats.org/officeDocument/2006/relationships/image" Target="../media/image10.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19" Type="http://schemas.openxmlformats.org/officeDocument/2006/relationships/image" Target="../media/image9.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18" Type="http://schemas.openxmlformats.org/officeDocument/2006/relationships/image" Target="../media/image1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12.png"/><Relationship Id="rId2" Type="http://schemas.openxmlformats.org/officeDocument/2006/relationships/slideLayout" Target="../slideLayouts/slideLayout24.xml"/><Relationship Id="rId16" Type="http://schemas.openxmlformats.org/officeDocument/2006/relationships/image" Target="../media/image11.png"/><Relationship Id="rId20" Type="http://schemas.openxmlformats.org/officeDocument/2006/relationships/image" Target="../media/image15.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19" Type="http://schemas.openxmlformats.org/officeDocument/2006/relationships/image" Target="../media/image14.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6.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16.jpe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2.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16.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2.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image" Target="../media/image16.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2.pn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image" Target="../media/image16.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sp>
        <p:nvSpPr>
          <p:cNvPr id="1027"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a:ext uri="{91240B29-F687-4F45-9708-019B960494DF}">
              <a14:hiddenLine xmlns:a14="http://schemas.microsoft.com/office/drawing/2010/main" w="76200" algn="ctr">
                <a:solidFill>
                  <a:srgbClr val="000000"/>
                </a:solidFill>
                <a:round/>
                <a:headEnd/>
                <a:tailEnd type="triangle" w="med" len="med"/>
              </a14:hiddenLine>
            </a:ext>
          </a:extLst>
        </p:spPr>
        <p:txBody>
          <a:bodyPr/>
          <a:lstStyle/>
          <a:p>
            <a:pPr algn="ctr" eaLnBrk="1" hangingPunct="1">
              <a:spcBef>
                <a:spcPct val="0"/>
              </a:spcBef>
            </a:pPr>
            <a:endParaRPr lang="en-US" sz="1800">
              <a:solidFill>
                <a:srgbClr val="000000"/>
              </a:solidFill>
              <a:latin typeface="Arial" pitchFamily="34" charset="0"/>
              <a:cs typeface="Arial" pitchFamily="34" charset="0"/>
            </a:endParaRPr>
          </a:p>
        </p:txBody>
      </p:sp>
      <p:sp>
        <p:nvSpPr>
          <p:cNvPr id="9"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lgn="ctr" eaLnBrk="1" hangingPunct="1">
              <a:spcBef>
                <a:spcPct val="0"/>
              </a:spcBef>
              <a:defRPr/>
            </a:pPr>
            <a:endParaRPr lang="en-US" sz="1800">
              <a:solidFill>
                <a:srgbClr val="000000"/>
              </a:solidFill>
              <a:latin typeface="Arial" pitchFamily="34" charset="0"/>
              <a:ea typeface="+mn-ea"/>
              <a:cs typeface="Arial" pitchFamily="34" charset="0"/>
            </a:endParaRPr>
          </a:p>
        </p:txBody>
      </p:sp>
      <p:pic>
        <p:nvPicPr>
          <p:cNvPr id="1029" name="Picture 5" descr="ExLibris-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spcBef>
                <a:spcPct val="0"/>
              </a:spcBef>
            </a:pPr>
            <a:fld id="{C4A7C221-FE54-4509-9D95-C10A98260CE8}" type="slidenum">
              <a:rPr lang="en-US" sz="1000" b="1">
                <a:solidFill>
                  <a:srgbClr val="000000"/>
                </a:solidFill>
                <a:cs typeface="Arial" pitchFamily="34" charset="0"/>
              </a:rPr>
              <a:pPr algn="ctr">
                <a:spcBef>
                  <a:spcPct val="0"/>
                </a:spcBef>
              </a:pPr>
              <a:t>‹#›</a:t>
            </a:fld>
            <a:endParaRPr lang="en-US" sz="1000" b="1">
              <a:solidFill>
                <a:srgbClr val="000000"/>
              </a:solidFill>
              <a:cs typeface="Arial" pitchFamily="34" charset="0"/>
            </a:endParaRPr>
          </a:p>
        </p:txBody>
      </p:sp>
      <p:sp>
        <p:nvSpPr>
          <p:cNvPr id="1031"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pic>
        <p:nvPicPr>
          <p:cNvPr id="1032" name="Picture 6" descr="ruler"/>
          <p:cNvPicPr preferRelativeResize="0">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eaLnBrk="1" hangingPunct="1">
              <a:spcBef>
                <a:spcPct val="0"/>
              </a:spcBef>
              <a:defRPr/>
            </a:pPr>
            <a:endParaRPr lang="en-US" sz="1800">
              <a:solidFill>
                <a:srgbClr val="000000"/>
              </a:solidFill>
              <a:latin typeface="Arial" charset="0"/>
              <a:ea typeface="+mn-ea"/>
              <a:cs typeface="Arial" charset="0"/>
            </a:endParaRPr>
          </a:p>
        </p:txBody>
      </p:sp>
      <p:sp>
        <p:nvSpPr>
          <p:cNvPr id="1034" name="Rectangle 5"/>
          <p:cNvSpPr>
            <a:spLocks noChangeArrowheads="1"/>
          </p:cNvSpPr>
          <p:nvPr/>
        </p:nvSpPr>
        <p:spPr bwMode="auto">
          <a:xfrm rot="10800000">
            <a:off x="0" y="0"/>
            <a:ext cx="9144000" cy="4413250"/>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pic>
        <p:nvPicPr>
          <p:cNvPr id="1035" name="Picture 4" descr="intro_rainbow_ribbon"/>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362450"/>
            <a:ext cx="91440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מלבן 11"/>
          <p:cNvSpPr>
            <a:spLocks noChangeArrowheads="1"/>
          </p:cNvSpPr>
          <p:nvPr/>
        </p:nvSpPr>
        <p:spPr bwMode="auto">
          <a:xfrm>
            <a:off x="0" y="6116638"/>
            <a:ext cx="9144000" cy="741362"/>
          </a:xfrm>
          <a:prstGeom prst="rect">
            <a:avLst/>
          </a:prstGeom>
          <a:solidFill>
            <a:schemeClr val="bg1"/>
          </a:solidFill>
          <a:ln>
            <a:noFill/>
          </a:ln>
          <a:extLst>
            <a:ext uri="{91240B29-F687-4F45-9708-019B960494DF}">
              <a14:hiddenLine xmlns:a14="http://schemas.microsoft.com/office/drawing/2010/main" w="76200" algn="ctr">
                <a:solidFill>
                  <a:srgbClr val="000000"/>
                </a:solidFill>
                <a:round/>
                <a:headEnd/>
                <a:tailEnd type="triangle" w="med" len="med"/>
              </a14:hiddenLine>
            </a:ext>
          </a:extLst>
        </p:spPr>
        <p:txBody>
          <a:bodyPr/>
          <a:lstStyle/>
          <a:p>
            <a:pPr algn="ctr" eaLnBrk="1" hangingPunct="1">
              <a:spcBef>
                <a:spcPct val="0"/>
              </a:spcBef>
            </a:pPr>
            <a:endParaRPr lang="en-US" sz="1800">
              <a:latin typeface="Arial" pitchFamily="34" charset="0"/>
              <a:cs typeface="Arial" pitchFamily="34" charset="0"/>
            </a:endParaRPr>
          </a:p>
        </p:txBody>
      </p:sp>
      <p:pic>
        <p:nvPicPr>
          <p:cNvPr id="1037" name="תמונה 15" descr="opening picture.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6175375" y="273050"/>
            <a:ext cx="2725738" cy="315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Rectangle 3"/>
          <p:cNvSpPr>
            <a:spLocks noGrp="1" noChangeArrowheads="1"/>
          </p:cNvSpPr>
          <p:nvPr>
            <p:ph type="body" idx="1"/>
          </p:nvPr>
        </p:nvSpPr>
        <p:spPr bwMode="auto">
          <a:xfrm>
            <a:off x="685800" y="1398588"/>
            <a:ext cx="7772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9" name="Rectangle 2"/>
          <p:cNvSpPr>
            <a:spLocks noGrp="1" noChangeArrowheads="1"/>
          </p:cNvSpPr>
          <p:nvPr>
            <p:ph type="title"/>
          </p:nvPr>
        </p:nvSpPr>
        <p:spPr bwMode="auto">
          <a:xfrm>
            <a:off x="457200" y="12065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40" name="Picture 18" descr="ExLibris-logo"/>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684213" y="620713"/>
            <a:ext cx="22098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09" r:id="rId1"/>
    <p:sldLayoutId id="2147484610" r:id="rId2"/>
    <p:sldLayoutId id="2147484611" r:id="rId3"/>
    <p:sldLayoutId id="2147484612" r:id="rId4"/>
    <p:sldLayoutId id="2147484613" r:id="rId5"/>
    <p:sldLayoutId id="2147484614" r:id="rId6"/>
    <p:sldLayoutId id="2147484615" r:id="rId7"/>
    <p:sldLayoutId id="2147484616" r:id="rId8"/>
    <p:sldLayoutId id="2147484617" r:id="rId9"/>
    <p:sldLayoutId id="2147484618" r:id="rId10"/>
    <p:sldLayoutId id="2147484619" r:id="rId11"/>
  </p:sldLayoutIdLst>
  <p:hf sldNum="0" hdr="0" ft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cs typeface="Arial" pitchFamily="34" charset="0"/>
        </a:defRPr>
      </a:lvl2pPr>
      <a:lvl3pPr algn="l" rtl="0" eaLnBrk="0" fontAlgn="base" hangingPunct="0">
        <a:spcBef>
          <a:spcPct val="0"/>
        </a:spcBef>
        <a:spcAft>
          <a:spcPct val="0"/>
        </a:spcAft>
        <a:defRPr sz="2400" b="1">
          <a:solidFill>
            <a:schemeClr val="tx2"/>
          </a:solidFill>
          <a:latin typeface="Verdana" pitchFamily="34" charset="0"/>
          <a:cs typeface="Arial" pitchFamily="34" charset="0"/>
        </a:defRPr>
      </a:lvl3pPr>
      <a:lvl4pPr algn="l" rtl="0" eaLnBrk="0" fontAlgn="base" hangingPunct="0">
        <a:spcBef>
          <a:spcPct val="0"/>
        </a:spcBef>
        <a:spcAft>
          <a:spcPct val="0"/>
        </a:spcAft>
        <a:defRPr sz="2400" b="1">
          <a:solidFill>
            <a:schemeClr val="tx2"/>
          </a:solidFill>
          <a:latin typeface="Verdana" pitchFamily="34" charset="0"/>
          <a:cs typeface="Arial" pitchFamily="34" charset="0"/>
        </a:defRPr>
      </a:lvl4pPr>
      <a:lvl5pPr algn="l" rtl="0" eaLnBrk="0" fontAlgn="base" hangingPunct="0">
        <a:spcBef>
          <a:spcPct val="0"/>
        </a:spcBef>
        <a:spcAft>
          <a:spcPct val="0"/>
        </a:spcAft>
        <a:defRPr sz="2400" b="1">
          <a:solidFill>
            <a:schemeClr val="tx2"/>
          </a:solidFill>
          <a:latin typeface="Verdana" pitchFamily="34" charset="0"/>
          <a:cs typeface="Arial" pitchFamily="34" charset="0"/>
        </a:defRPr>
      </a:lvl5pPr>
      <a:lvl6pPr marL="457200" algn="l" rtl="0" eaLnBrk="0" fontAlgn="base" hangingPunct="0">
        <a:spcBef>
          <a:spcPct val="0"/>
        </a:spcBef>
        <a:spcAft>
          <a:spcPct val="0"/>
        </a:spcAft>
        <a:defRPr sz="2400" b="1">
          <a:solidFill>
            <a:schemeClr val="tx2"/>
          </a:solidFill>
          <a:latin typeface="Verdana" pitchFamily="34" charset="0"/>
          <a:cs typeface="Arial" pitchFamily="34" charset="0"/>
        </a:defRPr>
      </a:lvl6pPr>
      <a:lvl7pPr marL="914400" algn="l" rtl="0" eaLnBrk="0" fontAlgn="base" hangingPunct="0">
        <a:spcBef>
          <a:spcPct val="0"/>
        </a:spcBef>
        <a:spcAft>
          <a:spcPct val="0"/>
        </a:spcAft>
        <a:defRPr sz="2400" b="1">
          <a:solidFill>
            <a:schemeClr val="tx2"/>
          </a:solidFill>
          <a:latin typeface="Verdana" pitchFamily="34" charset="0"/>
          <a:cs typeface="Arial" pitchFamily="34" charset="0"/>
        </a:defRPr>
      </a:lvl7pPr>
      <a:lvl8pPr marL="1371600" algn="l" rtl="0" eaLnBrk="0" fontAlgn="base" hangingPunct="0">
        <a:spcBef>
          <a:spcPct val="0"/>
        </a:spcBef>
        <a:spcAft>
          <a:spcPct val="0"/>
        </a:spcAft>
        <a:defRPr sz="2400" b="1">
          <a:solidFill>
            <a:schemeClr val="tx2"/>
          </a:solidFill>
          <a:latin typeface="Verdana" pitchFamily="34" charset="0"/>
          <a:cs typeface="Arial" pitchFamily="34" charset="0"/>
        </a:defRPr>
      </a:lvl8pPr>
      <a:lvl9pPr marL="1828800" algn="l" rtl="0" eaLnBrk="0" fontAlgn="base" hangingPunct="0">
        <a:spcBef>
          <a:spcPct val="0"/>
        </a:spcBef>
        <a:spcAft>
          <a:spcPct val="0"/>
        </a:spcAft>
        <a:defRPr sz="2400" b="1">
          <a:solidFill>
            <a:schemeClr val="tx2"/>
          </a:solidFill>
          <a:latin typeface="Verdana" pitchFamily="34" charset="0"/>
          <a:cs typeface="Arial" pitchFamily="34" charset="0"/>
        </a:defRPr>
      </a:lvl9pPr>
    </p:titleStyle>
    <p:bodyStyle>
      <a:lvl1pPr marL="342900" indent="-342900" algn="l" rtl="0" eaLnBrk="0" fontAlgn="base" hangingPunct="0">
        <a:spcBef>
          <a:spcPct val="35000"/>
        </a:spcBef>
        <a:spcAft>
          <a:spcPct val="0"/>
        </a:spcAft>
        <a:buSzPct val="85000"/>
        <a:buChar char="•"/>
        <a:defRPr sz="2200">
          <a:solidFill>
            <a:schemeClr val="tx1"/>
          </a:solidFill>
          <a:latin typeface="+mn-lt"/>
          <a:ea typeface="+mn-ea"/>
          <a:cs typeface="+mn-cs"/>
        </a:defRPr>
      </a:lvl1pPr>
      <a:lvl2pPr marL="742950" indent="-285750" algn="l" rtl="0" eaLnBrk="0" fontAlgn="base" hangingPunct="0">
        <a:spcBef>
          <a:spcPct val="35000"/>
        </a:spcBef>
        <a:spcAft>
          <a:spcPct val="0"/>
        </a:spcAft>
        <a:buSzPct val="85000"/>
        <a:buChar char="•"/>
        <a:defRPr sz="2200">
          <a:solidFill>
            <a:schemeClr val="tx1"/>
          </a:solidFill>
          <a:latin typeface="+mn-lt"/>
          <a:cs typeface="+mn-cs"/>
        </a:defRPr>
      </a:lvl2pPr>
      <a:lvl3pPr marL="1143000" indent="-228600" algn="l" rtl="0" eaLnBrk="0" fontAlgn="base" hangingPunct="0">
        <a:spcBef>
          <a:spcPct val="35000"/>
        </a:spcBef>
        <a:spcAft>
          <a:spcPct val="0"/>
        </a:spcAft>
        <a:buSzPct val="85000"/>
        <a:buChar char="•"/>
        <a:defRPr sz="2200">
          <a:solidFill>
            <a:schemeClr val="tx1"/>
          </a:solidFill>
          <a:latin typeface="+mn-lt"/>
          <a:cs typeface="+mn-cs"/>
        </a:defRPr>
      </a:lvl3pPr>
      <a:lvl4pPr marL="1600200" indent="-228600" algn="l" rtl="0" eaLnBrk="0" fontAlgn="base" hangingPunct="0">
        <a:spcBef>
          <a:spcPct val="35000"/>
        </a:spcBef>
        <a:spcAft>
          <a:spcPct val="0"/>
        </a:spcAft>
        <a:buSzPct val="85000"/>
        <a:buChar char="•"/>
        <a:defRPr sz="2200">
          <a:solidFill>
            <a:schemeClr val="tx1"/>
          </a:solidFill>
          <a:latin typeface="+mn-lt"/>
          <a:cs typeface="+mn-cs"/>
        </a:defRPr>
      </a:lvl4pPr>
      <a:lvl5pPr marL="2057400" indent="-228600" algn="l" rtl="0" eaLnBrk="0" fontAlgn="base" hangingPunct="0">
        <a:spcBef>
          <a:spcPct val="35000"/>
        </a:spcBef>
        <a:spcAft>
          <a:spcPct val="0"/>
        </a:spcAft>
        <a:buSzPct val="85000"/>
        <a:buChar char="•"/>
        <a:defRPr sz="2200">
          <a:solidFill>
            <a:schemeClr val="tx1"/>
          </a:solidFill>
          <a:latin typeface="+mn-lt"/>
          <a:cs typeface="+mn-cs"/>
        </a:defRPr>
      </a:lvl5pPr>
      <a:lvl6pPr marL="2514600" indent="-228600" algn="l" rtl="0" eaLnBrk="0" fontAlgn="base" hangingPunct="0">
        <a:spcBef>
          <a:spcPct val="35000"/>
        </a:spcBef>
        <a:spcAft>
          <a:spcPct val="0"/>
        </a:spcAft>
        <a:buSzPct val="85000"/>
        <a:buChar char="•"/>
        <a:defRPr sz="2200">
          <a:solidFill>
            <a:schemeClr val="tx1"/>
          </a:solidFill>
          <a:latin typeface="+mn-lt"/>
          <a:cs typeface="+mn-cs"/>
        </a:defRPr>
      </a:lvl6pPr>
      <a:lvl7pPr marL="2971800" indent="-228600" algn="l" rtl="0" eaLnBrk="0" fontAlgn="base" hangingPunct="0">
        <a:spcBef>
          <a:spcPct val="35000"/>
        </a:spcBef>
        <a:spcAft>
          <a:spcPct val="0"/>
        </a:spcAft>
        <a:buSzPct val="85000"/>
        <a:buChar char="•"/>
        <a:defRPr sz="2200">
          <a:solidFill>
            <a:schemeClr val="tx1"/>
          </a:solidFill>
          <a:latin typeface="+mn-lt"/>
          <a:cs typeface="+mn-cs"/>
        </a:defRPr>
      </a:lvl7pPr>
      <a:lvl8pPr marL="3429000" indent="-228600" algn="l" rtl="0" eaLnBrk="0" fontAlgn="base" hangingPunct="0">
        <a:spcBef>
          <a:spcPct val="35000"/>
        </a:spcBef>
        <a:spcAft>
          <a:spcPct val="0"/>
        </a:spcAft>
        <a:buSzPct val="85000"/>
        <a:buChar char="•"/>
        <a:defRPr sz="2200">
          <a:solidFill>
            <a:schemeClr val="tx1"/>
          </a:solidFill>
          <a:latin typeface="+mn-lt"/>
          <a:cs typeface="+mn-cs"/>
        </a:defRPr>
      </a:lvl8pPr>
      <a:lvl9pPr marL="3886200" indent="-228600" algn="l" rtl="0" eaLnBrk="0" fontAlgn="base" hangingPunct="0">
        <a:spcBef>
          <a:spcPct val="35000"/>
        </a:spcBef>
        <a:spcAft>
          <a:spcPct val="0"/>
        </a:spcAft>
        <a:buSzPct val="85000"/>
        <a:buChar char="•"/>
        <a:defRPr sz="2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sp>
        <p:nvSpPr>
          <p:cNvPr id="10243"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a:ext uri="{91240B29-F687-4F45-9708-019B960494DF}">
              <a14:hiddenLine xmlns:a14="http://schemas.microsoft.com/office/drawing/2010/main" w="76200" algn="ctr">
                <a:solidFill>
                  <a:srgbClr val="000000"/>
                </a:solidFill>
                <a:round/>
                <a:headEnd/>
                <a:tailEnd type="triangle" w="med" len="med"/>
              </a14:hiddenLine>
            </a:ext>
          </a:extLst>
        </p:spPr>
        <p:txBody>
          <a:bodyPr/>
          <a:lstStyle/>
          <a:p>
            <a:pPr algn="ctr" eaLnBrk="1" hangingPunct="1">
              <a:spcBef>
                <a:spcPct val="0"/>
              </a:spcBef>
            </a:pPr>
            <a:endParaRPr lang="en-US" sz="1800">
              <a:solidFill>
                <a:srgbClr val="000000"/>
              </a:solidFill>
              <a:latin typeface="Arial" pitchFamily="34" charset="0"/>
              <a:cs typeface="Arial" pitchFamily="34" charset="0"/>
            </a:endParaRPr>
          </a:p>
        </p:txBody>
      </p:sp>
      <p:sp>
        <p:nvSpPr>
          <p:cNvPr id="9"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lgn="ctr" eaLnBrk="1" hangingPunct="1">
              <a:spcBef>
                <a:spcPct val="0"/>
              </a:spcBef>
              <a:defRPr/>
            </a:pPr>
            <a:endParaRPr lang="en-US" sz="1800">
              <a:solidFill>
                <a:srgbClr val="000000"/>
              </a:solidFill>
              <a:latin typeface="Arial" pitchFamily="34" charset="0"/>
              <a:ea typeface="+mn-ea"/>
              <a:cs typeface="Arial" pitchFamily="34" charset="0"/>
            </a:endParaRPr>
          </a:p>
        </p:txBody>
      </p:sp>
      <p:pic>
        <p:nvPicPr>
          <p:cNvPr id="10245" name="Picture 5" descr="ExLibris-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spcBef>
                <a:spcPct val="0"/>
              </a:spcBef>
            </a:pPr>
            <a:fld id="{F299CA0C-773D-48E0-9FE2-CE6D1EC8A831}" type="slidenum">
              <a:rPr lang="en-US" sz="1000" b="1">
                <a:solidFill>
                  <a:srgbClr val="000000"/>
                </a:solidFill>
                <a:cs typeface="Arial" pitchFamily="34" charset="0"/>
              </a:rPr>
              <a:pPr algn="ctr">
                <a:spcBef>
                  <a:spcPct val="0"/>
                </a:spcBef>
              </a:pPr>
              <a:t>‹#›</a:t>
            </a:fld>
            <a:endParaRPr lang="en-US" sz="1000" b="1">
              <a:solidFill>
                <a:srgbClr val="000000"/>
              </a:solidFill>
              <a:cs typeface="Arial" pitchFamily="34" charset="0"/>
            </a:endParaRPr>
          </a:p>
        </p:txBody>
      </p:sp>
      <p:sp>
        <p:nvSpPr>
          <p:cNvPr id="10247"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pic>
        <p:nvPicPr>
          <p:cNvPr id="10248" name="Picture 6" descr="ruler"/>
          <p:cNvPicPr preferRelativeResize="0">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eaLnBrk="1" hangingPunct="1">
              <a:spcBef>
                <a:spcPct val="0"/>
              </a:spcBef>
              <a:defRPr/>
            </a:pPr>
            <a:endParaRPr lang="en-US" sz="1800">
              <a:solidFill>
                <a:srgbClr val="000000"/>
              </a:solidFill>
              <a:latin typeface="Arial" charset="0"/>
              <a:ea typeface="+mn-ea"/>
              <a:cs typeface="Arial" charset="0"/>
            </a:endParaRPr>
          </a:p>
        </p:txBody>
      </p:sp>
      <p:sp>
        <p:nvSpPr>
          <p:cNvPr id="10250" name="מלבן 7"/>
          <p:cNvSpPr>
            <a:spLocks noChangeArrowheads="1"/>
          </p:cNvSpPr>
          <p:nvPr/>
        </p:nvSpPr>
        <p:spPr bwMode="auto">
          <a:xfrm>
            <a:off x="0" y="625475"/>
            <a:ext cx="9144000" cy="3779838"/>
          </a:xfrm>
          <a:prstGeom prst="rect">
            <a:avLst/>
          </a:prstGeom>
          <a:solidFill>
            <a:schemeClr val="bg1"/>
          </a:solidFill>
          <a:ln>
            <a:noFill/>
          </a:ln>
          <a:extLst>
            <a:ext uri="{91240B29-F687-4F45-9708-019B960494DF}">
              <a14:hiddenLine xmlns:a14="http://schemas.microsoft.com/office/drawing/2010/main" w="76200" algn="ctr">
                <a:solidFill>
                  <a:srgbClr val="000000"/>
                </a:solidFill>
                <a:round/>
                <a:headEnd/>
                <a:tailEnd type="triangle" w="med" len="med"/>
              </a14:hiddenLine>
            </a:ext>
          </a:extLst>
        </p:spPr>
        <p:txBody>
          <a:bodyPr/>
          <a:lstStyle/>
          <a:p>
            <a:pPr algn="ctr" eaLnBrk="1" hangingPunct="1">
              <a:spcBef>
                <a:spcPct val="0"/>
              </a:spcBef>
            </a:pPr>
            <a:endParaRPr lang="en-US" sz="1800">
              <a:latin typeface="Arial" pitchFamily="34" charset="0"/>
              <a:cs typeface="Arial" pitchFamily="34" charset="0"/>
            </a:endParaRPr>
          </a:p>
        </p:txBody>
      </p:sp>
      <p:sp>
        <p:nvSpPr>
          <p:cNvPr id="10251" name="Rectangle 5"/>
          <p:cNvSpPr>
            <a:spLocks noChangeArrowheads="1"/>
          </p:cNvSpPr>
          <p:nvPr/>
        </p:nvSpPr>
        <p:spPr bwMode="auto">
          <a:xfrm>
            <a:off x="0" y="4437063"/>
            <a:ext cx="9144000" cy="2459037"/>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pic>
        <p:nvPicPr>
          <p:cNvPr id="10252" name="Picture 4" descr="intro_rainbow_ribbon"/>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362450"/>
            <a:ext cx="91440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3" name="Picture 3" descr="ExLibris-logo"/>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415088" y="663575"/>
            <a:ext cx="22098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4" name="Rectangle 3"/>
          <p:cNvSpPr>
            <a:spLocks noGrp="1" noChangeArrowheads="1"/>
          </p:cNvSpPr>
          <p:nvPr>
            <p:ph type="body" idx="1"/>
          </p:nvPr>
        </p:nvSpPr>
        <p:spPr bwMode="auto">
          <a:xfrm>
            <a:off x="685800" y="1398588"/>
            <a:ext cx="7772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55" name="Rectangle 2"/>
          <p:cNvSpPr>
            <a:spLocks noGrp="1" noChangeArrowheads="1"/>
          </p:cNvSpPr>
          <p:nvPr>
            <p:ph type="title"/>
          </p:nvPr>
        </p:nvSpPr>
        <p:spPr bwMode="auto">
          <a:xfrm>
            <a:off x="457200" y="12065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 name="Rectangle 4"/>
          <p:cNvSpPr>
            <a:spLocks noGrp="1" noChangeArrowheads="1"/>
          </p:cNvSpPr>
          <p:nvPr>
            <p:ph type="ftr" sz="quarter" idx="3"/>
          </p:nvPr>
        </p:nvSpPr>
        <p:spPr>
          <a:xfrm>
            <a:off x="0" y="6623050"/>
            <a:ext cx="4225925" cy="234950"/>
          </a:xfrm>
          <a:prstGeom prst="rect">
            <a:avLst/>
          </a:prstGeom>
          <a:ln/>
        </p:spPr>
        <p:txBody>
          <a:bodyPr/>
          <a:lstStyle>
            <a:lvl1pPr>
              <a:defRPr sz="1000"/>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4709" r:id="rId1"/>
    <p:sldLayoutId id="2147484710" r:id="rId2"/>
    <p:sldLayoutId id="2147484711" r:id="rId3"/>
    <p:sldLayoutId id="2147484712" r:id="rId4"/>
    <p:sldLayoutId id="2147484713" r:id="rId5"/>
    <p:sldLayoutId id="2147484714" r:id="rId6"/>
    <p:sldLayoutId id="2147484715" r:id="rId7"/>
    <p:sldLayoutId id="2147484716" r:id="rId8"/>
    <p:sldLayoutId id="2147484717" r:id="rId9"/>
    <p:sldLayoutId id="2147484718" r:id="rId10"/>
    <p:sldLayoutId id="2147484719" r:id="rId1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cs typeface="Arial" pitchFamily="34" charset="0"/>
        </a:defRPr>
      </a:lvl2pPr>
      <a:lvl3pPr algn="l" rtl="0" eaLnBrk="0" fontAlgn="base" hangingPunct="0">
        <a:spcBef>
          <a:spcPct val="0"/>
        </a:spcBef>
        <a:spcAft>
          <a:spcPct val="0"/>
        </a:spcAft>
        <a:defRPr sz="2400" b="1">
          <a:solidFill>
            <a:schemeClr val="tx2"/>
          </a:solidFill>
          <a:latin typeface="Verdana" pitchFamily="34" charset="0"/>
          <a:cs typeface="Arial" pitchFamily="34" charset="0"/>
        </a:defRPr>
      </a:lvl3pPr>
      <a:lvl4pPr algn="l" rtl="0" eaLnBrk="0" fontAlgn="base" hangingPunct="0">
        <a:spcBef>
          <a:spcPct val="0"/>
        </a:spcBef>
        <a:spcAft>
          <a:spcPct val="0"/>
        </a:spcAft>
        <a:defRPr sz="2400" b="1">
          <a:solidFill>
            <a:schemeClr val="tx2"/>
          </a:solidFill>
          <a:latin typeface="Verdana" pitchFamily="34" charset="0"/>
          <a:cs typeface="Arial" pitchFamily="34" charset="0"/>
        </a:defRPr>
      </a:lvl4pPr>
      <a:lvl5pPr algn="l" rtl="0" eaLnBrk="0" fontAlgn="base" hangingPunct="0">
        <a:spcBef>
          <a:spcPct val="0"/>
        </a:spcBef>
        <a:spcAft>
          <a:spcPct val="0"/>
        </a:spcAft>
        <a:defRPr sz="2400" b="1">
          <a:solidFill>
            <a:schemeClr val="tx2"/>
          </a:solidFill>
          <a:latin typeface="Verdana" pitchFamily="34" charset="0"/>
          <a:cs typeface="Arial" pitchFamily="34" charset="0"/>
        </a:defRPr>
      </a:lvl5pPr>
      <a:lvl6pPr marL="457200" algn="l" rtl="0" eaLnBrk="0" fontAlgn="base" hangingPunct="0">
        <a:spcBef>
          <a:spcPct val="0"/>
        </a:spcBef>
        <a:spcAft>
          <a:spcPct val="0"/>
        </a:spcAft>
        <a:defRPr sz="2400" b="1">
          <a:solidFill>
            <a:schemeClr val="tx2"/>
          </a:solidFill>
          <a:latin typeface="Verdana" pitchFamily="34" charset="0"/>
          <a:cs typeface="Arial" pitchFamily="34" charset="0"/>
        </a:defRPr>
      </a:lvl6pPr>
      <a:lvl7pPr marL="914400" algn="l" rtl="0" eaLnBrk="0" fontAlgn="base" hangingPunct="0">
        <a:spcBef>
          <a:spcPct val="0"/>
        </a:spcBef>
        <a:spcAft>
          <a:spcPct val="0"/>
        </a:spcAft>
        <a:defRPr sz="2400" b="1">
          <a:solidFill>
            <a:schemeClr val="tx2"/>
          </a:solidFill>
          <a:latin typeface="Verdana" pitchFamily="34" charset="0"/>
          <a:cs typeface="Arial" pitchFamily="34" charset="0"/>
        </a:defRPr>
      </a:lvl7pPr>
      <a:lvl8pPr marL="1371600" algn="l" rtl="0" eaLnBrk="0" fontAlgn="base" hangingPunct="0">
        <a:spcBef>
          <a:spcPct val="0"/>
        </a:spcBef>
        <a:spcAft>
          <a:spcPct val="0"/>
        </a:spcAft>
        <a:defRPr sz="2400" b="1">
          <a:solidFill>
            <a:schemeClr val="tx2"/>
          </a:solidFill>
          <a:latin typeface="Verdana" pitchFamily="34" charset="0"/>
          <a:cs typeface="Arial" pitchFamily="34" charset="0"/>
        </a:defRPr>
      </a:lvl8pPr>
      <a:lvl9pPr marL="1828800" algn="l" rtl="0" eaLnBrk="0" fontAlgn="base" hangingPunct="0">
        <a:spcBef>
          <a:spcPct val="0"/>
        </a:spcBef>
        <a:spcAft>
          <a:spcPct val="0"/>
        </a:spcAft>
        <a:defRPr sz="2400" b="1">
          <a:solidFill>
            <a:schemeClr val="tx2"/>
          </a:solidFill>
          <a:latin typeface="Verdana" pitchFamily="34" charset="0"/>
          <a:cs typeface="Arial" pitchFamily="34" charset="0"/>
        </a:defRPr>
      </a:lvl9pPr>
    </p:titleStyle>
    <p:bodyStyle>
      <a:lvl1pPr marL="342900" indent="-342900" algn="l" rtl="0" eaLnBrk="0" fontAlgn="base" hangingPunct="0">
        <a:spcBef>
          <a:spcPct val="35000"/>
        </a:spcBef>
        <a:spcAft>
          <a:spcPct val="0"/>
        </a:spcAft>
        <a:buSzPct val="85000"/>
        <a:buChar char="•"/>
        <a:defRPr sz="2200">
          <a:solidFill>
            <a:schemeClr val="tx1"/>
          </a:solidFill>
          <a:latin typeface="+mn-lt"/>
          <a:ea typeface="+mn-ea"/>
          <a:cs typeface="+mn-cs"/>
        </a:defRPr>
      </a:lvl1pPr>
      <a:lvl2pPr marL="742950" indent="-285750" algn="l" rtl="0" eaLnBrk="0" fontAlgn="base" hangingPunct="0">
        <a:spcBef>
          <a:spcPct val="35000"/>
        </a:spcBef>
        <a:spcAft>
          <a:spcPct val="0"/>
        </a:spcAft>
        <a:buSzPct val="85000"/>
        <a:buChar char="•"/>
        <a:defRPr sz="2200">
          <a:solidFill>
            <a:schemeClr val="tx1"/>
          </a:solidFill>
          <a:latin typeface="+mn-lt"/>
          <a:cs typeface="+mn-cs"/>
        </a:defRPr>
      </a:lvl2pPr>
      <a:lvl3pPr marL="1143000" indent="-228600" algn="l" rtl="0" eaLnBrk="0" fontAlgn="base" hangingPunct="0">
        <a:spcBef>
          <a:spcPct val="35000"/>
        </a:spcBef>
        <a:spcAft>
          <a:spcPct val="0"/>
        </a:spcAft>
        <a:buSzPct val="85000"/>
        <a:buChar char="•"/>
        <a:defRPr sz="2200">
          <a:solidFill>
            <a:schemeClr val="tx1"/>
          </a:solidFill>
          <a:latin typeface="+mn-lt"/>
          <a:cs typeface="+mn-cs"/>
        </a:defRPr>
      </a:lvl3pPr>
      <a:lvl4pPr marL="1600200" indent="-228600" algn="l" rtl="0" eaLnBrk="0" fontAlgn="base" hangingPunct="0">
        <a:spcBef>
          <a:spcPct val="35000"/>
        </a:spcBef>
        <a:spcAft>
          <a:spcPct val="0"/>
        </a:spcAft>
        <a:buSzPct val="85000"/>
        <a:buChar char="•"/>
        <a:defRPr sz="2200">
          <a:solidFill>
            <a:schemeClr val="tx1"/>
          </a:solidFill>
          <a:latin typeface="+mn-lt"/>
          <a:cs typeface="+mn-cs"/>
        </a:defRPr>
      </a:lvl4pPr>
      <a:lvl5pPr marL="2057400" indent="-228600" algn="l" rtl="0" eaLnBrk="0" fontAlgn="base" hangingPunct="0">
        <a:spcBef>
          <a:spcPct val="35000"/>
        </a:spcBef>
        <a:spcAft>
          <a:spcPct val="0"/>
        </a:spcAft>
        <a:buSzPct val="85000"/>
        <a:buChar char="•"/>
        <a:defRPr sz="2200">
          <a:solidFill>
            <a:schemeClr val="tx1"/>
          </a:solidFill>
          <a:latin typeface="+mn-lt"/>
          <a:cs typeface="+mn-cs"/>
        </a:defRPr>
      </a:lvl5pPr>
      <a:lvl6pPr marL="2514600" indent="-228600" algn="l" rtl="0" eaLnBrk="0" fontAlgn="base" hangingPunct="0">
        <a:spcBef>
          <a:spcPct val="35000"/>
        </a:spcBef>
        <a:spcAft>
          <a:spcPct val="0"/>
        </a:spcAft>
        <a:buSzPct val="85000"/>
        <a:buChar char="•"/>
        <a:defRPr sz="2200">
          <a:solidFill>
            <a:schemeClr val="tx1"/>
          </a:solidFill>
          <a:latin typeface="+mn-lt"/>
          <a:cs typeface="+mn-cs"/>
        </a:defRPr>
      </a:lvl6pPr>
      <a:lvl7pPr marL="2971800" indent="-228600" algn="l" rtl="0" eaLnBrk="0" fontAlgn="base" hangingPunct="0">
        <a:spcBef>
          <a:spcPct val="35000"/>
        </a:spcBef>
        <a:spcAft>
          <a:spcPct val="0"/>
        </a:spcAft>
        <a:buSzPct val="85000"/>
        <a:buChar char="•"/>
        <a:defRPr sz="2200">
          <a:solidFill>
            <a:schemeClr val="tx1"/>
          </a:solidFill>
          <a:latin typeface="+mn-lt"/>
          <a:cs typeface="+mn-cs"/>
        </a:defRPr>
      </a:lvl7pPr>
      <a:lvl8pPr marL="3429000" indent="-228600" algn="l" rtl="0" eaLnBrk="0" fontAlgn="base" hangingPunct="0">
        <a:spcBef>
          <a:spcPct val="35000"/>
        </a:spcBef>
        <a:spcAft>
          <a:spcPct val="0"/>
        </a:spcAft>
        <a:buSzPct val="85000"/>
        <a:buChar char="•"/>
        <a:defRPr sz="2200">
          <a:solidFill>
            <a:schemeClr val="tx1"/>
          </a:solidFill>
          <a:latin typeface="+mn-lt"/>
          <a:cs typeface="+mn-cs"/>
        </a:defRPr>
      </a:lvl8pPr>
      <a:lvl9pPr marL="3886200" indent="-228600" algn="l" rtl="0" eaLnBrk="0" fontAlgn="base" hangingPunct="0">
        <a:spcBef>
          <a:spcPct val="35000"/>
        </a:spcBef>
        <a:spcAft>
          <a:spcPct val="0"/>
        </a:spcAft>
        <a:buSzPct val="85000"/>
        <a:buChar char="•"/>
        <a:defRPr sz="2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sp>
        <p:nvSpPr>
          <p:cNvPr id="11267"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spcBef>
                <a:spcPct val="0"/>
              </a:spcBef>
            </a:pPr>
            <a:endParaRPr lang="en-US" sz="1800">
              <a:solidFill>
                <a:srgbClr val="000000"/>
              </a:solidFill>
              <a:latin typeface="Arial" pitchFamily="34" charset="0"/>
              <a:cs typeface="Arial" pitchFamily="34" charset="0"/>
            </a:endParaRPr>
          </a:p>
        </p:txBody>
      </p:sp>
      <p:sp>
        <p:nvSpPr>
          <p:cNvPr id="7"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lgn="ctr" eaLnBrk="1" hangingPunct="1">
              <a:spcBef>
                <a:spcPct val="0"/>
              </a:spcBef>
              <a:defRPr/>
            </a:pPr>
            <a:endParaRPr lang="en-US" sz="1800">
              <a:solidFill>
                <a:srgbClr val="000000"/>
              </a:solidFill>
              <a:latin typeface="Arial" pitchFamily="34" charset="0"/>
              <a:ea typeface="+mn-ea"/>
              <a:cs typeface="Arial" pitchFamily="34" charset="0"/>
            </a:endParaRPr>
          </a:p>
        </p:txBody>
      </p:sp>
      <p:pic>
        <p:nvPicPr>
          <p:cNvPr id="11269" name="Picture 5" descr="ExLibris-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spcBef>
                <a:spcPct val="0"/>
              </a:spcBef>
            </a:pPr>
            <a:fld id="{3EA61CD1-B0E1-4DDA-A6F0-EFBFF43BD5C8}" type="slidenum">
              <a:rPr lang="ar-SA" sz="1000" b="1">
                <a:solidFill>
                  <a:srgbClr val="000000"/>
                </a:solidFill>
              </a:rPr>
              <a:pPr algn="ctr">
                <a:spcBef>
                  <a:spcPct val="0"/>
                </a:spcBef>
              </a:pPr>
              <a:t>‹#›</a:t>
            </a:fld>
            <a:endParaRPr lang="en-US" sz="1000" b="1">
              <a:solidFill>
                <a:srgbClr val="000000"/>
              </a:solidFill>
            </a:endParaRPr>
          </a:p>
        </p:txBody>
      </p:sp>
      <p:sp>
        <p:nvSpPr>
          <p:cNvPr id="11271"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pic>
        <p:nvPicPr>
          <p:cNvPr id="11272" name="Picture 6" descr="ruler"/>
          <p:cNvPicPr preferRelativeResize="0">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eaLnBrk="1" hangingPunct="1">
              <a:spcBef>
                <a:spcPct val="0"/>
              </a:spcBef>
              <a:defRPr/>
            </a:pPr>
            <a:endParaRPr lang="en-US" sz="1800">
              <a:solidFill>
                <a:srgbClr val="000000"/>
              </a:solidFill>
              <a:latin typeface="Arial" charset="0"/>
              <a:ea typeface="+mn-ea"/>
              <a:cs typeface="Arial" charset="0"/>
            </a:endParaRPr>
          </a:p>
        </p:txBody>
      </p:sp>
      <p:sp>
        <p:nvSpPr>
          <p:cNvPr id="11274" name="מלבן 7"/>
          <p:cNvSpPr>
            <a:spLocks noChangeArrowheads="1"/>
          </p:cNvSpPr>
          <p:nvPr/>
        </p:nvSpPr>
        <p:spPr bwMode="auto">
          <a:xfrm>
            <a:off x="0" y="625475"/>
            <a:ext cx="9144000" cy="37798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0"/>
              </a:spcBef>
            </a:pPr>
            <a:endParaRPr lang="en-US" sz="1800">
              <a:solidFill>
                <a:srgbClr val="000000"/>
              </a:solidFill>
              <a:latin typeface="Arial" pitchFamily="34" charset="0"/>
              <a:cs typeface="Arial" pitchFamily="34" charset="0"/>
            </a:endParaRPr>
          </a:p>
        </p:txBody>
      </p:sp>
      <p:sp>
        <p:nvSpPr>
          <p:cNvPr id="11275" name="Rectangle 5"/>
          <p:cNvSpPr>
            <a:spLocks noChangeArrowheads="1"/>
          </p:cNvSpPr>
          <p:nvPr/>
        </p:nvSpPr>
        <p:spPr bwMode="auto">
          <a:xfrm>
            <a:off x="0" y="4437063"/>
            <a:ext cx="9144000" cy="2459037"/>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pic>
        <p:nvPicPr>
          <p:cNvPr id="11276" name="Picture 4" descr="intro_rainbow_ribbon"/>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362450"/>
            <a:ext cx="91440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7" name="Picture 3" descr="ExLibris-logo"/>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415088" y="663575"/>
            <a:ext cx="22098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8" name="Rectangle 3"/>
          <p:cNvSpPr>
            <a:spLocks noGrp="1" noChangeArrowheads="1"/>
          </p:cNvSpPr>
          <p:nvPr>
            <p:ph type="body" idx="1"/>
          </p:nvPr>
        </p:nvSpPr>
        <p:spPr bwMode="auto">
          <a:xfrm>
            <a:off x="1370013" y="2568575"/>
            <a:ext cx="6399212"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11279" name="Rectangle 2"/>
          <p:cNvSpPr>
            <a:spLocks noGrp="1" noChangeArrowheads="1"/>
          </p:cNvSpPr>
          <p:nvPr>
            <p:ph type="title"/>
          </p:nvPr>
        </p:nvSpPr>
        <p:spPr bwMode="auto">
          <a:xfrm>
            <a:off x="684213" y="1690688"/>
            <a:ext cx="77692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 name="Rectangle 4"/>
          <p:cNvSpPr>
            <a:spLocks noGrp="1" noChangeArrowheads="1"/>
          </p:cNvSpPr>
          <p:nvPr>
            <p:ph type="ftr" sz="quarter" idx="3"/>
          </p:nvPr>
        </p:nvSpPr>
        <p:spPr>
          <a:xfrm>
            <a:off x="0" y="6623050"/>
            <a:ext cx="4225925" cy="234950"/>
          </a:xfrm>
          <a:prstGeom prst="rect">
            <a:avLst/>
          </a:prstGeom>
          <a:ln/>
        </p:spPr>
        <p:txBody>
          <a:bodyPr/>
          <a:lstStyle>
            <a:lvl1pPr>
              <a:defRPr sz="1000" baseline="0"/>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4720" r:id="rId1"/>
    <p:sldLayoutId id="2147484721" r:id="rId2"/>
    <p:sldLayoutId id="2147484722" r:id="rId3"/>
    <p:sldLayoutId id="2147484723" r:id="rId4"/>
    <p:sldLayoutId id="2147484724" r:id="rId5"/>
    <p:sldLayoutId id="2147484725" r:id="rId6"/>
    <p:sldLayoutId id="2147484726" r:id="rId7"/>
    <p:sldLayoutId id="2147484727" r:id="rId8"/>
    <p:sldLayoutId id="2147484728" r:id="rId9"/>
    <p:sldLayoutId id="2147484729" r:id="rId10"/>
    <p:sldLayoutId id="2147484730" r:id="rId11"/>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pitchFamily="34" charset="0"/>
        </a:defRPr>
      </a:lvl2pPr>
      <a:lvl3pPr algn="ctr" rtl="0" eaLnBrk="0" fontAlgn="base" hangingPunct="0">
        <a:spcBef>
          <a:spcPct val="0"/>
        </a:spcBef>
        <a:spcAft>
          <a:spcPct val="0"/>
        </a:spcAft>
        <a:defRPr sz="2400" b="1">
          <a:solidFill>
            <a:schemeClr val="tx2"/>
          </a:solidFill>
          <a:latin typeface="Arial" pitchFamily="34" charset="0"/>
        </a:defRPr>
      </a:lvl3pPr>
      <a:lvl4pPr algn="ctr" rtl="0" eaLnBrk="0" fontAlgn="base" hangingPunct="0">
        <a:spcBef>
          <a:spcPct val="0"/>
        </a:spcBef>
        <a:spcAft>
          <a:spcPct val="0"/>
        </a:spcAft>
        <a:defRPr sz="2400" b="1">
          <a:solidFill>
            <a:schemeClr val="tx2"/>
          </a:solidFill>
          <a:latin typeface="Arial" pitchFamily="34" charset="0"/>
        </a:defRPr>
      </a:lvl4pPr>
      <a:lvl5pPr algn="ctr" rtl="0" eaLnBrk="0" fontAlgn="base" hangingPunct="0">
        <a:spcBef>
          <a:spcPct val="0"/>
        </a:spcBef>
        <a:spcAft>
          <a:spcPct val="0"/>
        </a:spcAft>
        <a:defRPr sz="2400" b="1">
          <a:solidFill>
            <a:schemeClr val="tx2"/>
          </a:solidFill>
          <a:latin typeface="Arial" pitchFamily="34" charset="0"/>
        </a:defRPr>
      </a:lvl5pPr>
      <a:lvl6pPr marL="457200" algn="ctr" rtl="0" eaLnBrk="0" fontAlgn="base" hangingPunct="0">
        <a:spcBef>
          <a:spcPct val="0"/>
        </a:spcBef>
        <a:spcAft>
          <a:spcPct val="0"/>
        </a:spcAft>
        <a:defRPr sz="2400" b="1">
          <a:solidFill>
            <a:schemeClr val="tx2"/>
          </a:solidFill>
          <a:latin typeface="Arial" pitchFamily="34" charset="0"/>
        </a:defRPr>
      </a:lvl6pPr>
      <a:lvl7pPr marL="914400" algn="ctr" rtl="0" eaLnBrk="0" fontAlgn="base" hangingPunct="0">
        <a:spcBef>
          <a:spcPct val="0"/>
        </a:spcBef>
        <a:spcAft>
          <a:spcPct val="0"/>
        </a:spcAft>
        <a:defRPr sz="2400" b="1">
          <a:solidFill>
            <a:schemeClr val="tx2"/>
          </a:solidFill>
          <a:latin typeface="Arial" pitchFamily="34" charset="0"/>
        </a:defRPr>
      </a:lvl7pPr>
      <a:lvl8pPr marL="1371600" algn="ctr" rtl="0" eaLnBrk="0" fontAlgn="base" hangingPunct="0">
        <a:spcBef>
          <a:spcPct val="0"/>
        </a:spcBef>
        <a:spcAft>
          <a:spcPct val="0"/>
        </a:spcAft>
        <a:defRPr sz="2400" b="1">
          <a:solidFill>
            <a:schemeClr val="tx2"/>
          </a:solidFill>
          <a:latin typeface="Arial" pitchFamily="34" charset="0"/>
        </a:defRPr>
      </a:lvl8pPr>
      <a:lvl9pPr marL="1828800" algn="ctr" rtl="0" eaLnBrk="0" fontAlgn="base" hangingPunct="0">
        <a:spcBef>
          <a:spcPct val="0"/>
        </a:spcBef>
        <a:spcAft>
          <a:spcPct val="0"/>
        </a:spcAft>
        <a:defRPr sz="2400" b="1">
          <a:solidFill>
            <a:schemeClr val="tx2"/>
          </a:solidFill>
          <a:latin typeface="Arial" pitchFamily="34" charset="0"/>
        </a:defRPr>
      </a:lvl9pPr>
    </p:titleStyle>
    <p:bodyStyle>
      <a:lvl1pPr marL="342900" indent="-342900" algn="ctr" rtl="0" eaLnBrk="0" fontAlgn="base" hangingPunct="0">
        <a:spcBef>
          <a:spcPct val="35000"/>
        </a:spcBef>
        <a:spcAft>
          <a:spcPct val="0"/>
        </a:spcAft>
        <a:buSzPct val="85000"/>
        <a:defRPr sz="2200">
          <a:solidFill>
            <a:srgbClr val="595959"/>
          </a:solidFill>
          <a:latin typeface="+mn-lt"/>
          <a:ea typeface="+mn-ea"/>
          <a:cs typeface="+mn-cs"/>
        </a:defRPr>
      </a:lvl1pPr>
      <a:lvl2pPr marL="742950" indent="-285750" algn="l" rtl="0" eaLnBrk="0" fontAlgn="base" hangingPunct="0">
        <a:spcBef>
          <a:spcPct val="35000"/>
        </a:spcBef>
        <a:spcAft>
          <a:spcPct val="0"/>
        </a:spcAft>
        <a:buSzPct val="85000"/>
        <a:defRPr sz="2200">
          <a:solidFill>
            <a:schemeClr val="tx1"/>
          </a:solidFill>
          <a:latin typeface="+mn-lt"/>
        </a:defRPr>
      </a:lvl2pPr>
      <a:lvl3pPr marL="1143000" indent="-228600" algn="l" rtl="0" eaLnBrk="0" fontAlgn="base" hangingPunct="0">
        <a:spcBef>
          <a:spcPct val="35000"/>
        </a:spcBef>
        <a:spcAft>
          <a:spcPct val="0"/>
        </a:spcAft>
        <a:buSzPct val="85000"/>
        <a:defRPr sz="2200">
          <a:solidFill>
            <a:schemeClr val="tx1"/>
          </a:solidFill>
          <a:latin typeface="+mn-lt"/>
        </a:defRPr>
      </a:lvl3pPr>
      <a:lvl4pPr marL="1600200" indent="-228600" algn="l" rtl="0" eaLnBrk="0" fontAlgn="base" hangingPunct="0">
        <a:spcBef>
          <a:spcPct val="35000"/>
        </a:spcBef>
        <a:spcAft>
          <a:spcPct val="0"/>
        </a:spcAft>
        <a:buSzPct val="85000"/>
        <a:defRPr sz="2200">
          <a:solidFill>
            <a:schemeClr val="tx1"/>
          </a:solidFill>
          <a:latin typeface="+mn-lt"/>
        </a:defRPr>
      </a:lvl4pPr>
      <a:lvl5pPr marL="2057400" indent="-228600" algn="l" rtl="0" eaLnBrk="0" fontAlgn="base" hangingPunct="0">
        <a:spcBef>
          <a:spcPct val="35000"/>
        </a:spcBef>
        <a:spcAft>
          <a:spcPct val="0"/>
        </a:spcAft>
        <a:buSzPct val="85000"/>
        <a:defRPr sz="2200">
          <a:solidFill>
            <a:schemeClr val="tx1"/>
          </a:solidFill>
          <a:latin typeface="+mn-lt"/>
        </a:defRPr>
      </a:lvl5pPr>
      <a:lvl6pPr marL="2514600" indent="-228600" algn="l" rtl="0" eaLnBrk="0" fontAlgn="base" hangingPunct="0">
        <a:spcBef>
          <a:spcPct val="35000"/>
        </a:spcBef>
        <a:spcAft>
          <a:spcPct val="0"/>
        </a:spcAft>
        <a:buSzPct val="85000"/>
        <a:defRPr sz="2200">
          <a:solidFill>
            <a:schemeClr val="tx1"/>
          </a:solidFill>
          <a:latin typeface="+mn-lt"/>
        </a:defRPr>
      </a:lvl6pPr>
      <a:lvl7pPr marL="2971800" indent="-228600" algn="l" rtl="0" eaLnBrk="0" fontAlgn="base" hangingPunct="0">
        <a:spcBef>
          <a:spcPct val="35000"/>
        </a:spcBef>
        <a:spcAft>
          <a:spcPct val="0"/>
        </a:spcAft>
        <a:buSzPct val="85000"/>
        <a:defRPr sz="2200">
          <a:solidFill>
            <a:schemeClr val="tx1"/>
          </a:solidFill>
          <a:latin typeface="+mn-lt"/>
        </a:defRPr>
      </a:lvl7pPr>
      <a:lvl8pPr marL="3429000" indent="-228600" algn="l" rtl="0" eaLnBrk="0" fontAlgn="base" hangingPunct="0">
        <a:spcBef>
          <a:spcPct val="35000"/>
        </a:spcBef>
        <a:spcAft>
          <a:spcPct val="0"/>
        </a:spcAft>
        <a:buSzPct val="85000"/>
        <a:defRPr sz="2200">
          <a:solidFill>
            <a:schemeClr val="tx1"/>
          </a:solidFill>
          <a:latin typeface="+mn-lt"/>
        </a:defRPr>
      </a:lvl8pPr>
      <a:lvl9pPr marL="3886200" indent="-228600" algn="l" rtl="0" eaLnBrk="0" fontAlgn="base" hangingPunct="0">
        <a:spcBef>
          <a:spcPct val="35000"/>
        </a:spcBef>
        <a:spcAft>
          <a:spcPct val="0"/>
        </a:spcAft>
        <a:buSzPct val="85000"/>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1"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spcBef>
                <a:spcPct val="0"/>
              </a:spcBef>
            </a:pPr>
            <a:endParaRPr lang="en-US" sz="1800">
              <a:solidFill>
                <a:srgbClr val="000000"/>
              </a:solidFill>
              <a:latin typeface="Arial" pitchFamily="34" charset="0"/>
              <a:cs typeface="Arial" pitchFamily="34" charset="0"/>
            </a:endParaRPr>
          </a:p>
        </p:txBody>
      </p:sp>
      <p:sp>
        <p:nvSpPr>
          <p:cNvPr id="7"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lgn="ctr" eaLnBrk="1" hangingPunct="1">
              <a:spcBef>
                <a:spcPct val="0"/>
              </a:spcBef>
              <a:defRPr/>
            </a:pPr>
            <a:endParaRPr lang="en-US" sz="1800">
              <a:solidFill>
                <a:srgbClr val="000000"/>
              </a:solidFill>
              <a:latin typeface="Arial" pitchFamily="34" charset="0"/>
              <a:ea typeface="+mn-ea"/>
              <a:cs typeface="Arial" pitchFamily="34" charset="0"/>
            </a:endParaRPr>
          </a:p>
        </p:txBody>
      </p:sp>
      <p:pic>
        <p:nvPicPr>
          <p:cNvPr id="12293" name="Picture 5" descr="ExLibris-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spcBef>
                <a:spcPct val="0"/>
              </a:spcBef>
            </a:pPr>
            <a:fld id="{FCFED3AF-F992-42B3-81F6-75155550E106}" type="slidenum">
              <a:rPr lang="ar-SA" sz="1000" b="1">
                <a:solidFill>
                  <a:srgbClr val="000000"/>
                </a:solidFill>
              </a:rPr>
              <a:pPr algn="ctr">
                <a:spcBef>
                  <a:spcPct val="0"/>
                </a:spcBef>
              </a:pPr>
              <a:t>‹#›</a:t>
            </a:fld>
            <a:endParaRPr lang="en-US" sz="1000" b="1">
              <a:solidFill>
                <a:srgbClr val="000000"/>
              </a:solidFill>
            </a:endParaRPr>
          </a:p>
        </p:txBody>
      </p:sp>
      <p:sp>
        <p:nvSpPr>
          <p:cNvPr id="12295"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pic>
        <p:nvPicPr>
          <p:cNvPr id="12296" name="Picture 6" descr="ruler"/>
          <p:cNvPicPr preferRelativeResize="0">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eaLnBrk="1" hangingPunct="1">
              <a:spcBef>
                <a:spcPct val="0"/>
              </a:spcBef>
              <a:defRPr/>
            </a:pPr>
            <a:endParaRPr lang="en-US" sz="1800">
              <a:solidFill>
                <a:srgbClr val="000000"/>
              </a:solidFill>
              <a:latin typeface="Arial" charset="0"/>
              <a:ea typeface="+mn-ea"/>
              <a:cs typeface="Arial" charset="0"/>
            </a:endParaRPr>
          </a:p>
        </p:txBody>
      </p:sp>
      <p:sp>
        <p:nvSpPr>
          <p:cNvPr id="12298" name="מלבן 7"/>
          <p:cNvSpPr>
            <a:spLocks noChangeArrowheads="1"/>
          </p:cNvSpPr>
          <p:nvPr/>
        </p:nvSpPr>
        <p:spPr bwMode="auto">
          <a:xfrm>
            <a:off x="0" y="625475"/>
            <a:ext cx="9144000" cy="37798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0"/>
              </a:spcBef>
            </a:pPr>
            <a:endParaRPr lang="en-US" sz="1800">
              <a:solidFill>
                <a:srgbClr val="000000"/>
              </a:solidFill>
              <a:latin typeface="Arial" pitchFamily="34" charset="0"/>
              <a:cs typeface="Arial" pitchFamily="34" charset="0"/>
            </a:endParaRPr>
          </a:p>
        </p:txBody>
      </p:sp>
      <p:sp>
        <p:nvSpPr>
          <p:cNvPr id="12299" name="Rectangle 5"/>
          <p:cNvSpPr>
            <a:spLocks noChangeArrowheads="1"/>
          </p:cNvSpPr>
          <p:nvPr/>
        </p:nvSpPr>
        <p:spPr bwMode="auto">
          <a:xfrm>
            <a:off x="0" y="0"/>
            <a:ext cx="9144000" cy="2459038"/>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pic>
        <p:nvPicPr>
          <p:cNvPr id="12300" name="Picture 4" descr="intro_rainbow_ribbon"/>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2408238"/>
            <a:ext cx="91440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3" descr="ExLibris-logo"/>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467100" y="5137150"/>
            <a:ext cx="22098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2" name="מלבן 11"/>
          <p:cNvSpPr>
            <a:spLocks noChangeArrowheads="1"/>
          </p:cNvSpPr>
          <p:nvPr/>
        </p:nvSpPr>
        <p:spPr bwMode="auto">
          <a:xfrm>
            <a:off x="7724775" y="6116638"/>
            <a:ext cx="1419225" cy="7413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0"/>
              </a:spcBef>
            </a:pPr>
            <a:endParaRPr lang="en-US" sz="1800">
              <a:solidFill>
                <a:srgbClr val="000000"/>
              </a:solidFill>
              <a:latin typeface="Arial" pitchFamily="34" charset="0"/>
              <a:cs typeface="Arial" pitchFamily="34" charset="0"/>
            </a:endParaRPr>
          </a:p>
        </p:txBody>
      </p:sp>
      <p:sp>
        <p:nvSpPr>
          <p:cNvPr id="12303" name="מלבן 13"/>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sp>
        <p:nvSpPr>
          <p:cNvPr id="19" name="מלבן 14"/>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eaLnBrk="1" hangingPunct="1">
              <a:spcBef>
                <a:spcPct val="0"/>
              </a:spcBef>
              <a:defRPr/>
            </a:pPr>
            <a:endParaRPr lang="en-US" sz="1800">
              <a:solidFill>
                <a:srgbClr val="000000"/>
              </a:solidFill>
              <a:latin typeface="Arial" charset="0"/>
              <a:ea typeface="+mn-ea"/>
              <a:cs typeface="Arial" charset="0"/>
            </a:endParaRPr>
          </a:p>
        </p:txBody>
      </p:sp>
      <p:sp>
        <p:nvSpPr>
          <p:cNvPr id="12305"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spcBef>
                <a:spcPct val="0"/>
              </a:spcBef>
            </a:pPr>
            <a:fld id="{4F0E77F8-BFEC-4093-9B15-AB1D73361D0E}" type="slidenum">
              <a:rPr lang="ar-SA" sz="1000" b="1">
                <a:solidFill>
                  <a:srgbClr val="000000"/>
                </a:solidFill>
              </a:rPr>
              <a:pPr algn="ctr">
                <a:spcBef>
                  <a:spcPct val="0"/>
                </a:spcBef>
              </a:pPr>
              <a:t>‹#›</a:t>
            </a:fld>
            <a:endParaRPr lang="en-US" sz="1000" b="1">
              <a:solidFill>
                <a:srgbClr val="000000"/>
              </a:solidFill>
            </a:endParaRPr>
          </a:p>
        </p:txBody>
      </p:sp>
      <p:sp>
        <p:nvSpPr>
          <p:cNvPr id="12306" name="Rectangle 3"/>
          <p:cNvSpPr>
            <a:spLocks noGrp="1" noChangeArrowheads="1"/>
          </p:cNvSpPr>
          <p:nvPr>
            <p:ph type="body" idx="1"/>
          </p:nvPr>
        </p:nvSpPr>
        <p:spPr bwMode="auto">
          <a:xfrm>
            <a:off x="1370013" y="2568575"/>
            <a:ext cx="6399212"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12307" name="Rectangle 2"/>
          <p:cNvSpPr>
            <a:spLocks noGrp="1" noChangeArrowheads="1"/>
          </p:cNvSpPr>
          <p:nvPr>
            <p:ph type="title"/>
          </p:nvPr>
        </p:nvSpPr>
        <p:spPr bwMode="auto">
          <a:xfrm>
            <a:off x="684213" y="1690688"/>
            <a:ext cx="77692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2" name="Rectangle 4"/>
          <p:cNvSpPr>
            <a:spLocks noGrp="1" noChangeArrowheads="1"/>
          </p:cNvSpPr>
          <p:nvPr>
            <p:ph type="ftr" sz="quarter" idx="3"/>
          </p:nvPr>
        </p:nvSpPr>
        <p:spPr>
          <a:xfrm>
            <a:off x="0" y="6623050"/>
            <a:ext cx="4225925" cy="234950"/>
          </a:xfrm>
          <a:prstGeom prst="rect">
            <a:avLst/>
          </a:prstGeom>
          <a:ln/>
        </p:spPr>
        <p:txBody>
          <a:bodyPr/>
          <a:lstStyle>
            <a:lvl1pPr>
              <a:defRPr sz="1000"/>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4731" r:id="rId1"/>
    <p:sldLayoutId id="2147484732" r:id="rId2"/>
    <p:sldLayoutId id="2147484733" r:id="rId3"/>
    <p:sldLayoutId id="2147484734" r:id="rId4"/>
    <p:sldLayoutId id="2147484735" r:id="rId5"/>
    <p:sldLayoutId id="2147484736" r:id="rId6"/>
    <p:sldLayoutId id="2147484737" r:id="rId7"/>
    <p:sldLayoutId id="2147484738" r:id="rId8"/>
    <p:sldLayoutId id="2147484739" r:id="rId9"/>
    <p:sldLayoutId id="2147484740" r:id="rId10"/>
    <p:sldLayoutId id="2147484741" r:id="rId11"/>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pitchFamily="34" charset="0"/>
        </a:defRPr>
      </a:lvl2pPr>
      <a:lvl3pPr algn="ctr" rtl="0" eaLnBrk="0" fontAlgn="base" hangingPunct="0">
        <a:spcBef>
          <a:spcPct val="0"/>
        </a:spcBef>
        <a:spcAft>
          <a:spcPct val="0"/>
        </a:spcAft>
        <a:defRPr sz="2400" b="1">
          <a:solidFill>
            <a:schemeClr val="tx2"/>
          </a:solidFill>
          <a:latin typeface="Arial" pitchFamily="34" charset="0"/>
        </a:defRPr>
      </a:lvl3pPr>
      <a:lvl4pPr algn="ctr" rtl="0" eaLnBrk="0" fontAlgn="base" hangingPunct="0">
        <a:spcBef>
          <a:spcPct val="0"/>
        </a:spcBef>
        <a:spcAft>
          <a:spcPct val="0"/>
        </a:spcAft>
        <a:defRPr sz="2400" b="1">
          <a:solidFill>
            <a:schemeClr val="tx2"/>
          </a:solidFill>
          <a:latin typeface="Arial" pitchFamily="34" charset="0"/>
        </a:defRPr>
      </a:lvl4pPr>
      <a:lvl5pPr algn="ctr" rtl="0" eaLnBrk="0" fontAlgn="base" hangingPunct="0">
        <a:spcBef>
          <a:spcPct val="0"/>
        </a:spcBef>
        <a:spcAft>
          <a:spcPct val="0"/>
        </a:spcAft>
        <a:defRPr sz="2400" b="1">
          <a:solidFill>
            <a:schemeClr val="tx2"/>
          </a:solidFill>
          <a:latin typeface="Arial" pitchFamily="34" charset="0"/>
        </a:defRPr>
      </a:lvl5pPr>
      <a:lvl6pPr marL="457200" algn="ctr" rtl="0" eaLnBrk="0" fontAlgn="base" hangingPunct="0">
        <a:spcBef>
          <a:spcPct val="0"/>
        </a:spcBef>
        <a:spcAft>
          <a:spcPct val="0"/>
        </a:spcAft>
        <a:defRPr sz="2400" b="1">
          <a:solidFill>
            <a:schemeClr val="tx2"/>
          </a:solidFill>
          <a:latin typeface="Arial" pitchFamily="34" charset="0"/>
        </a:defRPr>
      </a:lvl6pPr>
      <a:lvl7pPr marL="914400" algn="ctr" rtl="0" eaLnBrk="0" fontAlgn="base" hangingPunct="0">
        <a:spcBef>
          <a:spcPct val="0"/>
        </a:spcBef>
        <a:spcAft>
          <a:spcPct val="0"/>
        </a:spcAft>
        <a:defRPr sz="2400" b="1">
          <a:solidFill>
            <a:schemeClr val="tx2"/>
          </a:solidFill>
          <a:latin typeface="Arial" pitchFamily="34" charset="0"/>
        </a:defRPr>
      </a:lvl7pPr>
      <a:lvl8pPr marL="1371600" algn="ctr" rtl="0" eaLnBrk="0" fontAlgn="base" hangingPunct="0">
        <a:spcBef>
          <a:spcPct val="0"/>
        </a:spcBef>
        <a:spcAft>
          <a:spcPct val="0"/>
        </a:spcAft>
        <a:defRPr sz="2400" b="1">
          <a:solidFill>
            <a:schemeClr val="tx2"/>
          </a:solidFill>
          <a:latin typeface="Arial" pitchFamily="34" charset="0"/>
        </a:defRPr>
      </a:lvl8pPr>
      <a:lvl9pPr marL="1828800" algn="ctr" rtl="0" eaLnBrk="0" fontAlgn="base" hangingPunct="0">
        <a:spcBef>
          <a:spcPct val="0"/>
        </a:spcBef>
        <a:spcAft>
          <a:spcPct val="0"/>
        </a:spcAft>
        <a:defRPr sz="2400" b="1">
          <a:solidFill>
            <a:schemeClr val="tx2"/>
          </a:solidFill>
          <a:latin typeface="Arial" pitchFamily="34" charset="0"/>
        </a:defRPr>
      </a:lvl9pPr>
    </p:titleStyle>
    <p:bodyStyle>
      <a:lvl1pPr marL="342900" indent="-342900" algn="ctr" rtl="0" eaLnBrk="0" fontAlgn="base" hangingPunct="0">
        <a:spcBef>
          <a:spcPct val="35000"/>
        </a:spcBef>
        <a:spcAft>
          <a:spcPct val="0"/>
        </a:spcAft>
        <a:buSzPct val="85000"/>
        <a:defRPr sz="2200">
          <a:solidFill>
            <a:srgbClr val="595959"/>
          </a:solidFill>
          <a:latin typeface="+mn-lt"/>
          <a:ea typeface="+mn-ea"/>
          <a:cs typeface="+mn-cs"/>
        </a:defRPr>
      </a:lvl1pPr>
      <a:lvl2pPr marL="742950" indent="-285750" algn="l" rtl="0" eaLnBrk="0" fontAlgn="base" hangingPunct="0">
        <a:spcBef>
          <a:spcPct val="35000"/>
        </a:spcBef>
        <a:spcAft>
          <a:spcPct val="0"/>
        </a:spcAft>
        <a:buSzPct val="85000"/>
        <a:defRPr sz="2200">
          <a:solidFill>
            <a:schemeClr val="tx1"/>
          </a:solidFill>
          <a:latin typeface="+mn-lt"/>
        </a:defRPr>
      </a:lvl2pPr>
      <a:lvl3pPr marL="1143000" indent="-228600" algn="l" rtl="0" eaLnBrk="0" fontAlgn="base" hangingPunct="0">
        <a:spcBef>
          <a:spcPct val="35000"/>
        </a:spcBef>
        <a:spcAft>
          <a:spcPct val="0"/>
        </a:spcAft>
        <a:buSzPct val="85000"/>
        <a:defRPr sz="2200">
          <a:solidFill>
            <a:schemeClr val="tx1"/>
          </a:solidFill>
          <a:latin typeface="+mn-lt"/>
        </a:defRPr>
      </a:lvl3pPr>
      <a:lvl4pPr marL="1600200" indent="-228600" algn="l" rtl="0" eaLnBrk="0" fontAlgn="base" hangingPunct="0">
        <a:spcBef>
          <a:spcPct val="35000"/>
        </a:spcBef>
        <a:spcAft>
          <a:spcPct val="0"/>
        </a:spcAft>
        <a:buSzPct val="85000"/>
        <a:defRPr sz="2200">
          <a:solidFill>
            <a:schemeClr val="tx1"/>
          </a:solidFill>
          <a:latin typeface="+mn-lt"/>
        </a:defRPr>
      </a:lvl4pPr>
      <a:lvl5pPr marL="2057400" indent="-228600" algn="l" rtl="0" eaLnBrk="0" fontAlgn="base" hangingPunct="0">
        <a:spcBef>
          <a:spcPct val="35000"/>
        </a:spcBef>
        <a:spcAft>
          <a:spcPct val="0"/>
        </a:spcAft>
        <a:buSzPct val="85000"/>
        <a:defRPr sz="2200">
          <a:solidFill>
            <a:schemeClr val="tx1"/>
          </a:solidFill>
          <a:latin typeface="+mn-lt"/>
        </a:defRPr>
      </a:lvl5pPr>
      <a:lvl6pPr marL="2514600" indent="-228600" algn="l" rtl="0" eaLnBrk="0" fontAlgn="base" hangingPunct="0">
        <a:spcBef>
          <a:spcPct val="35000"/>
        </a:spcBef>
        <a:spcAft>
          <a:spcPct val="0"/>
        </a:spcAft>
        <a:buSzPct val="85000"/>
        <a:defRPr sz="2200">
          <a:solidFill>
            <a:schemeClr val="tx1"/>
          </a:solidFill>
          <a:latin typeface="+mn-lt"/>
        </a:defRPr>
      </a:lvl6pPr>
      <a:lvl7pPr marL="2971800" indent="-228600" algn="l" rtl="0" eaLnBrk="0" fontAlgn="base" hangingPunct="0">
        <a:spcBef>
          <a:spcPct val="35000"/>
        </a:spcBef>
        <a:spcAft>
          <a:spcPct val="0"/>
        </a:spcAft>
        <a:buSzPct val="85000"/>
        <a:defRPr sz="2200">
          <a:solidFill>
            <a:schemeClr val="tx1"/>
          </a:solidFill>
          <a:latin typeface="+mn-lt"/>
        </a:defRPr>
      </a:lvl7pPr>
      <a:lvl8pPr marL="3429000" indent="-228600" algn="l" rtl="0" eaLnBrk="0" fontAlgn="base" hangingPunct="0">
        <a:spcBef>
          <a:spcPct val="35000"/>
        </a:spcBef>
        <a:spcAft>
          <a:spcPct val="0"/>
        </a:spcAft>
        <a:buSzPct val="85000"/>
        <a:defRPr sz="2200">
          <a:solidFill>
            <a:schemeClr val="tx1"/>
          </a:solidFill>
          <a:latin typeface="+mn-lt"/>
        </a:defRPr>
      </a:lvl8pPr>
      <a:lvl9pPr marL="3886200" indent="-228600" algn="l" rtl="0" eaLnBrk="0" fontAlgn="base" hangingPunct="0">
        <a:spcBef>
          <a:spcPct val="35000"/>
        </a:spcBef>
        <a:spcAft>
          <a:spcPct val="0"/>
        </a:spcAft>
        <a:buSzPct val="85000"/>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sp>
        <p:nvSpPr>
          <p:cNvPr id="2051"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a:ext uri="{91240B29-F687-4F45-9708-019B960494DF}">
              <a14:hiddenLine xmlns:a14="http://schemas.microsoft.com/office/drawing/2010/main" w="76200" algn="ctr">
                <a:solidFill>
                  <a:srgbClr val="000000"/>
                </a:solidFill>
                <a:round/>
                <a:headEnd/>
                <a:tailEnd type="triangle" w="med" len="med"/>
              </a14:hiddenLine>
            </a:ext>
          </a:extLst>
        </p:spPr>
        <p:txBody>
          <a:bodyPr/>
          <a:lstStyle/>
          <a:p>
            <a:pPr algn="ctr" eaLnBrk="1" hangingPunct="1">
              <a:spcBef>
                <a:spcPct val="0"/>
              </a:spcBef>
            </a:pPr>
            <a:endParaRPr lang="en-US" sz="1800">
              <a:solidFill>
                <a:srgbClr val="000000"/>
              </a:solidFill>
              <a:latin typeface="Arial" pitchFamily="34" charset="0"/>
              <a:cs typeface="Arial" pitchFamily="34" charset="0"/>
            </a:endParaRPr>
          </a:p>
        </p:txBody>
      </p:sp>
      <p:sp>
        <p:nvSpPr>
          <p:cNvPr id="9"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lgn="ctr" eaLnBrk="1" hangingPunct="1">
              <a:spcBef>
                <a:spcPct val="0"/>
              </a:spcBef>
              <a:defRPr/>
            </a:pPr>
            <a:endParaRPr lang="en-US" sz="1800">
              <a:solidFill>
                <a:srgbClr val="000000"/>
              </a:solidFill>
              <a:latin typeface="Arial" pitchFamily="34" charset="0"/>
              <a:ea typeface="+mn-ea"/>
              <a:cs typeface="Arial" pitchFamily="34" charset="0"/>
            </a:endParaRPr>
          </a:p>
        </p:txBody>
      </p:sp>
      <p:pic>
        <p:nvPicPr>
          <p:cNvPr id="2053" name="Picture 5" descr="ExLibris-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spcBef>
                <a:spcPct val="0"/>
              </a:spcBef>
            </a:pPr>
            <a:fld id="{6FB63321-4B83-4A29-BAB7-E1EAFCF814D5}" type="slidenum">
              <a:rPr lang="en-US" sz="1000" b="1">
                <a:solidFill>
                  <a:srgbClr val="000000"/>
                </a:solidFill>
                <a:cs typeface="Arial" pitchFamily="34" charset="0"/>
              </a:rPr>
              <a:pPr algn="ctr">
                <a:spcBef>
                  <a:spcPct val="0"/>
                </a:spcBef>
              </a:pPr>
              <a:t>‹#›</a:t>
            </a:fld>
            <a:endParaRPr lang="en-US" sz="1000" b="1">
              <a:solidFill>
                <a:srgbClr val="000000"/>
              </a:solidFill>
              <a:cs typeface="Arial" pitchFamily="34" charset="0"/>
            </a:endParaRPr>
          </a:p>
        </p:txBody>
      </p:sp>
      <p:sp>
        <p:nvSpPr>
          <p:cNvPr id="2055"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pic>
        <p:nvPicPr>
          <p:cNvPr id="2056" name="Picture 6" descr="ruler"/>
          <p:cNvPicPr preferRelativeResize="0">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eaLnBrk="1" hangingPunct="1">
              <a:spcBef>
                <a:spcPct val="0"/>
              </a:spcBef>
              <a:defRPr/>
            </a:pPr>
            <a:endParaRPr lang="en-US" sz="1800">
              <a:solidFill>
                <a:srgbClr val="000000"/>
              </a:solidFill>
              <a:latin typeface="Arial" charset="0"/>
              <a:ea typeface="+mn-ea"/>
              <a:cs typeface="Arial" charset="0"/>
            </a:endParaRPr>
          </a:p>
        </p:txBody>
      </p:sp>
      <p:sp>
        <p:nvSpPr>
          <p:cNvPr id="2058" name="Rectangle 5"/>
          <p:cNvSpPr>
            <a:spLocks noChangeArrowheads="1"/>
          </p:cNvSpPr>
          <p:nvPr/>
        </p:nvSpPr>
        <p:spPr bwMode="auto">
          <a:xfrm rot="10800000">
            <a:off x="0" y="0"/>
            <a:ext cx="9144000" cy="4413250"/>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pic>
        <p:nvPicPr>
          <p:cNvPr id="2059" name="Picture 4" descr="intro_rainbow_ribbon"/>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362450"/>
            <a:ext cx="91440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0" name="מלבן 11"/>
          <p:cNvSpPr>
            <a:spLocks noChangeArrowheads="1"/>
          </p:cNvSpPr>
          <p:nvPr/>
        </p:nvSpPr>
        <p:spPr bwMode="auto">
          <a:xfrm>
            <a:off x="0" y="6116638"/>
            <a:ext cx="9144000" cy="741362"/>
          </a:xfrm>
          <a:prstGeom prst="rect">
            <a:avLst/>
          </a:prstGeom>
          <a:solidFill>
            <a:schemeClr val="bg1"/>
          </a:solidFill>
          <a:ln>
            <a:noFill/>
          </a:ln>
          <a:extLst>
            <a:ext uri="{91240B29-F687-4F45-9708-019B960494DF}">
              <a14:hiddenLine xmlns:a14="http://schemas.microsoft.com/office/drawing/2010/main" w="76200" algn="ctr">
                <a:solidFill>
                  <a:srgbClr val="000000"/>
                </a:solidFill>
                <a:round/>
                <a:headEnd/>
                <a:tailEnd type="triangle" w="med" len="med"/>
              </a14:hiddenLine>
            </a:ext>
          </a:extLst>
        </p:spPr>
        <p:txBody>
          <a:bodyPr/>
          <a:lstStyle/>
          <a:p>
            <a:pPr algn="ctr" eaLnBrk="1" hangingPunct="1">
              <a:spcBef>
                <a:spcPct val="0"/>
              </a:spcBef>
            </a:pPr>
            <a:endParaRPr lang="en-US" sz="1800">
              <a:latin typeface="Arial" pitchFamily="34" charset="0"/>
              <a:cs typeface="Arial" pitchFamily="34" charset="0"/>
            </a:endParaRPr>
          </a:p>
        </p:txBody>
      </p:sp>
      <p:pic>
        <p:nvPicPr>
          <p:cNvPr id="2061" name="Picture 3" descr="ExLibris-logo"/>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23125" y="5995988"/>
            <a:ext cx="1420813"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62" name="קבוצה 16"/>
          <p:cNvGrpSpPr>
            <a:grpSpLocks/>
          </p:cNvGrpSpPr>
          <p:nvPr/>
        </p:nvGrpSpPr>
        <p:grpSpPr bwMode="auto">
          <a:xfrm>
            <a:off x="6651625" y="373063"/>
            <a:ext cx="2125663" cy="2582862"/>
            <a:chOff x="1405162" y="761245"/>
            <a:chExt cx="1626160" cy="1975692"/>
          </a:xfrm>
        </p:grpSpPr>
        <p:pic>
          <p:nvPicPr>
            <p:cNvPr id="20" name="תמונה 17" descr="AV16low1.jpg"/>
            <p:cNvPicPr>
              <a:picLocks noChangeAspect="1"/>
            </p:cNvPicPr>
            <p:nvPr userDrawn="1"/>
          </p:nvPicPr>
          <p:blipFill>
            <a:blip r:embed="rId17" cstate="email">
              <a:extLst>
                <a:ext uri="{28A0092B-C50C-407E-A947-70E740481C1C}">
                  <a14:useLocalDpi xmlns:a14="http://schemas.microsoft.com/office/drawing/2010/main" val="0"/>
                </a:ext>
              </a:extLst>
            </a:blip>
            <a:srcRect/>
            <a:stretch>
              <a:fillRect/>
            </a:stretch>
          </p:blipFill>
          <p:spPr>
            <a:xfrm>
              <a:off x="2234242" y="1768415"/>
              <a:ext cx="797080" cy="966158"/>
            </a:xfrm>
            <a:prstGeom prst="roundRect">
              <a:avLst>
                <a:gd name="adj" fmla="val 8913"/>
              </a:avLst>
            </a:prstGeom>
            <a:solidFill>
              <a:srgbClr val="FFFFFF">
                <a:shade val="85000"/>
              </a:srgbClr>
            </a:solidFill>
            <a:ln>
              <a:noFill/>
            </a:ln>
            <a:effectLst/>
          </p:spPr>
        </p:pic>
        <p:pic>
          <p:nvPicPr>
            <p:cNvPr id="21" name="תמונה 18" descr="AV16low1.jpg"/>
            <p:cNvPicPr>
              <a:picLocks noChangeAspect="1"/>
            </p:cNvPicPr>
            <p:nvPr userDrawn="1"/>
          </p:nvPicPr>
          <p:blipFill>
            <a:blip r:embed="rId18" cstate="email">
              <a:extLst>
                <a:ext uri="{28A0092B-C50C-407E-A947-70E740481C1C}">
                  <a14:useLocalDpi xmlns:a14="http://schemas.microsoft.com/office/drawing/2010/main" val="0"/>
                </a:ext>
              </a:extLst>
            </a:blip>
            <a:srcRect/>
            <a:stretch>
              <a:fillRect/>
            </a:stretch>
          </p:blipFill>
          <p:spPr>
            <a:xfrm>
              <a:off x="1405162" y="1768415"/>
              <a:ext cx="794482" cy="968522"/>
            </a:xfrm>
            <a:prstGeom prst="roundRect">
              <a:avLst>
                <a:gd name="adj" fmla="val 8913"/>
              </a:avLst>
            </a:prstGeom>
            <a:solidFill>
              <a:srgbClr val="FFFFFF">
                <a:shade val="85000"/>
              </a:srgbClr>
            </a:solidFill>
            <a:ln>
              <a:noFill/>
            </a:ln>
            <a:effectLst/>
          </p:spPr>
        </p:pic>
        <p:pic>
          <p:nvPicPr>
            <p:cNvPr id="22" name="תמונה 19" descr="AV16low1.jpg"/>
            <p:cNvPicPr>
              <a:picLocks noChangeAspect="1"/>
            </p:cNvPicPr>
            <p:nvPr userDrawn="1"/>
          </p:nvPicPr>
          <p:blipFill>
            <a:blip r:embed="rId19" cstate="email">
              <a:extLst>
                <a:ext uri="{28A0092B-C50C-407E-A947-70E740481C1C}">
                  <a14:useLocalDpi xmlns:a14="http://schemas.microsoft.com/office/drawing/2010/main" val="0"/>
                </a:ext>
              </a:extLst>
            </a:blip>
            <a:srcRect/>
            <a:stretch>
              <a:fillRect/>
            </a:stretch>
          </p:blipFill>
          <p:spPr>
            <a:xfrm>
              <a:off x="2238714" y="761245"/>
              <a:ext cx="792608" cy="972341"/>
            </a:xfrm>
            <a:prstGeom prst="roundRect">
              <a:avLst>
                <a:gd name="adj" fmla="val 8913"/>
              </a:avLst>
            </a:prstGeom>
            <a:solidFill>
              <a:srgbClr val="FFFFFF">
                <a:shade val="85000"/>
              </a:srgbClr>
            </a:solidFill>
            <a:ln>
              <a:noFill/>
            </a:ln>
            <a:effectLst/>
          </p:spPr>
        </p:pic>
        <p:pic>
          <p:nvPicPr>
            <p:cNvPr id="23" name="תמונה 20" descr="AV16low1.jpg"/>
            <p:cNvPicPr>
              <a:picLocks noChangeAspect="1"/>
            </p:cNvPicPr>
            <p:nvPr userDrawn="1"/>
          </p:nvPicPr>
          <p:blipFill>
            <a:blip r:embed="rId20" cstate="email">
              <a:extLst>
                <a:ext uri="{28A0092B-C50C-407E-A947-70E740481C1C}">
                  <a14:useLocalDpi xmlns:a14="http://schemas.microsoft.com/office/drawing/2010/main" val="0"/>
                </a:ext>
              </a:extLst>
            </a:blip>
            <a:srcRect/>
            <a:stretch>
              <a:fillRect/>
            </a:stretch>
          </p:blipFill>
          <p:spPr>
            <a:xfrm>
              <a:off x="1405162" y="761245"/>
              <a:ext cx="796143" cy="968576"/>
            </a:xfrm>
            <a:prstGeom prst="roundRect">
              <a:avLst>
                <a:gd name="adj" fmla="val 8913"/>
              </a:avLst>
            </a:prstGeom>
            <a:solidFill>
              <a:srgbClr val="FFFFFF">
                <a:shade val="85000"/>
              </a:srgbClr>
            </a:solidFill>
            <a:ln>
              <a:noFill/>
            </a:ln>
            <a:effectLst/>
          </p:spPr>
        </p:pic>
      </p:grpSp>
      <p:sp>
        <p:nvSpPr>
          <p:cNvPr id="2063" name="Rectangle 3"/>
          <p:cNvSpPr>
            <a:spLocks noGrp="1" noChangeArrowheads="1"/>
          </p:cNvSpPr>
          <p:nvPr>
            <p:ph type="body" idx="1"/>
          </p:nvPr>
        </p:nvSpPr>
        <p:spPr bwMode="auto">
          <a:xfrm>
            <a:off x="685800" y="1398588"/>
            <a:ext cx="7772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64" name="Rectangle 2"/>
          <p:cNvSpPr>
            <a:spLocks noGrp="1" noChangeArrowheads="1"/>
          </p:cNvSpPr>
          <p:nvPr>
            <p:ph type="title"/>
          </p:nvPr>
        </p:nvSpPr>
        <p:spPr bwMode="auto">
          <a:xfrm>
            <a:off x="457200" y="12065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620" r:id="rId1"/>
    <p:sldLayoutId id="2147484621" r:id="rId2"/>
    <p:sldLayoutId id="2147484622" r:id="rId3"/>
    <p:sldLayoutId id="2147484623" r:id="rId4"/>
    <p:sldLayoutId id="2147484624" r:id="rId5"/>
    <p:sldLayoutId id="2147484625" r:id="rId6"/>
    <p:sldLayoutId id="2147484626" r:id="rId7"/>
    <p:sldLayoutId id="2147484627" r:id="rId8"/>
    <p:sldLayoutId id="2147484628" r:id="rId9"/>
    <p:sldLayoutId id="2147484629" r:id="rId10"/>
    <p:sldLayoutId id="2147484630" r:id="rId11"/>
  </p:sldLayoutIdLst>
  <p:hf sldNum="0" hdr="0" ft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cs typeface="Arial" pitchFamily="34" charset="0"/>
        </a:defRPr>
      </a:lvl2pPr>
      <a:lvl3pPr algn="l" rtl="0" eaLnBrk="0" fontAlgn="base" hangingPunct="0">
        <a:spcBef>
          <a:spcPct val="0"/>
        </a:spcBef>
        <a:spcAft>
          <a:spcPct val="0"/>
        </a:spcAft>
        <a:defRPr sz="2400" b="1">
          <a:solidFill>
            <a:schemeClr val="tx2"/>
          </a:solidFill>
          <a:latin typeface="Verdana" pitchFamily="34" charset="0"/>
          <a:cs typeface="Arial" pitchFamily="34" charset="0"/>
        </a:defRPr>
      </a:lvl3pPr>
      <a:lvl4pPr algn="l" rtl="0" eaLnBrk="0" fontAlgn="base" hangingPunct="0">
        <a:spcBef>
          <a:spcPct val="0"/>
        </a:spcBef>
        <a:spcAft>
          <a:spcPct val="0"/>
        </a:spcAft>
        <a:defRPr sz="2400" b="1">
          <a:solidFill>
            <a:schemeClr val="tx2"/>
          </a:solidFill>
          <a:latin typeface="Verdana" pitchFamily="34" charset="0"/>
          <a:cs typeface="Arial" pitchFamily="34" charset="0"/>
        </a:defRPr>
      </a:lvl4pPr>
      <a:lvl5pPr algn="l" rtl="0" eaLnBrk="0" fontAlgn="base" hangingPunct="0">
        <a:spcBef>
          <a:spcPct val="0"/>
        </a:spcBef>
        <a:spcAft>
          <a:spcPct val="0"/>
        </a:spcAft>
        <a:defRPr sz="2400" b="1">
          <a:solidFill>
            <a:schemeClr val="tx2"/>
          </a:solidFill>
          <a:latin typeface="Verdana" pitchFamily="34" charset="0"/>
          <a:cs typeface="Arial" pitchFamily="34" charset="0"/>
        </a:defRPr>
      </a:lvl5pPr>
      <a:lvl6pPr marL="457200" algn="l" rtl="0" eaLnBrk="0" fontAlgn="base" hangingPunct="0">
        <a:spcBef>
          <a:spcPct val="0"/>
        </a:spcBef>
        <a:spcAft>
          <a:spcPct val="0"/>
        </a:spcAft>
        <a:defRPr sz="2400" b="1">
          <a:solidFill>
            <a:schemeClr val="tx2"/>
          </a:solidFill>
          <a:latin typeface="Verdana" pitchFamily="34" charset="0"/>
          <a:cs typeface="Arial" pitchFamily="34" charset="0"/>
        </a:defRPr>
      </a:lvl6pPr>
      <a:lvl7pPr marL="914400" algn="l" rtl="0" eaLnBrk="0" fontAlgn="base" hangingPunct="0">
        <a:spcBef>
          <a:spcPct val="0"/>
        </a:spcBef>
        <a:spcAft>
          <a:spcPct val="0"/>
        </a:spcAft>
        <a:defRPr sz="2400" b="1">
          <a:solidFill>
            <a:schemeClr val="tx2"/>
          </a:solidFill>
          <a:latin typeface="Verdana" pitchFamily="34" charset="0"/>
          <a:cs typeface="Arial" pitchFamily="34" charset="0"/>
        </a:defRPr>
      </a:lvl7pPr>
      <a:lvl8pPr marL="1371600" algn="l" rtl="0" eaLnBrk="0" fontAlgn="base" hangingPunct="0">
        <a:spcBef>
          <a:spcPct val="0"/>
        </a:spcBef>
        <a:spcAft>
          <a:spcPct val="0"/>
        </a:spcAft>
        <a:defRPr sz="2400" b="1">
          <a:solidFill>
            <a:schemeClr val="tx2"/>
          </a:solidFill>
          <a:latin typeface="Verdana" pitchFamily="34" charset="0"/>
          <a:cs typeface="Arial" pitchFamily="34" charset="0"/>
        </a:defRPr>
      </a:lvl8pPr>
      <a:lvl9pPr marL="1828800" algn="l" rtl="0" eaLnBrk="0" fontAlgn="base" hangingPunct="0">
        <a:spcBef>
          <a:spcPct val="0"/>
        </a:spcBef>
        <a:spcAft>
          <a:spcPct val="0"/>
        </a:spcAft>
        <a:defRPr sz="2400" b="1">
          <a:solidFill>
            <a:schemeClr val="tx2"/>
          </a:solidFill>
          <a:latin typeface="Verdana" pitchFamily="34" charset="0"/>
          <a:cs typeface="Arial" pitchFamily="34" charset="0"/>
        </a:defRPr>
      </a:lvl9pPr>
    </p:titleStyle>
    <p:bodyStyle>
      <a:lvl1pPr marL="342900" indent="-342900" algn="l" rtl="0" eaLnBrk="0" fontAlgn="base" hangingPunct="0">
        <a:spcBef>
          <a:spcPct val="35000"/>
        </a:spcBef>
        <a:spcAft>
          <a:spcPct val="0"/>
        </a:spcAft>
        <a:buSzPct val="85000"/>
        <a:buChar char="•"/>
        <a:defRPr sz="2200">
          <a:solidFill>
            <a:schemeClr val="tx1"/>
          </a:solidFill>
          <a:latin typeface="+mn-lt"/>
          <a:ea typeface="+mn-ea"/>
          <a:cs typeface="+mn-cs"/>
        </a:defRPr>
      </a:lvl1pPr>
      <a:lvl2pPr marL="742950" indent="-285750" algn="l" rtl="0" eaLnBrk="0" fontAlgn="base" hangingPunct="0">
        <a:spcBef>
          <a:spcPct val="35000"/>
        </a:spcBef>
        <a:spcAft>
          <a:spcPct val="0"/>
        </a:spcAft>
        <a:buSzPct val="85000"/>
        <a:buChar char="•"/>
        <a:defRPr sz="2200">
          <a:solidFill>
            <a:schemeClr val="tx1"/>
          </a:solidFill>
          <a:latin typeface="+mn-lt"/>
          <a:cs typeface="+mn-cs"/>
        </a:defRPr>
      </a:lvl2pPr>
      <a:lvl3pPr marL="1143000" indent="-228600" algn="l" rtl="0" eaLnBrk="0" fontAlgn="base" hangingPunct="0">
        <a:spcBef>
          <a:spcPct val="35000"/>
        </a:spcBef>
        <a:spcAft>
          <a:spcPct val="0"/>
        </a:spcAft>
        <a:buSzPct val="85000"/>
        <a:buChar char="•"/>
        <a:defRPr sz="2200">
          <a:solidFill>
            <a:schemeClr val="tx1"/>
          </a:solidFill>
          <a:latin typeface="+mn-lt"/>
          <a:cs typeface="+mn-cs"/>
        </a:defRPr>
      </a:lvl3pPr>
      <a:lvl4pPr marL="1600200" indent="-228600" algn="l" rtl="0" eaLnBrk="0" fontAlgn="base" hangingPunct="0">
        <a:spcBef>
          <a:spcPct val="35000"/>
        </a:spcBef>
        <a:spcAft>
          <a:spcPct val="0"/>
        </a:spcAft>
        <a:buSzPct val="85000"/>
        <a:buChar char="•"/>
        <a:defRPr sz="2200">
          <a:solidFill>
            <a:schemeClr val="tx1"/>
          </a:solidFill>
          <a:latin typeface="+mn-lt"/>
          <a:cs typeface="+mn-cs"/>
        </a:defRPr>
      </a:lvl4pPr>
      <a:lvl5pPr marL="2057400" indent="-228600" algn="l" rtl="0" eaLnBrk="0" fontAlgn="base" hangingPunct="0">
        <a:spcBef>
          <a:spcPct val="35000"/>
        </a:spcBef>
        <a:spcAft>
          <a:spcPct val="0"/>
        </a:spcAft>
        <a:buSzPct val="85000"/>
        <a:buChar char="•"/>
        <a:defRPr sz="2200">
          <a:solidFill>
            <a:schemeClr val="tx1"/>
          </a:solidFill>
          <a:latin typeface="+mn-lt"/>
          <a:cs typeface="+mn-cs"/>
        </a:defRPr>
      </a:lvl5pPr>
      <a:lvl6pPr marL="2514600" indent="-228600" algn="l" rtl="0" eaLnBrk="0" fontAlgn="base" hangingPunct="0">
        <a:spcBef>
          <a:spcPct val="35000"/>
        </a:spcBef>
        <a:spcAft>
          <a:spcPct val="0"/>
        </a:spcAft>
        <a:buSzPct val="85000"/>
        <a:buChar char="•"/>
        <a:defRPr sz="2200">
          <a:solidFill>
            <a:schemeClr val="tx1"/>
          </a:solidFill>
          <a:latin typeface="+mn-lt"/>
          <a:cs typeface="+mn-cs"/>
        </a:defRPr>
      </a:lvl6pPr>
      <a:lvl7pPr marL="2971800" indent="-228600" algn="l" rtl="0" eaLnBrk="0" fontAlgn="base" hangingPunct="0">
        <a:spcBef>
          <a:spcPct val="35000"/>
        </a:spcBef>
        <a:spcAft>
          <a:spcPct val="0"/>
        </a:spcAft>
        <a:buSzPct val="85000"/>
        <a:buChar char="•"/>
        <a:defRPr sz="2200">
          <a:solidFill>
            <a:schemeClr val="tx1"/>
          </a:solidFill>
          <a:latin typeface="+mn-lt"/>
          <a:cs typeface="+mn-cs"/>
        </a:defRPr>
      </a:lvl7pPr>
      <a:lvl8pPr marL="3429000" indent="-228600" algn="l" rtl="0" eaLnBrk="0" fontAlgn="base" hangingPunct="0">
        <a:spcBef>
          <a:spcPct val="35000"/>
        </a:spcBef>
        <a:spcAft>
          <a:spcPct val="0"/>
        </a:spcAft>
        <a:buSzPct val="85000"/>
        <a:buChar char="•"/>
        <a:defRPr sz="2200">
          <a:solidFill>
            <a:schemeClr val="tx1"/>
          </a:solidFill>
          <a:latin typeface="+mn-lt"/>
          <a:cs typeface="+mn-cs"/>
        </a:defRPr>
      </a:lvl8pPr>
      <a:lvl9pPr marL="3886200" indent="-228600" algn="l" rtl="0" eaLnBrk="0" fontAlgn="base" hangingPunct="0">
        <a:spcBef>
          <a:spcPct val="35000"/>
        </a:spcBef>
        <a:spcAft>
          <a:spcPct val="0"/>
        </a:spcAft>
        <a:buSzPct val="85000"/>
        <a:buChar char="•"/>
        <a:defRPr sz="2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sp>
        <p:nvSpPr>
          <p:cNvPr id="3075"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spcBef>
                <a:spcPct val="0"/>
              </a:spcBef>
            </a:pPr>
            <a:endParaRPr lang="en-US" sz="1800">
              <a:solidFill>
                <a:srgbClr val="000000"/>
              </a:solidFill>
              <a:latin typeface="Arial" pitchFamily="34" charset="0"/>
              <a:cs typeface="Arial" pitchFamily="34" charset="0"/>
            </a:endParaRPr>
          </a:p>
        </p:txBody>
      </p:sp>
      <p:sp>
        <p:nvSpPr>
          <p:cNvPr id="7"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lgn="ctr" eaLnBrk="1" hangingPunct="1">
              <a:spcBef>
                <a:spcPct val="0"/>
              </a:spcBef>
              <a:defRPr/>
            </a:pPr>
            <a:endParaRPr lang="en-US" sz="1800">
              <a:solidFill>
                <a:srgbClr val="000000"/>
              </a:solidFill>
              <a:latin typeface="Arial" pitchFamily="34" charset="0"/>
              <a:ea typeface="+mn-ea"/>
              <a:cs typeface="Arial" pitchFamily="34" charset="0"/>
            </a:endParaRPr>
          </a:p>
        </p:txBody>
      </p:sp>
      <p:pic>
        <p:nvPicPr>
          <p:cNvPr id="3077" name="Picture 5" descr="ExLibris-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spcBef>
                <a:spcPct val="0"/>
              </a:spcBef>
            </a:pPr>
            <a:fld id="{B2D8B9B5-59AB-45D9-BD7A-F0EB58FBD47D}" type="slidenum">
              <a:rPr lang="ar-SA" sz="1000" b="1">
                <a:solidFill>
                  <a:srgbClr val="000000"/>
                </a:solidFill>
              </a:rPr>
              <a:pPr algn="ctr">
                <a:spcBef>
                  <a:spcPct val="0"/>
                </a:spcBef>
              </a:pPr>
              <a:t>‹#›</a:t>
            </a:fld>
            <a:endParaRPr lang="en-US" sz="1000" b="1">
              <a:solidFill>
                <a:srgbClr val="000000"/>
              </a:solidFill>
            </a:endParaRPr>
          </a:p>
        </p:txBody>
      </p:sp>
      <p:sp>
        <p:nvSpPr>
          <p:cNvPr id="3079"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pic>
        <p:nvPicPr>
          <p:cNvPr id="3080" name="Picture 6" descr="ruler"/>
          <p:cNvPicPr preferRelativeResize="0">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eaLnBrk="1" hangingPunct="1">
              <a:spcBef>
                <a:spcPct val="0"/>
              </a:spcBef>
              <a:defRPr/>
            </a:pPr>
            <a:endParaRPr lang="en-US" sz="1800">
              <a:solidFill>
                <a:srgbClr val="000000"/>
              </a:solidFill>
              <a:latin typeface="Arial" charset="0"/>
              <a:ea typeface="+mn-ea"/>
              <a:cs typeface="Arial" charset="0"/>
            </a:endParaRPr>
          </a:p>
        </p:txBody>
      </p:sp>
      <p:sp>
        <p:nvSpPr>
          <p:cNvPr id="3082" name="Rectangle 5"/>
          <p:cNvSpPr>
            <a:spLocks noChangeArrowheads="1"/>
          </p:cNvSpPr>
          <p:nvPr/>
        </p:nvSpPr>
        <p:spPr bwMode="auto">
          <a:xfrm rot="10800000">
            <a:off x="0" y="0"/>
            <a:ext cx="9144000" cy="4413250"/>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pic>
        <p:nvPicPr>
          <p:cNvPr id="3083" name="Picture 15" descr="intro_rainbow_ribbon"/>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362450"/>
            <a:ext cx="91440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4" name="מלבן 11"/>
          <p:cNvSpPr>
            <a:spLocks noChangeArrowheads="1"/>
          </p:cNvSpPr>
          <p:nvPr/>
        </p:nvSpPr>
        <p:spPr bwMode="auto">
          <a:xfrm>
            <a:off x="0" y="6116638"/>
            <a:ext cx="9144000" cy="7413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0"/>
              </a:spcBef>
            </a:pPr>
            <a:endParaRPr lang="en-US" sz="1800">
              <a:solidFill>
                <a:srgbClr val="000000"/>
              </a:solidFill>
              <a:latin typeface="Arial" pitchFamily="34" charset="0"/>
              <a:cs typeface="Arial" pitchFamily="34" charset="0"/>
            </a:endParaRPr>
          </a:p>
        </p:txBody>
      </p:sp>
      <p:pic>
        <p:nvPicPr>
          <p:cNvPr id="3085" name="Picture 3" descr="ExLibris-logo"/>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078663" y="5795963"/>
            <a:ext cx="1660525"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27" descr="p3_low"/>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078788" y="381000"/>
            <a:ext cx="9144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Picture 28" descr="p8_low"/>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010400" y="995363"/>
            <a:ext cx="914400"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8" name="Picture 29" descr="av32_hi200-15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078788" y="1757363"/>
            <a:ext cx="914400"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9" name="Picture 3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010400" y="0"/>
            <a:ext cx="9144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0" name="Rectangle 3"/>
          <p:cNvSpPr>
            <a:spLocks noGrp="1" noChangeArrowheads="1"/>
          </p:cNvSpPr>
          <p:nvPr>
            <p:ph type="body" idx="1"/>
          </p:nvPr>
        </p:nvSpPr>
        <p:spPr bwMode="auto">
          <a:xfrm>
            <a:off x="1370013" y="2568575"/>
            <a:ext cx="6399212"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3091" name="Rectangle 2"/>
          <p:cNvSpPr>
            <a:spLocks noGrp="1" noChangeArrowheads="1"/>
          </p:cNvSpPr>
          <p:nvPr>
            <p:ph type="title"/>
          </p:nvPr>
        </p:nvSpPr>
        <p:spPr bwMode="auto">
          <a:xfrm>
            <a:off x="684213" y="1690688"/>
            <a:ext cx="77692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 name="Rectangle 4"/>
          <p:cNvSpPr>
            <a:spLocks noGrp="1" noChangeArrowheads="1"/>
          </p:cNvSpPr>
          <p:nvPr>
            <p:ph type="ftr" sz="quarter" idx="3"/>
          </p:nvPr>
        </p:nvSpPr>
        <p:spPr bwMode="auto">
          <a:xfrm>
            <a:off x="0" y="6623050"/>
            <a:ext cx="4225925" cy="2349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spcBef>
                <a:spcPct val="0"/>
              </a:spcBef>
              <a:defRPr sz="1000">
                <a:solidFill>
                  <a:srgbClr val="000000"/>
                </a:solidFill>
                <a:cs typeface="Arial" pitchFamily="34" charset="0"/>
                <a:sym typeface="Symbol" pitchFamily="18" charset="2"/>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631" r:id="rId1"/>
    <p:sldLayoutId id="2147484632" r:id="rId2"/>
    <p:sldLayoutId id="2147484633" r:id="rId3"/>
    <p:sldLayoutId id="2147484634" r:id="rId4"/>
    <p:sldLayoutId id="2147484635" r:id="rId5"/>
    <p:sldLayoutId id="2147484636" r:id="rId6"/>
    <p:sldLayoutId id="2147484637" r:id="rId7"/>
    <p:sldLayoutId id="2147484638" r:id="rId8"/>
    <p:sldLayoutId id="2147484639" r:id="rId9"/>
    <p:sldLayoutId id="2147484640" r:id="rId10"/>
    <p:sldLayoutId id="2147484641" r:id="rId11"/>
  </p:sldLayoutIdLst>
  <p:hf sldNum="0" hdr="0" ftr="0" dt="0"/>
  <p:txStyles>
    <p:title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pitchFamily="34" charset="0"/>
        </a:defRPr>
      </a:lvl2pPr>
      <a:lvl3pPr algn="ctr" rtl="0" eaLnBrk="0" fontAlgn="base" hangingPunct="0">
        <a:spcBef>
          <a:spcPct val="0"/>
        </a:spcBef>
        <a:spcAft>
          <a:spcPct val="0"/>
        </a:spcAft>
        <a:defRPr sz="2400" b="1">
          <a:solidFill>
            <a:schemeClr val="tx2"/>
          </a:solidFill>
          <a:latin typeface="Arial" pitchFamily="34" charset="0"/>
        </a:defRPr>
      </a:lvl3pPr>
      <a:lvl4pPr algn="ctr" rtl="0" eaLnBrk="0" fontAlgn="base" hangingPunct="0">
        <a:spcBef>
          <a:spcPct val="0"/>
        </a:spcBef>
        <a:spcAft>
          <a:spcPct val="0"/>
        </a:spcAft>
        <a:defRPr sz="2400" b="1">
          <a:solidFill>
            <a:schemeClr val="tx2"/>
          </a:solidFill>
          <a:latin typeface="Arial" pitchFamily="34" charset="0"/>
        </a:defRPr>
      </a:lvl4pPr>
      <a:lvl5pPr algn="ctr" rtl="0" eaLnBrk="0" fontAlgn="base" hangingPunct="0">
        <a:spcBef>
          <a:spcPct val="0"/>
        </a:spcBef>
        <a:spcAft>
          <a:spcPct val="0"/>
        </a:spcAft>
        <a:defRPr sz="2400" b="1">
          <a:solidFill>
            <a:schemeClr val="tx2"/>
          </a:solidFill>
          <a:latin typeface="Arial" pitchFamily="34" charset="0"/>
        </a:defRPr>
      </a:lvl5pPr>
      <a:lvl6pPr marL="457200" algn="ctr" rtl="0" eaLnBrk="0" fontAlgn="base" hangingPunct="0">
        <a:spcBef>
          <a:spcPct val="0"/>
        </a:spcBef>
        <a:spcAft>
          <a:spcPct val="0"/>
        </a:spcAft>
        <a:defRPr sz="2400" b="1">
          <a:solidFill>
            <a:schemeClr val="tx2"/>
          </a:solidFill>
          <a:latin typeface="Arial" pitchFamily="34" charset="0"/>
        </a:defRPr>
      </a:lvl6pPr>
      <a:lvl7pPr marL="914400" algn="ctr" rtl="0" eaLnBrk="0" fontAlgn="base" hangingPunct="0">
        <a:spcBef>
          <a:spcPct val="0"/>
        </a:spcBef>
        <a:spcAft>
          <a:spcPct val="0"/>
        </a:spcAft>
        <a:defRPr sz="2400" b="1">
          <a:solidFill>
            <a:schemeClr val="tx2"/>
          </a:solidFill>
          <a:latin typeface="Arial" pitchFamily="34" charset="0"/>
        </a:defRPr>
      </a:lvl7pPr>
      <a:lvl8pPr marL="1371600" algn="ctr" rtl="0" eaLnBrk="0" fontAlgn="base" hangingPunct="0">
        <a:spcBef>
          <a:spcPct val="0"/>
        </a:spcBef>
        <a:spcAft>
          <a:spcPct val="0"/>
        </a:spcAft>
        <a:defRPr sz="2400" b="1">
          <a:solidFill>
            <a:schemeClr val="tx2"/>
          </a:solidFill>
          <a:latin typeface="Arial" pitchFamily="34" charset="0"/>
        </a:defRPr>
      </a:lvl8pPr>
      <a:lvl9pPr marL="1828800" algn="ctr" rtl="0" eaLnBrk="0" fontAlgn="base" hangingPunct="0">
        <a:spcBef>
          <a:spcPct val="0"/>
        </a:spcBef>
        <a:spcAft>
          <a:spcPct val="0"/>
        </a:spcAft>
        <a:defRPr sz="2400" b="1">
          <a:solidFill>
            <a:schemeClr val="tx2"/>
          </a:solidFill>
          <a:latin typeface="Arial" pitchFamily="34" charset="0"/>
        </a:defRPr>
      </a:lvl9pPr>
    </p:titleStyle>
    <p:bodyStyle>
      <a:lvl1pPr marL="342900" indent="-342900" algn="ctr" rtl="0" eaLnBrk="0" fontAlgn="base" hangingPunct="0">
        <a:spcBef>
          <a:spcPct val="35000"/>
        </a:spcBef>
        <a:spcAft>
          <a:spcPct val="0"/>
        </a:spcAft>
        <a:buSzPct val="85000"/>
        <a:defRPr sz="2200">
          <a:solidFill>
            <a:srgbClr val="595959"/>
          </a:solidFill>
          <a:latin typeface="+mn-lt"/>
          <a:ea typeface="+mn-ea"/>
          <a:cs typeface="+mn-cs"/>
        </a:defRPr>
      </a:lvl1pPr>
      <a:lvl2pPr marL="742950" indent="-285750" algn="l" rtl="0" eaLnBrk="0" fontAlgn="base" hangingPunct="0">
        <a:spcBef>
          <a:spcPct val="35000"/>
        </a:spcBef>
        <a:spcAft>
          <a:spcPct val="0"/>
        </a:spcAft>
        <a:buSzPct val="85000"/>
        <a:defRPr sz="2200">
          <a:solidFill>
            <a:schemeClr val="tx1"/>
          </a:solidFill>
          <a:latin typeface="+mn-lt"/>
        </a:defRPr>
      </a:lvl2pPr>
      <a:lvl3pPr marL="1143000" indent="-228600" algn="l" rtl="0" eaLnBrk="0" fontAlgn="base" hangingPunct="0">
        <a:spcBef>
          <a:spcPct val="35000"/>
        </a:spcBef>
        <a:spcAft>
          <a:spcPct val="0"/>
        </a:spcAft>
        <a:buSzPct val="85000"/>
        <a:defRPr sz="2200">
          <a:solidFill>
            <a:schemeClr val="tx1"/>
          </a:solidFill>
          <a:latin typeface="+mn-lt"/>
        </a:defRPr>
      </a:lvl3pPr>
      <a:lvl4pPr marL="1600200" indent="-228600" algn="l" rtl="0" eaLnBrk="0" fontAlgn="base" hangingPunct="0">
        <a:spcBef>
          <a:spcPct val="35000"/>
        </a:spcBef>
        <a:spcAft>
          <a:spcPct val="0"/>
        </a:spcAft>
        <a:buSzPct val="85000"/>
        <a:defRPr sz="2200">
          <a:solidFill>
            <a:schemeClr val="tx1"/>
          </a:solidFill>
          <a:latin typeface="+mn-lt"/>
        </a:defRPr>
      </a:lvl4pPr>
      <a:lvl5pPr marL="2057400" indent="-228600" algn="l" rtl="0" eaLnBrk="0" fontAlgn="base" hangingPunct="0">
        <a:spcBef>
          <a:spcPct val="35000"/>
        </a:spcBef>
        <a:spcAft>
          <a:spcPct val="0"/>
        </a:spcAft>
        <a:buSzPct val="85000"/>
        <a:defRPr sz="2200">
          <a:solidFill>
            <a:schemeClr val="tx1"/>
          </a:solidFill>
          <a:latin typeface="+mn-lt"/>
        </a:defRPr>
      </a:lvl5pPr>
      <a:lvl6pPr marL="2514600" indent="-228600" algn="l" rtl="0" eaLnBrk="0" fontAlgn="base" hangingPunct="0">
        <a:spcBef>
          <a:spcPct val="35000"/>
        </a:spcBef>
        <a:spcAft>
          <a:spcPct val="0"/>
        </a:spcAft>
        <a:buSzPct val="85000"/>
        <a:defRPr sz="2200">
          <a:solidFill>
            <a:schemeClr val="tx1"/>
          </a:solidFill>
          <a:latin typeface="+mn-lt"/>
        </a:defRPr>
      </a:lvl6pPr>
      <a:lvl7pPr marL="2971800" indent="-228600" algn="l" rtl="0" eaLnBrk="0" fontAlgn="base" hangingPunct="0">
        <a:spcBef>
          <a:spcPct val="35000"/>
        </a:spcBef>
        <a:spcAft>
          <a:spcPct val="0"/>
        </a:spcAft>
        <a:buSzPct val="85000"/>
        <a:defRPr sz="2200">
          <a:solidFill>
            <a:schemeClr val="tx1"/>
          </a:solidFill>
          <a:latin typeface="+mn-lt"/>
        </a:defRPr>
      </a:lvl7pPr>
      <a:lvl8pPr marL="3429000" indent="-228600" algn="l" rtl="0" eaLnBrk="0" fontAlgn="base" hangingPunct="0">
        <a:spcBef>
          <a:spcPct val="35000"/>
        </a:spcBef>
        <a:spcAft>
          <a:spcPct val="0"/>
        </a:spcAft>
        <a:buSzPct val="85000"/>
        <a:defRPr sz="2200">
          <a:solidFill>
            <a:schemeClr val="tx1"/>
          </a:solidFill>
          <a:latin typeface="+mn-lt"/>
        </a:defRPr>
      </a:lvl8pPr>
      <a:lvl9pPr marL="3886200" indent="-228600" algn="l" rtl="0" eaLnBrk="0" fontAlgn="base" hangingPunct="0">
        <a:spcBef>
          <a:spcPct val="35000"/>
        </a:spcBef>
        <a:spcAft>
          <a:spcPct val="0"/>
        </a:spcAft>
        <a:buSzPct val="85000"/>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sp>
        <p:nvSpPr>
          <p:cNvPr id="4099"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a:ext uri="{91240B29-F687-4F45-9708-019B960494DF}">
              <a14:hiddenLine xmlns:a14="http://schemas.microsoft.com/office/drawing/2010/main" w="76200" algn="ctr">
                <a:solidFill>
                  <a:srgbClr val="000000"/>
                </a:solidFill>
                <a:round/>
                <a:headEnd/>
                <a:tailEnd type="triangle" w="med" len="med"/>
              </a14:hiddenLine>
            </a:ext>
          </a:extLst>
        </p:spPr>
        <p:txBody>
          <a:bodyPr/>
          <a:lstStyle/>
          <a:p>
            <a:pPr algn="ctr" eaLnBrk="1" hangingPunct="1">
              <a:spcBef>
                <a:spcPct val="0"/>
              </a:spcBef>
            </a:pPr>
            <a:endParaRPr lang="en-US" sz="1800">
              <a:solidFill>
                <a:srgbClr val="000000"/>
              </a:solidFill>
              <a:latin typeface="Arial" pitchFamily="34" charset="0"/>
              <a:cs typeface="Arial" pitchFamily="34" charset="0"/>
            </a:endParaRPr>
          </a:p>
        </p:txBody>
      </p:sp>
      <p:sp>
        <p:nvSpPr>
          <p:cNvPr id="9"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lgn="ctr" eaLnBrk="1" hangingPunct="1">
              <a:spcBef>
                <a:spcPct val="0"/>
              </a:spcBef>
              <a:defRPr/>
            </a:pPr>
            <a:endParaRPr lang="en-US" sz="1800">
              <a:solidFill>
                <a:srgbClr val="000000"/>
              </a:solidFill>
              <a:latin typeface="Arial" pitchFamily="34" charset="0"/>
              <a:ea typeface="+mn-ea"/>
              <a:cs typeface="Arial" pitchFamily="34" charset="0"/>
            </a:endParaRPr>
          </a:p>
        </p:txBody>
      </p:sp>
      <p:sp>
        <p:nvSpPr>
          <p:cNvPr id="4101" name="Rectangle 3"/>
          <p:cNvSpPr>
            <a:spLocks noGrp="1" noChangeArrowheads="1"/>
          </p:cNvSpPr>
          <p:nvPr>
            <p:ph type="body" idx="1"/>
          </p:nvPr>
        </p:nvSpPr>
        <p:spPr bwMode="auto">
          <a:xfrm>
            <a:off x="685800" y="1398588"/>
            <a:ext cx="7772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spcBef>
                <a:spcPct val="0"/>
              </a:spcBef>
            </a:pPr>
            <a:fld id="{B436C49C-BAB4-4A50-9C21-84EF3068F6A4}" type="slidenum">
              <a:rPr lang="en-US" sz="1000" b="1">
                <a:solidFill>
                  <a:srgbClr val="000000"/>
                </a:solidFill>
                <a:cs typeface="Arial" pitchFamily="34" charset="0"/>
              </a:rPr>
              <a:pPr algn="ctr">
                <a:spcBef>
                  <a:spcPct val="0"/>
                </a:spcBef>
              </a:pPr>
              <a:t>‹#›</a:t>
            </a:fld>
            <a:endParaRPr lang="en-US" sz="1000" b="1">
              <a:solidFill>
                <a:srgbClr val="000000"/>
              </a:solidFill>
              <a:cs typeface="Arial" pitchFamily="34" charset="0"/>
            </a:endParaRPr>
          </a:p>
        </p:txBody>
      </p:sp>
      <p:sp>
        <p:nvSpPr>
          <p:cNvPr id="4103"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pic>
        <p:nvPicPr>
          <p:cNvPr id="4104" name="Picture 6" descr="ruler"/>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Rectangle 2"/>
          <p:cNvSpPr>
            <a:spLocks noGrp="1" noChangeArrowheads="1"/>
          </p:cNvSpPr>
          <p:nvPr>
            <p:ph type="title"/>
          </p:nvPr>
        </p:nvSpPr>
        <p:spPr bwMode="auto">
          <a:xfrm>
            <a:off x="457200" y="12065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eaLnBrk="1" hangingPunct="1">
              <a:spcBef>
                <a:spcPct val="0"/>
              </a:spcBef>
              <a:defRPr/>
            </a:pPr>
            <a:endParaRPr lang="en-US" sz="1800">
              <a:solidFill>
                <a:srgbClr val="000000"/>
              </a:solidFill>
              <a:latin typeface="Arial" charset="0"/>
              <a:ea typeface="+mn-ea"/>
              <a:cs typeface="Arial" charset="0"/>
            </a:endParaRPr>
          </a:p>
        </p:txBody>
      </p:sp>
      <p:pic>
        <p:nvPicPr>
          <p:cNvPr id="4107" name="Picture 11" descr="Voyager logo 2008 PPT siz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58125" y="5946775"/>
            <a:ext cx="110013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4"/>
          <p:cNvSpPr>
            <a:spLocks noGrp="1" noChangeArrowheads="1"/>
          </p:cNvSpPr>
          <p:nvPr>
            <p:ph type="ftr" sz="quarter" idx="3"/>
          </p:nvPr>
        </p:nvSpPr>
        <p:spPr bwMode="auto">
          <a:xfrm>
            <a:off x="0" y="6623050"/>
            <a:ext cx="4225925" cy="2349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spcBef>
                <a:spcPct val="0"/>
              </a:spcBef>
              <a:defRPr sz="1000">
                <a:solidFill>
                  <a:srgbClr val="000000"/>
                </a:solidFill>
                <a:cs typeface="+mn-cs"/>
                <a:sym typeface="Symbol" pitchFamily="18" charset="2"/>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642" r:id="rId1"/>
    <p:sldLayoutId id="2147484643" r:id="rId2"/>
    <p:sldLayoutId id="2147484644" r:id="rId3"/>
    <p:sldLayoutId id="2147484645" r:id="rId4"/>
    <p:sldLayoutId id="2147484646" r:id="rId5"/>
    <p:sldLayoutId id="2147484647" r:id="rId6"/>
    <p:sldLayoutId id="2147484648" r:id="rId7"/>
    <p:sldLayoutId id="2147484649" r:id="rId8"/>
    <p:sldLayoutId id="2147484650" r:id="rId9"/>
    <p:sldLayoutId id="2147484651" r:id="rId10"/>
    <p:sldLayoutId id="2147484652" r:id="rId1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cs typeface="Arial" pitchFamily="34" charset="0"/>
        </a:defRPr>
      </a:lvl2pPr>
      <a:lvl3pPr algn="l" rtl="0" eaLnBrk="0" fontAlgn="base" hangingPunct="0">
        <a:spcBef>
          <a:spcPct val="0"/>
        </a:spcBef>
        <a:spcAft>
          <a:spcPct val="0"/>
        </a:spcAft>
        <a:defRPr sz="2400" b="1">
          <a:solidFill>
            <a:schemeClr val="tx2"/>
          </a:solidFill>
          <a:latin typeface="Verdana" pitchFamily="34" charset="0"/>
          <a:cs typeface="Arial" pitchFamily="34" charset="0"/>
        </a:defRPr>
      </a:lvl3pPr>
      <a:lvl4pPr algn="l" rtl="0" eaLnBrk="0" fontAlgn="base" hangingPunct="0">
        <a:spcBef>
          <a:spcPct val="0"/>
        </a:spcBef>
        <a:spcAft>
          <a:spcPct val="0"/>
        </a:spcAft>
        <a:defRPr sz="2400" b="1">
          <a:solidFill>
            <a:schemeClr val="tx2"/>
          </a:solidFill>
          <a:latin typeface="Verdana" pitchFamily="34" charset="0"/>
          <a:cs typeface="Arial" pitchFamily="34" charset="0"/>
        </a:defRPr>
      </a:lvl4pPr>
      <a:lvl5pPr algn="l" rtl="0" eaLnBrk="0" fontAlgn="base" hangingPunct="0">
        <a:spcBef>
          <a:spcPct val="0"/>
        </a:spcBef>
        <a:spcAft>
          <a:spcPct val="0"/>
        </a:spcAft>
        <a:defRPr sz="2400" b="1">
          <a:solidFill>
            <a:schemeClr val="tx2"/>
          </a:solidFill>
          <a:latin typeface="Verdana" pitchFamily="34" charset="0"/>
          <a:cs typeface="Arial" pitchFamily="34" charset="0"/>
        </a:defRPr>
      </a:lvl5pPr>
      <a:lvl6pPr marL="457200" algn="l" rtl="0" eaLnBrk="0" fontAlgn="base" hangingPunct="0">
        <a:spcBef>
          <a:spcPct val="0"/>
        </a:spcBef>
        <a:spcAft>
          <a:spcPct val="0"/>
        </a:spcAft>
        <a:defRPr sz="2400" b="1">
          <a:solidFill>
            <a:schemeClr val="tx2"/>
          </a:solidFill>
          <a:latin typeface="Verdana" pitchFamily="34" charset="0"/>
          <a:cs typeface="Arial" pitchFamily="34" charset="0"/>
        </a:defRPr>
      </a:lvl6pPr>
      <a:lvl7pPr marL="914400" algn="l" rtl="0" eaLnBrk="0" fontAlgn="base" hangingPunct="0">
        <a:spcBef>
          <a:spcPct val="0"/>
        </a:spcBef>
        <a:spcAft>
          <a:spcPct val="0"/>
        </a:spcAft>
        <a:defRPr sz="2400" b="1">
          <a:solidFill>
            <a:schemeClr val="tx2"/>
          </a:solidFill>
          <a:latin typeface="Verdana" pitchFamily="34" charset="0"/>
          <a:cs typeface="Arial" pitchFamily="34" charset="0"/>
        </a:defRPr>
      </a:lvl7pPr>
      <a:lvl8pPr marL="1371600" algn="l" rtl="0" eaLnBrk="0" fontAlgn="base" hangingPunct="0">
        <a:spcBef>
          <a:spcPct val="0"/>
        </a:spcBef>
        <a:spcAft>
          <a:spcPct val="0"/>
        </a:spcAft>
        <a:defRPr sz="2400" b="1">
          <a:solidFill>
            <a:schemeClr val="tx2"/>
          </a:solidFill>
          <a:latin typeface="Verdana" pitchFamily="34" charset="0"/>
          <a:cs typeface="Arial" pitchFamily="34" charset="0"/>
        </a:defRPr>
      </a:lvl8pPr>
      <a:lvl9pPr marL="1828800" algn="l" rtl="0" eaLnBrk="0" fontAlgn="base" hangingPunct="0">
        <a:spcBef>
          <a:spcPct val="0"/>
        </a:spcBef>
        <a:spcAft>
          <a:spcPct val="0"/>
        </a:spcAft>
        <a:defRPr sz="2400" b="1">
          <a:solidFill>
            <a:schemeClr val="tx2"/>
          </a:solidFill>
          <a:latin typeface="Verdana" pitchFamily="34" charset="0"/>
          <a:cs typeface="Arial" pitchFamily="34" charset="0"/>
        </a:defRPr>
      </a:lvl9pPr>
    </p:titleStyle>
    <p:bodyStyle>
      <a:lvl1pPr marL="342900" indent="-342900" algn="l" rtl="0" eaLnBrk="0" fontAlgn="base" hangingPunct="0">
        <a:spcBef>
          <a:spcPct val="35000"/>
        </a:spcBef>
        <a:spcAft>
          <a:spcPct val="0"/>
        </a:spcAft>
        <a:buSzPct val="85000"/>
        <a:buChar char="•"/>
        <a:defRPr sz="2200">
          <a:solidFill>
            <a:schemeClr val="tx1"/>
          </a:solidFill>
          <a:latin typeface="+mn-lt"/>
          <a:ea typeface="+mn-ea"/>
          <a:cs typeface="+mn-cs"/>
        </a:defRPr>
      </a:lvl1pPr>
      <a:lvl2pPr marL="742950" indent="-285750" algn="l" rtl="0" eaLnBrk="0" fontAlgn="base" hangingPunct="0">
        <a:spcBef>
          <a:spcPct val="35000"/>
        </a:spcBef>
        <a:spcAft>
          <a:spcPct val="0"/>
        </a:spcAft>
        <a:buSzPct val="85000"/>
        <a:buChar char="•"/>
        <a:defRPr sz="2200">
          <a:solidFill>
            <a:schemeClr val="tx1"/>
          </a:solidFill>
          <a:latin typeface="+mn-lt"/>
          <a:cs typeface="+mn-cs"/>
        </a:defRPr>
      </a:lvl2pPr>
      <a:lvl3pPr marL="1143000" indent="-228600" algn="l" rtl="0" eaLnBrk="0" fontAlgn="base" hangingPunct="0">
        <a:spcBef>
          <a:spcPct val="35000"/>
        </a:spcBef>
        <a:spcAft>
          <a:spcPct val="0"/>
        </a:spcAft>
        <a:buSzPct val="85000"/>
        <a:buChar char="•"/>
        <a:defRPr sz="2200">
          <a:solidFill>
            <a:schemeClr val="tx1"/>
          </a:solidFill>
          <a:latin typeface="+mn-lt"/>
          <a:cs typeface="+mn-cs"/>
        </a:defRPr>
      </a:lvl3pPr>
      <a:lvl4pPr marL="1600200" indent="-228600" algn="l" rtl="0" eaLnBrk="0" fontAlgn="base" hangingPunct="0">
        <a:spcBef>
          <a:spcPct val="35000"/>
        </a:spcBef>
        <a:spcAft>
          <a:spcPct val="0"/>
        </a:spcAft>
        <a:buSzPct val="85000"/>
        <a:buChar char="•"/>
        <a:defRPr sz="2200">
          <a:solidFill>
            <a:schemeClr val="tx1"/>
          </a:solidFill>
          <a:latin typeface="+mn-lt"/>
          <a:cs typeface="+mn-cs"/>
        </a:defRPr>
      </a:lvl4pPr>
      <a:lvl5pPr marL="2057400" indent="-228600" algn="l" rtl="0" eaLnBrk="0" fontAlgn="base" hangingPunct="0">
        <a:spcBef>
          <a:spcPct val="35000"/>
        </a:spcBef>
        <a:spcAft>
          <a:spcPct val="0"/>
        </a:spcAft>
        <a:buSzPct val="85000"/>
        <a:buChar char="•"/>
        <a:defRPr sz="2200">
          <a:solidFill>
            <a:schemeClr val="tx1"/>
          </a:solidFill>
          <a:latin typeface="+mn-lt"/>
          <a:cs typeface="+mn-cs"/>
        </a:defRPr>
      </a:lvl5pPr>
      <a:lvl6pPr marL="2514600" indent="-228600" algn="l" rtl="0" eaLnBrk="0" fontAlgn="base" hangingPunct="0">
        <a:spcBef>
          <a:spcPct val="35000"/>
        </a:spcBef>
        <a:spcAft>
          <a:spcPct val="0"/>
        </a:spcAft>
        <a:buSzPct val="85000"/>
        <a:buChar char="•"/>
        <a:defRPr sz="2200">
          <a:solidFill>
            <a:schemeClr val="tx1"/>
          </a:solidFill>
          <a:latin typeface="+mn-lt"/>
          <a:cs typeface="+mn-cs"/>
        </a:defRPr>
      </a:lvl6pPr>
      <a:lvl7pPr marL="2971800" indent="-228600" algn="l" rtl="0" eaLnBrk="0" fontAlgn="base" hangingPunct="0">
        <a:spcBef>
          <a:spcPct val="35000"/>
        </a:spcBef>
        <a:spcAft>
          <a:spcPct val="0"/>
        </a:spcAft>
        <a:buSzPct val="85000"/>
        <a:buChar char="•"/>
        <a:defRPr sz="2200">
          <a:solidFill>
            <a:schemeClr val="tx1"/>
          </a:solidFill>
          <a:latin typeface="+mn-lt"/>
          <a:cs typeface="+mn-cs"/>
        </a:defRPr>
      </a:lvl7pPr>
      <a:lvl8pPr marL="3429000" indent="-228600" algn="l" rtl="0" eaLnBrk="0" fontAlgn="base" hangingPunct="0">
        <a:spcBef>
          <a:spcPct val="35000"/>
        </a:spcBef>
        <a:spcAft>
          <a:spcPct val="0"/>
        </a:spcAft>
        <a:buSzPct val="85000"/>
        <a:buChar char="•"/>
        <a:defRPr sz="2200">
          <a:solidFill>
            <a:schemeClr val="tx1"/>
          </a:solidFill>
          <a:latin typeface="+mn-lt"/>
          <a:cs typeface="+mn-cs"/>
        </a:defRPr>
      </a:lvl8pPr>
      <a:lvl9pPr marL="3886200" indent="-228600" algn="l" rtl="0" eaLnBrk="0" fontAlgn="base" hangingPunct="0">
        <a:spcBef>
          <a:spcPct val="35000"/>
        </a:spcBef>
        <a:spcAft>
          <a:spcPct val="0"/>
        </a:spcAft>
        <a:buSzPct val="85000"/>
        <a:buChar char="•"/>
        <a:defRPr sz="2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sp>
        <p:nvSpPr>
          <p:cNvPr id="5123"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a:ext uri="{91240B29-F687-4F45-9708-019B960494DF}">
              <a14:hiddenLine xmlns:a14="http://schemas.microsoft.com/office/drawing/2010/main" w="76200" algn="ctr">
                <a:solidFill>
                  <a:srgbClr val="000000"/>
                </a:solidFill>
                <a:round/>
                <a:headEnd/>
                <a:tailEnd type="triangle" w="med" len="med"/>
              </a14:hiddenLine>
            </a:ext>
          </a:extLst>
        </p:spPr>
        <p:txBody>
          <a:bodyPr/>
          <a:lstStyle/>
          <a:p>
            <a:pPr algn="ctr" eaLnBrk="1" hangingPunct="1">
              <a:spcBef>
                <a:spcPct val="0"/>
              </a:spcBef>
            </a:pPr>
            <a:endParaRPr lang="en-US" sz="1800">
              <a:solidFill>
                <a:srgbClr val="000000"/>
              </a:solidFill>
              <a:latin typeface="Arial" pitchFamily="34" charset="0"/>
              <a:cs typeface="Arial" pitchFamily="34" charset="0"/>
            </a:endParaRPr>
          </a:p>
        </p:txBody>
      </p:sp>
      <p:sp>
        <p:nvSpPr>
          <p:cNvPr id="9"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lgn="ctr" eaLnBrk="1" hangingPunct="1">
              <a:spcBef>
                <a:spcPct val="0"/>
              </a:spcBef>
              <a:defRPr/>
            </a:pPr>
            <a:endParaRPr lang="en-US" sz="1800">
              <a:solidFill>
                <a:srgbClr val="000000"/>
              </a:solidFill>
              <a:latin typeface="Arial" pitchFamily="34" charset="0"/>
              <a:ea typeface="+mn-ea"/>
              <a:cs typeface="Arial" pitchFamily="34" charset="0"/>
            </a:endParaRPr>
          </a:p>
        </p:txBody>
      </p:sp>
      <p:sp>
        <p:nvSpPr>
          <p:cNvPr id="5125"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spcBef>
                <a:spcPct val="0"/>
              </a:spcBef>
            </a:pPr>
            <a:fld id="{D4223DAB-69DB-4695-8C43-23E21B4A828C}" type="slidenum">
              <a:rPr lang="en-US" sz="1000" b="1">
                <a:solidFill>
                  <a:srgbClr val="000000"/>
                </a:solidFill>
                <a:cs typeface="Arial" pitchFamily="34" charset="0"/>
              </a:rPr>
              <a:pPr algn="ctr">
                <a:spcBef>
                  <a:spcPct val="0"/>
                </a:spcBef>
              </a:pPr>
              <a:t>‹#›</a:t>
            </a:fld>
            <a:endParaRPr lang="en-US" sz="1000" b="1">
              <a:solidFill>
                <a:srgbClr val="000000"/>
              </a:solidFill>
              <a:cs typeface="Arial" pitchFamily="34" charset="0"/>
            </a:endParaRPr>
          </a:p>
        </p:txBody>
      </p:sp>
      <p:sp>
        <p:nvSpPr>
          <p:cNvPr id="5126"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pic>
        <p:nvPicPr>
          <p:cNvPr id="5127" name="Picture 6" descr="ruler"/>
          <p:cNvPicPr preferRelativeResize="0">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eaLnBrk="1" hangingPunct="1">
              <a:spcBef>
                <a:spcPct val="0"/>
              </a:spcBef>
              <a:defRPr/>
            </a:pPr>
            <a:endParaRPr lang="en-US" sz="1800">
              <a:solidFill>
                <a:srgbClr val="000000"/>
              </a:solidFill>
              <a:latin typeface="Arial" charset="0"/>
              <a:ea typeface="+mn-ea"/>
              <a:cs typeface="Arial" charset="0"/>
            </a:endParaRPr>
          </a:p>
        </p:txBody>
      </p:sp>
      <p:sp>
        <p:nvSpPr>
          <p:cNvPr id="5129" name="Rectangle 3"/>
          <p:cNvSpPr>
            <a:spLocks noGrp="1" noChangeArrowheads="1"/>
          </p:cNvSpPr>
          <p:nvPr>
            <p:ph type="body" idx="1"/>
          </p:nvPr>
        </p:nvSpPr>
        <p:spPr bwMode="auto">
          <a:xfrm>
            <a:off x="685800" y="1398588"/>
            <a:ext cx="7772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30" name="Rectangle 2"/>
          <p:cNvSpPr>
            <a:spLocks noGrp="1" noChangeArrowheads="1"/>
          </p:cNvSpPr>
          <p:nvPr>
            <p:ph type="title"/>
          </p:nvPr>
        </p:nvSpPr>
        <p:spPr bwMode="auto">
          <a:xfrm>
            <a:off x="457200" y="12065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 name="Rectangle 4"/>
          <p:cNvSpPr>
            <a:spLocks noGrp="1" noChangeArrowheads="1"/>
          </p:cNvSpPr>
          <p:nvPr>
            <p:ph type="ftr" sz="quarter" idx="3"/>
          </p:nvPr>
        </p:nvSpPr>
        <p:spPr bwMode="auto">
          <a:xfrm>
            <a:off x="0" y="6623050"/>
            <a:ext cx="4225925" cy="2349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spcBef>
                <a:spcPct val="0"/>
              </a:spcBef>
              <a:defRPr sz="1000">
                <a:solidFill>
                  <a:srgbClr val="000000"/>
                </a:solidFill>
                <a:cs typeface="+mn-cs"/>
                <a:sym typeface="Symbol" pitchFamily="18" charset="2"/>
              </a:defRPr>
            </a:lvl1pPr>
          </a:lstStyle>
          <a:p>
            <a:pPr>
              <a:defRPr/>
            </a:pPr>
            <a:endParaRPr lang="en-US"/>
          </a:p>
        </p:txBody>
      </p:sp>
      <p:pic>
        <p:nvPicPr>
          <p:cNvPr id="5132" name="Picture 12" descr="Voyager logo 2008 PPT siz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858125" y="5946775"/>
            <a:ext cx="110013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53" r:id="rId1"/>
    <p:sldLayoutId id="2147484654" r:id="rId2"/>
    <p:sldLayoutId id="2147484655" r:id="rId3"/>
    <p:sldLayoutId id="2147484656" r:id="rId4"/>
    <p:sldLayoutId id="2147484657" r:id="rId5"/>
    <p:sldLayoutId id="2147484658" r:id="rId6"/>
    <p:sldLayoutId id="2147484659" r:id="rId7"/>
    <p:sldLayoutId id="2147484660" r:id="rId8"/>
    <p:sldLayoutId id="2147484661" r:id="rId9"/>
    <p:sldLayoutId id="2147484662" r:id="rId10"/>
    <p:sldLayoutId id="2147484663" r:id="rId11"/>
    <p:sldLayoutId id="2147484664" r:id="rId12"/>
  </p:sldLayoutIdLst>
  <p:hf sldNum="0" hdr="0" ft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cs typeface="Arial" pitchFamily="34" charset="0"/>
        </a:defRPr>
      </a:lvl2pPr>
      <a:lvl3pPr algn="l" rtl="0" eaLnBrk="0" fontAlgn="base" hangingPunct="0">
        <a:spcBef>
          <a:spcPct val="0"/>
        </a:spcBef>
        <a:spcAft>
          <a:spcPct val="0"/>
        </a:spcAft>
        <a:defRPr sz="2400" b="1">
          <a:solidFill>
            <a:schemeClr val="tx2"/>
          </a:solidFill>
          <a:latin typeface="Verdana" pitchFamily="34" charset="0"/>
          <a:cs typeface="Arial" pitchFamily="34" charset="0"/>
        </a:defRPr>
      </a:lvl3pPr>
      <a:lvl4pPr algn="l" rtl="0" eaLnBrk="0" fontAlgn="base" hangingPunct="0">
        <a:spcBef>
          <a:spcPct val="0"/>
        </a:spcBef>
        <a:spcAft>
          <a:spcPct val="0"/>
        </a:spcAft>
        <a:defRPr sz="2400" b="1">
          <a:solidFill>
            <a:schemeClr val="tx2"/>
          </a:solidFill>
          <a:latin typeface="Verdana" pitchFamily="34" charset="0"/>
          <a:cs typeface="Arial" pitchFamily="34" charset="0"/>
        </a:defRPr>
      </a:lvl4pPr>
      <a:lvl5pPr algn="l" rtl="0" eaLnBrk="0" fontAlgn="base" hangingPunct="0">
        <a:spcBef>
          <a:spcPct val="0"/>
        </a:spcBef>
        <a:spcAft>
          <a:spcPct val="0"/>
        </a:spcAft>
        <a:defRPr sz="2400" b="1">
          <a:solidFill>
            <a:schemeClr val="tx2"/>
          </a:solidFill>
          <a:latin typeface="Verdana" pitchFamily="34" charset="0"/>
          <a:cs typeface="Arial" pitchFamily="34" charset="0"/>
        </a:defRPr>
      </a:lvl5pPr>
      <a:lvl6pPr marL="457200" algn="l" rtl="0" eaLnBrk="0" fontAlgn="base" hangingPunct="0">
        <a:spcBef>
          <a:spcPct val="0"/>
        </a:spcBef>
        <a:spcAft>
          <a:spcPct val="0"/>
        </a:spcAft>
        <a:defRPr sz="2400" b="1">
          <a:solidFill>
            <a:schemeClr val="tx2"/>
          </a:solidFill>
          <a:latin typeface="Verdana" pitchFamily="34" charset="0"/>
          <a:cs typeface="Arial" pitchFamily="34" charset="0"/>
        </a:defRPr>
      </a:lvl6pPr>
      <a:lvl7pPr marL="914400" algn="l" rtl="0" eaLnBrk="0" fontAlgn="base" hangingPunct="0">
        <a:spcBef>
          <a:spcPct val="0"/>
        </a:spcBef>
        <a:spcAft>
          <a:spcPct val="0"/>
        </a:spcAft>
        <a:defRPr sz="2400" b="1">
          <a:solidFill>
            <a:schemeClr val="tx2"/>
          </a:solidFill>
          <a:latin typeface="Verdana" pitchFamily="34" charset="0"/>
          <a:cs typeface="Arial" pitchFamily="34" charset="0"/>
        </a:defRPr>
      </a:lvl7pPr>
      <a:lvl8pPr marL="1371600" algn="l" rtl="0" eaLnBrk="0" fontAlgn="base" hangingPunct="0">
        <a:spcBef>
          <a:spcPct val="0"/>
        </a:spcBef>
        <a:spcAft>
          <a:spcPct val="0"/>
        </a:spcAft>
        <a:defRPr sz="2400" b="1">
          <a:solidFill>
            <a:schemeClr val="tx2"/>
          </a:solidFill>
          <a:latin typeface="Verdana" pitchFamily="34" charset="0"/>
          <a:cs typeface="Arial" pitchFamily="34" charset="0"/>
        </a:defRPr>
      </a:lvl8pPr>
      <a:lvl9pPr marL="1828800" algn="l" rtl="0" eaLnBrk="0" fontAlgn="base" hangingPunct="0">
        <a:spcBef>
          <a:spcPct val="0"/>
        </a:spcBef>
        <a:spcAft>
          <a:spcPct val="0"/>
        </a:spcAft>
        <a:defRPr sz="2400" b="1">
          <a:solidFill>
            <a:schemeClr val="tx2"/>
          </a:solidFill>
          <a:latin typeface="Verdana" pitchFamily="34" charset="0"/>
          <a:cs typeface="Arial" pitchFamily="34" charset="0"/>
        </a:defRPr>
      </a:lvl9pPr>
    </p:titleStyle>
    <p:bodyStyle>
      <a:lvl1pPr marL="342900" indent="-342900" algn="l" rtl="0" eaLnBrk="0" fontAlgn="base" hangingPunct="0">
        <a:spcBef>
          <a:spcPct val="35000"/>
        </a:spcBef>
        <a:spcAft>
          <a:spcPct val="0"/>
        </a:spcAft>
        <a:buSzPct val="85000"/>
        <a:buChar char="•"/>
        <a:defRPr sz="2200">
          <a:solidFill>
            <a:schemeClr val="tx1"/>
          </a:solidFill>
          <a:latin typeface="+mn-lt"/>
          <a:ea typeface="+mn-ea"/>
          <a:cs typeface="+mn-cs"/>
        </a:defRPr>
      </a:lvl1pPr>
      <a:lvl2pPr marL="742950" indent="-285750" algn="l" rtl="0" eaLnBrk="0" fontAlgn="base" hangingPunct="0">
        <a:spcBef>
          <a:spcPct val="35000"/>
        </a:spcBef>
        <a:spcAft>
          <a:spcPct val="0"/>
        </a:spcAft>
        <a:buSzPct val="85000"/>
        <a:buChar char="•"/>
        <a:defRPr sz="2200">
          <a:solidFill>
            <a:schemeClr val="tx1"/>
          </a:solidFill>
          <a:latin typeface="+mn-lt"/>
          <a:cs typeface="+mn-cs"/>
        </a:defRPr>
      </a:lvl2pPr>
      <a:lvl3pPr marL="1143000" indent="-228600" algn="l" rtl="0" eaLnBrk="0" fontAlgn="base" hangingPunct="0">
        <a:spcBef>
          <a:spcPct val="35000"/>
        </a:spcBef>
        <a:spcAft>
          <a:spcPct val="0"/>
        </a:spcAft>
        <a:buSzPct val="85000"/>
        <a:buChar char="•"/>
        <a:defRPr sz="2200">
          <a:solidFill>
            <a:schemeClr val="tx1"/>
          </a:solidFill>
          <a:latin typeface="+mn-lt"/>
          <a:cs typeface="+mn-cs"/>
        </a:defRPr>
      </a:lvl3pPr>
      <a:lvl4pPr marL="1600200" indent="-228600" algn="l" rtl="0" eaLnBrk="0" fontAlgn="base" hangingPunct="0">
        <a:spcBef>
          <a:spcPct val="35000"/>
        </a:spcBef>
        <a:spcAft>
          <a:spcPct val="0"/>
        </a:spcAft>
        <a:buSzPct val="85000"/>
        <a:buChar char="•"/>
        <a:defRPr sz="2200">
          <a:solidFill>
            <a:schemeClr val="tx1"/>
          </a:solidFill>
          <a:latin typeface="+mn-lt"/>
          <a:cs typeface="+mn-cs"/>
        </a:defRPr>
      </a:lvl4pPr>
      <a:lvl5pPr marL="2057400" indent="-228600" algn="l" rtl="0" eaLnBrk="0" fontAlgn="base" hangingPunct="0">
        <a:spcBef>
          <a:spcPct val="35000"/>
        </a:spcBef>
        <a:spcAft>
          <a:spcPct val="0"/>
        </a:spcAft>
        <a:buSzPct val="85000"/>
        <a:buChar char="•"/>
        <a:defRPr sz="2200">
          <a:solidFill>
            <a:schemeClr val="tx1"/>
          </a:solidFill>
          <a:latin typeface="+mn-lt"/>
          <a:cs typeface="+mn-cs"/>
        </a:defRPr>
      </a:lvl5pPr>
      <a:lvl6pPr marL="2514600" indent="-228600" algn="l" rtl="0" eaLnBrk="0" fontAlgn="base" hangingPunct="0">
        <a:spcBef>
          <a:spcPct val="35000"/>
        </a:spcBef>
        <a:spcAft>
          <a:spcPct val="0"/>
        </a:spcAft>
        <a:buSzPct val="85000"/>
        <a:buChar char="•"/>
        <a:defRPr sz="2200">
          <a:solidFill>
            <a:schemeClr val="tx1"/>
          </a:solidFill>
          <a:latin typeface="+mn-lt"/>
          <a:cs typeface="+mn-cs"/>
        </a:defRPr>
      </a:lvl6pPr>
      <a:lvl7pPr marL="2971800" indent="-228600" algn="l" rtl="0" eaLnBrk="0" fontAlgn="base" hangingPunct="0">
        <a:spcBef>
          <a:spcPct val="35000"/>
        </a:spcBef>
        <a:spcAft>
          <a:spcPct val="0"/>
        </a:spcAft>
        <a:buSzPct val="85000"/>
        <a:buChar char="•"/>
        <a:defRPr sz="2200">
          <a:solidFill>
            <a:schemeClr val="tx1"/>
          </a:solidFill>
          <a:latin typeface="+mn-lt"/>
          <a:cs typeface="+mn-cs"/>
        </a:defRPr>
      </a:lvl7pPr>
      <a:lvl8pPr marL="3429000" indent="-228600" algn="l" rtl="0" eaLnBrk="0" fontAlgn="base" hangingPunct="0">
        <a:spcBef>
          <a:spcPct val="35000"/>
        </a:spcBef>
        <a:spcAft>
          <a:spcPct val="0"/>
        </a:spcAft>
        <a:buSzPct val="85000"/>
        <a:buChar char="•"/>
        <a:defRPr sz="2200">
          <a:solidFill>
            <a:schemeClr val="tx1"/>
          </a:solidFill>
          <a:latin typeface="+mn-lt"/>
          <a:cs typeface="+mn-cs"/>
        </a:defRPr>
      </a:lvl8pPr>
      <a:lvl9pPr marL="3886200" indent="-228600" algn="l" rtl="0" eaLnBrk="0" fontAlgn="base" hangingPunct="0">
        <a:spcBef>
          <a:spcPct val="35000"/>
        </a:spcBef>
        <a:spcAft>
          <a:spcPct val="0"/>
        </a:spcAft>
        <a:buSzPct val="85000"/>
        <a:buChar char="•"/>
        <a:defRPr sz="2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7"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a:ext uri="{91240B29-F687-4F45-9708-019B960494DF}">
              <a14:hiddenLine xmlns:a14="http://schemas.microsoft.com/office/drawing/2010/main" w="76200" algn="ctr">
                <a:solidFill>
                  <a:srgbClr val="000000"/>
                </a:solidFill>
                <a:round/>
                <a:headEnd/>
                <a:tailEnd type="triangle" w="med" len="med"/>
              </a14:hiddenLine>
            </a:ext>
          </a:extLst>
        </p:spPr>
        <p:txBody>
          <a:bodyPr/>
          <a:lstStyle/>
          <a:p>
            <a:pPr algn="ctr" eaLnBrk="1" hangingPunct="1">
              <a:spcBef>
                <a:spcPct val="0"/>
              </a:spcBef>
            </a:pPr>
            <a:endParaRPr lang="en-US" sz="1800">
              <a:solidFill>
                <a:srgbClr val="000000"/>
              </a:solidFill>
              <a:latin typeface="Arial" pitchFamily="34" charset="0"/>
              <a:cs typeface="Arial" pitchFamily="34" charset="0"/>
            </a:endParaRPr>
          </a:p>
        </p:txBody>
      </p:sp>
      <p:sp>
        <p:nvSpPr>
          <p:cNvPr id="9"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lgn="ctr" eaLnBrk="1" hangingPunct="1">
              <a:spcBef>
                <a:spcPct val="0"/>
              </a:spcBef>
              <a:defRPr/>
            </a:pPr>
            <a:endParaRPr lang="en-US" sz="1800">
              <a:solidFill>
                <a:srgbClr val="000000"/>
              </a:solidFill>
              <a:latin typeface="Arial" pitchFamily="34" charset="0"/>
              <a:ea typeface="+mn-ea"/>
              <a:cs typeface="Arial" pitchFamily="34" charset="0"/>
            </a:endParaRPr>
          </a:p>
        </p:txBody>
      </p:sp>
      <p:sp>
        <p:nvSpPr>
          <p:cNvPr id="6149"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spcBef>
                <a:spcPct val="0"/>
              </a:spcBef>
            </a:pPr>
            <a:fld id="{963A6739-084E-44FC-AF2D-D18525FFD848}" type="slidenum">
              <a:rPr lang="en-US" sz="1000" b="1">
                <a:solidFill>
                  <a:srgbClr val="000000"/>
                </a:solidFill>
                <a:cs typeface="Arial" pitchFamily="34" charset="0"/>
              </a:rPr>
              <a:pPr algn="ctr">
                <a:spcBef>
                  <a:spcPct val="0"/>
                </a:spcBef>
              </a:pPr>
              <a:t>‹#›</a:t>
            </a:fld>
            <a:endParaRPr lang="en-US" sz="1000" b="1">
              <a:solidFill>
                <a:srgbClr val="000000"/>
              </a:solidFill>
              <a:cs typeface="Arial" pitchFamily="34" charset="0"/>
            </a:endParaRPr>
          </a:p>
        </p:txBody>
      </p:sp>
      <p:sp>
        <p:nvSpPr>
          <p:cNvPr id="6150"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pic>
        <p:nvPicPr>
          <p:cNvPr id="6151" name="Picture 6" descr="ruler"/>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eaLnBrk="1" hangingPunct="1">
              <a:spcBef>
                <a:spcPct val="0"/>
              </a:spcBef>
              <a:defRPr/>
            </a:pPr>
            <a:endParaRPr lang="en-US" sz="1800">
              <a:solidFill>
                <a:srgbClr val="000000"/>
              </a:solidFill>
              <a:latin typeface="Arial" charset="0"/>
              <a:ea typeface="+mn-ea"/>
              <a:cs typeface="Arial" charset="0"/>
            </a:endParaRPr>
          </a:p>
        </p:txBody>
      </p:sp>
      <p:sp>
        <p:nvSpPr>
          <p:cNvPr id="6153" name="Rectangle 5"/>
          <p:cNvSpPr>
            <a:spLocks noChangeArrowheads="1"/>
          </p:cNvSpPr>
          <p:nvPr/>
        </p:nvSpPr>
        <p:spPr bwMode="auto">
          <a:xfrm rot="10800000">
            <a:off x="0" y="0"/>
            <a:ext cx="9144000" cy="769938"/>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sp>
        <p:nvSpPr>
          <p:cNvPr id="6154" name="Rectangle 5"/>
          <p:cNvSpPr>
            <a:spLocks noChangeArrowheads="1"/>
          </p:cNvSpPr>
          <p:nvPr/>
        </p:nvSpPr>
        <p:spPr bwMode="auto">
          <a:xfrm>
            <a:off x="0" y="776288"/>
            <a:ext cx="9144000" cy="5340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pic>
        <p:nvPicPr>
          <p:cNvPr id="6155" name="Picture 6" descr="ruler"/>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6" name="Rectangle 3"/>
          <p:cNvSpPr>
            <a:spLocks noGrp="1" noChangeArrowheads="1"/>
          </p:cNvSpPr>
          <p:nvPr>
            <p:ph type="body" idx="1"/>
          </p:nvPr>
        </p:nvSpPr>
        <p:spPr bwMode="auto">
          <a:xfrm>
            <a:off x="685800" y="1398588"/>
            <a:ext cx="7772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7" name="Rectangle 2"/>
          <p:cNvSpPr>
            <a:spLocks noGrp="1" noChangeArrowheads="1"/>
          </p:cNvSpPr>
          <p:nvPr>
            <p:ph type="title"/>
          </p:nvPr>
        </p:nvSpPr>
        <p:spPr bwMode="auto">
          <a:xfrm>
            <a:off x="457200" y="12065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6159" name="Picture 15" descr="Voyager logo 2008 PPT siz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58125" y="5946775"/>
            <a:ext cx="110013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4"/>
          <p:cNvSpPr>
            <a:spLocks noGrp="1" noChangeArrowheads="1"/>
          </p:cNvSpPr>
          <p:nvPr>
            <p:ph type="ftr" sz="quarter" idx="3"/>
          </p:nvPr>
        </p:nvSpPr>
        <p:spPr>
          <a:xfrm>
            <a:off x="0" y="6623050"/>
            <a:ext cx="4225925" cy="234950"/>
          </a:xfrm>
          <a:prstGeom prst="rect">
            <a:avLst/>
          </a:prstGeom>
          <a:ln/>
        </p:spPr>
        <p:txBody>
          <a:bodyPr/>
          <a:lstStyle>
            <a:lvl1pPr>
              <a:defRPr sz="1000"/>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4665" r:id="rId1"/>
    <p:sldLayoutId id="2147484666" r:id="rId2"/>
    <p:sldLayoutId id="2147484667" r:id="rId3"/>
    <p:sldLayoutId id="2147484668" r:id="rId4"/>
    <p:sldLayoutId id="2147484669" r:id="rId5"/>
    <p:sldLayoutId id="2147484670" r:id="rId6"/>
    <p:sldLayoutId id="2147484671" r:id="rId7"/>
    <p:sldLayoutId id="2147484672" r:id="rId8"/>
    <p:sldLayoutId id="2147484673" r:id="rId9"/>
    <p:sldLayoutId id="2147484674" r:id="rId10"/>
    <p:sldLayoutId id="2147484675" r:id="rId1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cs typeface="Arial" pitchFamily="34" charset="0"/>
        </a:defRPr>
      </a:lvl2pPr>
      <a:lvl3pPr algn="l" rtl="0" eaLnBrk="0" fontAlgn="base" hangingPunct="0">
        <a:spcBef>
          <a:spcPct val="0"/>
        </a:spcBef>
        <a:spcAft>
          <a:spcPct val="0"/>
        </a:spcAft>
        <a:defRPr sz="2400" b="1">
          <a:solidFill>
            <a:schemeClr val="tx2"/>
          </a:solidFill>
          <a:latin typeface="Verdana" pitchFamily="34" charset="0"/>
          <a:cs typeface="Arial" pitchFamily="34" charset="0"/>
        </a:defRPr>
      </a:lvl3pPr>
      <a:lvl4pPr algn="l" rtl="0" eaLnBrk="0" fontAlgn="base" hangingPunct="0">
        <a:spcBef>
          <a:spcPct val="0"/>
        </a:spcBef>
        <a:spcAft>
          <a:spcPct val="0"/>
        </a:spcAft>
        <a:defRPr sz="2400" b="1">
          <a:solidFill>
            <a:schemeClr val="tx2"/>
          </a:solidFill>
          <a:latin typeface="Verdana" pitchFamily="34" charset="0"/>
          <a:cs typeface="Arial" pitchFamily="34" charset="0"/>
        </a:defRPr>
      </a:lvl4pPr>
      <a:lvl5pPr algn="l" rtl="0" eaLnBrk="0" fontAlgn="base" hangingPunct="0">
        <a:spcBef>
          <a:spcPct val="0"/>
        </a:spcBef>
        <a:spcAft>
          <a:spcPct val="0"/>
        </a:spcAft>
        <a:defRPr sz="2400" b="1">
          <a:solidFill>
            <a:schemeClr val="tx2"/>
          </a:solidFill>
          <a:latin typeface="Verdana" pitchFamily="34" charset="0"/>
          <a:cs typeface="Arial" pitchFamily="34" charset="0"/>
        </a:defRPr>
      </a:lvl5pPr>
      <a:lvl6pPr marL="457200" algn="l" rtl="0" eaLnBrk="0" fontAlgn="base" hangingPunct="0">
        <a:spcBef>
          <a:spcPct val="0"/>
        </a:spcBef>
        <a:spcAft>
          <a:spcPct val="0"/>
        </a:spcAft>
        <a:defRPr sz="2400" b="1">
          <a:solidFill>
            <a:schemeClr val="tx2"/>
          </a:solidFill>
          <a:latin typeface="Verdana" pitchFamily="34" charset="0"/>
          <a:cs typeface="Arial" pitchFamily="34" charset="0"/>
        </a:defRPr>
      </a:lvl6pPr>
      <a:lvl7pPr marL="914400" algn="l" rtl="0" eaLnBrk="0" fontAlgn="base" hangingPunct="0">
        <a:spcBef>
          <a:spcPct val="0"/>
        </a:spcBef>
        <a:spcAft>
          <a:spcPct val="0"/>
        </a:spcAft>
        <a:defRPr sz="2400" b="1">
          <a:solidFill>
            <a:schemeClr val="tx2"/>
          </a:solidFill>
          <a:latin typeface="Verdana" pitchFamily="34" charset="0"/>
          <a:cs typeface="Arial" pitchFamily="34" charset="0"/>
        </a:defRPr>
      </a:lvl7pPr>
      <a:lvl8pPr marL="1371600" algn="l" rtl="0" eaLnBrk="0" fontAlgn="base" hangingPunct="0">
        <a:spcBef>
          <a:spcPct val="0"/>
        </a:spcBef>
        <a:spcAft>
          <a:spcPct val="0"/>
        </a:spcAft>
        <a:defRPr sz="2400" b="1">
          <a:solidFill>
            <a:schemeClr val="tx2"/>
          </a:solidFill>
          <a:latin typeface="Verdana" pitchFamily="34" charset="0"/>
          <a:cs typeface="Arial" pitchFamily="34" charset="0"/>
        </a:defRPr>
      </a:lvl8pPr>
      <a:lvl9pPr marL="1828800" algn="l" rtl="0" eaLnBrk="0" fontAlgn="base" hangingPunct="0">
        <a:spcBef>
          <a:spcPct val="0"/>
        </a:spcBef>
        <a:spcAft>
          <a:spcPct val="0"/>
        </a:spcAft>
        <a:defRPr sz="2400" b="1">
          <a:solidFill>
            <a:schemeClr val="tx2"/>
          </a:solidFill>
          <a:latin typeface="Verdana" pitchFamily="34" charset="0"/>
          <a:cs typeface="Arial" pitchFamily="34" charset="0"/>
        </a:defRPr>
      </a:lvl9pPr>
    </p:titleStyle>
    <p:bodyStyle>
      <a:lvl1pPr marL="342900" indent="-342900" algn="l" rtl="0" eaLnBrk="0" fontAlgn="base" hangingPunct="0">
        <a:spcBef>
          <a:spcPct val="35000"/>
        </a:spcBef>
        <a:spcAft>
          <a:spcPct val="0"/>
        </a:spcAft>
        <a:buSzPct val="85000"/>
        <a:buChar char="•"/>
        <a:defRPr sz="2200">
          <a:solidFill>
            <a:schemeClr val="tx1"/>
          </a:solidFill>
          <a:latin typeface="+mn-lt"/>
          <a:ea typeface="+mn-ea"/>
          <a:cs typeface="+mn-cs"/>
        </a:defRPr>
      </a:lvl1pPr>
      <a:lvl2pPr marL="742950" indent="-285750" algn="l" rtl="0" eaLnBrk="0" fontAlgn="base" hangingPunct="0">
        <a:spcBef>
          <a:spcPct val="35000"/>
        </a:spcBef>
        <a:spcAft>
          <a:spcPct val="0"/>
        </a:spcAft>
        <a:buSzPct val="85000"/>
        <a:buChar char="•"/>
        <a:defRPr sz="2200">
          <a:solidFill>
            <a:schemeClr val="tx1"/>
          </a:solidFill>
          <a:latin typeface="+mn-lt"/>
          <a:cs typeface="+mn-cs"/>
        </a:defRPr>
      </a:lvl2pPr>
      <a:lvl3pPr marL="1143000" indent="-228600" algn="l" rtl="0" eaLnBrk="0" fontAlgn="base" hangingPunct="0">
        <a:spcBef>
          <a:spcPct val="35000"/>
        </a:spcBef>
        <a:spcAft>
          <a:spcPct val="0"/>
        </a:spcAft>
        <a:buSzPct val="85000"/>
        <a:buChar char="•"/>
        <a:defRPr sz="2200">
          <a:solidFill>
            <a:schemeClr val="tx1"/>
          </a:solidFill>
          <a:latin typeface="+mn-lt"/>
          <a:cs typeface="+mn-cs"/>
        </a:defRPr>
      </a:lvl3pPr>
      <a:lvl4pPr marL="1600200" indent="-228600" algn="l" rtl="0" eaLnBrk="0" fontAlgn="base" hangingPunct="0">
        <a:spcBef>
          <a:spcPct val="35000"/>
        </a:spcBef>
        <a:spcAft>
          <a:spcPct val="0"/>
        </a:spcAft>
        <a:buSzPct val="85000"/>
        <a:buChar char="•"/>
        <a:defRPr sz="2200">
          <a:solidFill>
            <a:schemeClr val="tx1"/>
          </a:solidFill>
          <a:latin typeface="+mn-lt"/>
          <a:cs typeface="+mn-cs"/>
        </a:defRPr>
      </a:lvl4pPr>
      <a:lvl5pPr marL="2057400" indent="-228600" algn="l" rtl="0" eaLnBrk="0" fontAlgn="base" hangingPunct="0">
        <a:spcBef>
          <a:spcPct val="35000"/>
        </a:spcBef>
        <a:spcAft>
          <a:spcPct val="0"/>
        </a:spcAft>
        <a:buSzPct val="85000"/>
        <a:buChar char="•"/>
        <a:defRPr sz="2200">
          <a:solidFill>
            <a:schemeClr val="tx1"/>
          </a:solidFill>
          <a:latin typeface="+mn-lt"/>
          <a:cs typeface="+mn-cs"/>
        </a:defRPr>
      </a:lvl5pPr>
      <a:lvl6pPr marL="2514600" indent="-228600" algn="l" rtl="0" eaLnBrk="0" fontAlgn="base" hangingPunct="0">
        <a:spcBef>
          <a:spcPct val="35000"/>
        </a:spcBef>
        <a:spcAft>
          <a:spcPct val="0"/>
        </a:spcAft>
        <a:buSzPct val="85000"/>
        <a:buChar char="•"/>
        <a:defRPr sz="2200">
          <a:solidFill>
            <a:schemeClr val="tx1"/>
          </a:solidFill>
          <a:latin typeface="+mn-lt"/>
          <a:cs typeface="+mn-cs"/>
        </a:defRPr>
      </a:lvl6pPr>
      <a:lvl7pPr marL="2971800" indent="-228600" algn="l" rtl="0" eaLnBrk="0" fontAlgn="base" hangingPunct="0">
        <a:spcBef>
          <a:spcPct val="35000"/>
        </a:spcBef>
        <a:spcAft>
          <a:spcPct val="0"/>
        </a:spcAft>
        <a:buSzPct val="85000"/>
        <a:buChar char="•"/>
        <a:defRPr sz="2200">
          <a:solidFill>
            <a:schemeClr val="tx1"/>
          </a:solidFill>
          <a:latin typeface="+mn-lt"/>
          <a:cs typeface="+mn-cs"/>
        </a:defRPr>
      </a:lvl7pPr>
      <a:lvl8pPr marL="3429000" indent="-228600" algn="l" rtl="0" eaLnBrk="0" fontAlgn="base" hangingPunct="0">
        <a:spcBef>
          <a:spcPct val="35000"/>
        </a:spcBef>
        <a:spcAft>
          <a:spcPct val="0"/>
        </a:spcAft>
        <a:buSzPct val="85000"/>
        <a:buChar char="•"/>
        <a:defRPr sz="2200">
          <a:solidFill>
            <a:schemeClr val="tx1"/>
          </a:solidFill>
          <a:latin typeface="+mn-lt"/>
          <a:cs typeface="+mn-cs"/>
        </a:defRPr>
      </a:lvl8pPr>
      <a:lvl9pPr marL="3886200" indent="-228600" algn="l" rtl="0" eaLnBrk="0" fontAlgn="base" hangingPunct="0">
        <a:spcBef>
          <a:spcPct val="35000"/>
        </a:spcBef>
        <a:spcAft>
          <a:spcPct val="0"/>
        </a:spcAft>
        <a:buSzPct val="85000"/>
        <a:buChar char="•"/>
        <a:defRPr sz="2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1"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spcBef>
                <a:spcPct val="0"/>
              </a:spcBef>
            </a:pPr>
            <a:endParaRPr lang="en-US" sz="1800">
              <a:solidFill>
                <a:srgbClr val="000000"/>
              </a:solidFill>
              <a:latin typeface="Arial" pitchFamily="34" charset="0"/>
              <a:cs typeface="Arial" pitchFamily="34" charset="0"/>
            </a:endParaRPr>
          </a:p>
        </p:txBody>
      </p:sp>
      <p:sp>
        <p:nvSpPr>
          <p:cNvPr id="7"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lgn="ctr" eaLnBrk="1" hangingPunct="1">
              <a:spcBef>
                <a:spcPct val="0"/>
              </a:spcBef>
              <a:defRPr/>
            </a:pPr>
            <a:endParaRPr lang="en-US" sz="1800">
              <a:solidFill>
                <a:srgbClr val="000000"/>
              </a:solidFill>
              <a:latin typeface="Arial" pitchFamily="34" charset="0"/>
              <a:ea typeface="+mn-ea"/>
              <a:cs typeface="Arial" pitchFamily="34" charset="0"/>
            </a:endParaRPr>
          </a:p>
        </p:txBody>
      </p:sp>
      <p:sp>
        <p:nvSpPr>
          <p:cNvPr id="7173"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spcBef>
                <a:spcPct val="0"/>
              </a:spcBef>
            </a:pPr>
            <a:fld id="{639C6C2E-D518-41BD-9800-54199385A3AC}" type="slidenum">
              <a:rPr lang="ar-SA" sz="1000" b="1">
                <a:solidFill>
                  <a:srgbClr val="000000"/>
                </a:solidFill>
              </a:rPr>
              <a:pPr algn="ctr">
                <a:spcBef>
                  <a:spcPct val="0"/>
                </a:spcBef>
              </a:pPr>
              <a:t>‹#›</a:t>
            </a:fld>
            <a:endParaRPr lang="en-US" sz="1000" b="1">
              <a:solidFill>
                <a:srgbClr val="000000"/>
              </a:solidFill>
            </a:endParaRPr>
          </a:p>
        </p:txBody>
      </p:sp>
      <p:sp>
        <p:nvSpPr>
          <p:cNvPr id="7174"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pic>
        <p:nvPicPr>
          <p:cNvPr id="7175" name="Picture 6" descr="ruler"/>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eaLnBrk="1" hangingPunct="1">
              <a:spcBef>
                <a:spcPct val="0"/>
              </a:spcBef>
              <a:defRPr/>
            </a:pPr>
            <a:endParaRPr lang="en-US" sz="1800">
              <a:solidFill>
                <a:srgbClr val="000000"/>
              </a:solidFill>
              <a:latin typeface="Arial" charset="0"/>
              <a:ea typeface="+mn-ea"/>
              <a:cs typeface="Arial" charset="0"/>
            </a:endParaRPr>
          </a:p>
        </p:txBody>
      </p:sp>
      <p:sp>
        <p:nvSpPr>
          <p:cNvPr id="7177" name="Rectangle 3"/>
          <p:cNvSpPr>
            <a:spLocks noGrp="1" noChangeArrowheads="1"/>
          </p:cNvSpPr>
          <p:nvPr>
            <p:ph type="body" idx="1"/>
          </p:nvPr>
        </p:nvSpPr>
        <p:spPr bwMode="auto">
          <a:xfrm>
            <a:off x="1370013" y="2568575"/>
            <a:ext cx="6399212"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7178" name="Rectangle 2"/>
          <p:cNvSpPr>
            <a:spLocks noGrp="1" noChangeArrowheads="1"/>
          </p:cNvSpPr>
          <p:nvPr>
            <p:ph type="title"/>
          </p:nvPr>
        </p:nvSpPr>
        <p:spPr bwMode="auto">
          <a:xfrm>
            <a:off x="684213" y="1690688"/>
            <a:ext cx="77692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7180" name="Picture 12" descr="Voyager logo 2008 PPT siz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58125" y="5946775"/>
            <a:ext cx="110013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4"/>
          <p:cNvSpPr>
            <a:spLocks noGrp="1" noChangeArrowheads="1"/>
          </p:cNvSpPr>
          <p:nvPr>
            <p:ph type="ftr" sz="quarter" idx="3"/>
          </p:nvPr>
        </p:nvSpPr>
        <p:spPr>
          <a:xfrm>
            <a:off x="0" y="6623050"/>
            <a:ext cx="4225925" cy="234950"/>
          </a:xfrm>
          <a:prstGeom prst="rect">
            <a:avLst/>
          </a:prstGeom>
          <a:ln/>
        </p:spPr>
        <p:txBody>
          <a:bodyPr/>
          <a:lstStyle>
            <a:lvl1pPr>
              <a:defRPr sz="1000"/>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4676" r:id="rId1"/>
    <p:sldLayoutId id="2147484677" r:id="rId2"/>
    <p:sldLayoutId id="2147484678" r:id="rId3"/>
    <p:sldLayoutId id="2147484679" r:id="rId4"/>
    <p:sldLayoutId id="2147484680" r:id="rId5"/>
    <p:sldLayoutId id="2147484681" r:id="rId6"/>
    <p:sldLayoutId id="2147484682" r:id="rId7"/>
    <p:sldLayoutId id="2147484683" r:id="rId8"/>
    <p:sldLayoutId id="2147484684" r:id="rId9"/>
    <p:sldLayoutId id="2147484685" r:id="rId10"/>
    <p:sldLayoutId id="2147484686" r:id="rId11"/>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pitchFamily="34" charset="0"/>
        </a:defRPr>
      </a:lvl2pPr>
      <a:lvl3pPr algn="ctr" rtl="0" eaLnBrk="0" fontAlgn="base" hangingPunct="0">
        <a:spcBef>
          <a:spcPct val="0"/>
        </a:spcBef>
        <a:spcAft>
          <a:spcPct val="0"/>
        </a:spcAft>
        <a:defRPr sz="2400" b="1">
          <a:solidFill>
            <a:schemeClr val="tx2"/>
          </a:solidFill>
          <a:latin typeface="Arial" pitchFamily="34" charset="0"/>
        </a:defRPr>
      </a:lvl3pPr>
      <a:lvl4pPr algn="ctr" rtl="0" eaLnBrk="0" fontAlgn="base" hangingPunct="0">
        <a:spcBef>
          <a:spcPct val="0"/>
        </a:spcBef>
        <a:spcAft>
          <a:spcPct val="0"/>
        </a:spcAft>
        <a:defRPr sz="2400" b="1">
          <a:solidFill>
            <a:schemeClr val="tx2"/>
          </a:solidFill>
          <a:latin typeface="Arial" pitchFamily="34" charset="0"/>
        </a:defRPr>
      </a:lvl4pPr>
      <a:lvl5pPr algn="ctr" rtl="0" eaLnBrk="0" fontAlgn="base" hangingPunct="0">
        <a:spcBef>
          <a:spcPct val="0"/>
        </a:spcBef>
        <a:spcAft>
          <a:spcPct val="0"/>
        </a:spcAft>
        <a:defRPr sz="2400" b="1">
          <a:solidFill>
            <a:schemeClr val="tx2"/>
          </a:solidFill>
          <a:latin typeface="Arial" pitchFamily="34" charset="0"/>
        </a:defRPr>
      </a:lvl5pPr>
      <a:lvl6pPr marL="457200" algn="ctr" rtl="0" eaLnBrk="0" fontAlgn="base" hangingPunct="0">
        <a:spcBef>
          <a:spcPct val="0"/>
        </a:spcBef>
        <a:spcAft>
          <a:spcPct val="0"/>
        </a:spcAft>
        <a:defRPr sz="2400" b="1">
          <a:solidFill>
            <a:schemeClr val="tx2"/>
          </a:solidFill>
          <a:latin typeface="Arial" pitchFamily="34" charset="0"/>
        </a:defRPr>
      </a:lvl6pPr>
      <a:lvl7pPr marL="914400" algn="ctr" rtl="0" eaLnBrk="0" fontAlgn="base" hangingPunct="0">
        <a:spcBef>
          <a:spcPct val="0"/>
        </a:spcBef>
        <a:spcAft>
          <a:spcPct val="0"/>
        </a:spcAft>
        <a:defRPr sz="2400" b="1">
          <a:solidFill>
            <a:schemeClr val="tx2"/>
          </a:solidFill>
          <a:latin typeface="Arial" pitchFamily="34" charset="0"/>
        </a:defRPr>
      </a:lvl7pPr>
      <a:lvl8pPr marL="1371600" algn="ctr" rtl="0" eaLnBrk="0" fontAlgn="base" hangingPunct="0">
        <a:spcBef>
          <a:spcPct val="0"/>
        </a:spcBef>
        <a:spcAft>
          <a:spcPct val="0"/>
        </a:spcAft>
        <a:defRPr sz="2400" b="1">
          <a:solidFill>
            <a:schemeClr val="tx2"/>
          </a:solidFill>
          <a:latin typeface="Arial" pitchFamily="34" charset="0"/>
        </a:defRPr>
      </a:lvl8pPr>
      <a:lvl9pPr marL="1828800" algn="ctr" rtl="0" eaLnBrk="0" fontAlgn="base" hangingPunct="0">
        <a:spcBef>
          <a:spcPct val="0"/>
        </a:spcBef>
        <a:spcAft>
          <a:spcPct val="0"/>
        </a:spcAft>
        <a:defRPr sz="2400" b="1">
          <a:solidFill>
            <a:schemeClr val="tx2"/>
          </a:solidFill>
          <a:latin typeface="Arial" pitchFamily="34" charset="0"/>
        </a:defRPr>
      </a:lvl9pPr>
    </p:titleStyle>
    <p:bodyStyle>
      <a:lvl1pPr marL="342900" indent="-342900" algn="ctr" rtl="0" eaLnBrk="0" fontAlgn="base" hangingPunct="0">
        <a:spcBef>
          <a:spcPct val="35000"/>
        </a:spcBef>
        <a:spcAft>
          <a:spcPct val="0"/>
        </a:spcAft>
        <a:buSzPct val="85000"/>
        <a:defRPr sz="2200">
          <a:solidFill>
            <a:srgbClr val="595959"/>
          </a:solidFill>
          <a:latin typeface="+mn-lt"/>
          <a:ea typeface="+mn-ea"/>
          <a:cs typeface="+mn-cs"/>
        </a:defRPr>
      </a:lvl1pPr>
      <a:lvl2pPr marL="742950" indent="-285750" algn="l" rtl="0" eaLnBrk="0" fontAlgn="base" hangingPunct="0">
        <a:spcBef>
          <a:spcPct val="35000"/>
        </a:spcBef>
        <a:spcAft>
          <a:spcPct val="0"/>
        </a:spcAft>
        <a:buSzPct val="85000"/>
        <a:defRPr sz="2200">
          <a:solidFill>
            <a:schemeClr val="tx1"/>
          </a:solidFill>
          <a:latin typeface="+mn-lt"/>
        </a:defRPr>
      </a:lvl2pPr>
      <a:lvl3pPr marL="1143000" indent="-228600" algn="l" rtl="0" eaLnBrk="0" fontAlgn="base" hangingPunct="0">
        <a:spcBef>
          <a:spcPct val="35000"/>
        </a:spcBef>
        <a:spcAft>
          <a:spcPct val="0"/>
        </a:spcAft>
        <a:buSzPct val="85000"/>
        <a:defRPr sz="2200">
          <a:solidFill>
            <a:schemeClr val="tx1"/>
          </a:solidFill>
          <a:latin typeface="+mn-lt"/>
        </a:defRPr>
      </a:lvl3pPr>
      <a:lvl4pPr marL="1600200" indent="-228600" algn="l" rtl="0" eaLnBrk="0" fontAlgn="base" hangingPunct="0">
        <a:spcBef>
          <a:spcPct val="35000"/>
        </a:spcBef>
        <a:spcAft>
          <a:spcPct val="0"/>
        </a:spcAft>
        <a:buSzPct val="85000"/>
        <a:defRPr sz="2200">
          <a:solidFill>
            <a:schemeClr val="tx1"/>
          </a:solidFill>
          <a:latin typeface="+mn-lt"/>
        </a:defRPr>
      </a:lvl4pPr>
      <a:lvl5pPr marL="2057400" indent="-228600" algn="l" rtl="0" eaLnBrk="0" fontAlgn="base" hangingPunct="0">
        <a:spcBef>
          <a:spcPct val="35000"/>
        </a:spcBef>
        <a:spcAft>
          <a:spcPct val="0"/>
        </a:spcAft>
        <a:buSzPct val="85000"/>
        <a:defRPr sz="2200">
          <a:solidFill>
            <a:schemeClr val="tx1"/>
          </a:solidFill>
          <a:latin typeface="+mn-lt"/>
        </a:defRPr>
      </a:lvl5pPr>
      <a:lvl6pPr marL="2514600" indent="-228600" algn="l" rtl="0" eaLnBrk="0" fontAlgn="base" hangingPunct="0">
        <a:spcBef>
          <a:spcPct val="35000"/>
        </a:spcBef>
        <a:spcAft>
          <a:spcPct val="0"/>
        </a:spcAft>
        <a:buSzPct val="85000"/>
        <a:defRPr sz="2200">
          <a:solidFill>
            <a:schemeClr val="tx1"/>
          </a:solidFill>
          <a:latin typeface="+mn-lt"/>
        </a:defRPr>
      </a:lvl6pPr>
      <a:lvl7pPr marL="2971800" indent="-228600" algn="l" rtl="0" eaLnBrk="0" fontAlgn="base" hangingPunct="0">
        <a:spcBef>
          <a:spcPct val="35000"/>
        </a:spcBef>
        <a:spcAft>
          <a:spcPct val="0"/>
        </a:spcAft>
        <a:buSzPct val="85000"/>
        <a:defRPr sz="2200">
          <a:solidFill>
            <a:schemeClr val="tx1"/>
          </a:solidFill>
          <a:latin typeface="+mn-lt"/>
        </a:defRPr>
      </a:lvl7pPr>
      <a:lvl8pPr marL="3429000" indent="-228600" algn="l" rtl="0" eaLnBrk="0" fontAlgn="base" hangingPunct="0">
        <a:spcBef>
          <a:spcPct val="35000"/>
        </a:spcBef>
        <a:spcAft>
          <a:spcPct val="0"/>
        </a:spcAft>
        <a:buSzPct val="85000"/>
        <a:defRPr sz="2200">
          <a:solidFill>
            <a:schemeClr val="tx1"/>
          </a:solidFill>
          <a:latin typeface="+mn-lt"/>
        </a:defRPr>
      </a:lvl8pPr>
      <a:lvl9pPr marL="3886200" indent="-228600" algn="l" rtl="0" eaLnBrk="0" fontAlgn="base" hangingPunct="0">
        <a:spcBef>
          <a:spcPct val="35000"/>
        </a:spcBef>
        <a:spcAft>
          <a:spcPct val="0"/>
        </a:spcAft>
        <a:buSzPct val="85000"/>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מלבן 12"/>
          <p:cNvSpPr>
            <a:spLocks noChangeArrowheads="1"/>
          </p:cNvSpPr>
          <p:nvPr userDrawn="1"/>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sp>
        <p:nvSpPr>
          <p:cNvPr id="8195"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spcBef>
                <a:spcPct val="0"/>
              </a:spcBef>
            </a:pPr>
            <a:endParaRPr lang="en-US" sz="1800">
              <a:solidFill>
                <a:srgbClr val="000000"/>
              </a:solidFill>
              <a:latin typeface="Arial" pitchFamily="34" charset="0"/>
              <a:cs typeface="Arial" pitchFamily="34" charset="0"/>
            </a:endParaRPr>
          </a:p>
        </p:txBody>
      </p:sp>
      <p:sp>
        <p:nvSpPr>
          <p:cNvPr id="7"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lgn="ctr" eaLnBrk="1" hangingPunct="1">
              <a:spcBef>
                <a:spcPct val="0"/>
              </a:spcBef>
              <a:defRPr/>
            </a:pPr>
            <a:endParaRPr lang="en-US" sz="1800">
              <a:solidFill>
                <a:srgbClr val="000000"/>
              </a:solidFill>
              <a:latin typeface="Arial" pitchFamily="34" charset="0"/>
              <a:ea typeface="+mn-ea"/>
              <a:cs typeface="Arial" pitchFamily="34" charset="0"/>
            </a:endParaRPr>
          </a:p>
        </p:txBody>
      </p:sp>
      <p:sp>
        <p:nvSpPr>
          <p:cNvPr id="8197"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spcBef>
                <a:spcPct val="0"/>
              </a:spcBef>
            </a:pPr>
            <a:fld id="{B1C69FB8-68B3-47EB-9B57-8BADB2BE0C90}" type="slidenum">
              <a:rPr lang="ar-SA" sz="1000" b="1">
                <a:solidFill>
                  <a:srgbClr val="000000"/>
                </a:solidFill>
              </a:rPr>
              <a:pPr algn="ctr">
                <a:spcBef>
                  <a:spcPct val="0"/>
                </a:spcBef>
              </a:pPr>
              <a:t>‹#›</a:t>
            </a:fld>
            <a:endParaRPr lang="en-US" sz="1000" b="1">
              <a:solidFill>
                <a:srgbClr val="000000"/>
              </a:solidFill>
            </a:endParaRPr>
          </a:p>
        </p:txBody>
      </p:sp>
      <p:sp>
        <p:nvSpPr>
          <p:cNvPr id="8198"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pic>
        <p:nvPicPr>
          <p:cNvPr id="8199" name="Picture 6" descr="ruler"/>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eaLnBrk="1" hangingPunct="1">
              <a:spcBef>
                <a:spcPct val="0"/>
              </a:spcBef>
              <a:defRPr/>
            </a:pPr>
            <a:endParaRPr lang="en-US" sz="1800">
              <a:solidFill>
                <a:srgbClr val="000000"/>
              </a:solidFill>
              <a:latin typeface="Arial" charset="0"/>
              <a:ea typeface="+mn-ea"/>
              <a:cs typeface="Arial" charset="0"/>
            </a:endParaRPr>
          </a:p>
        </p:txBody>
      </p:sp>
      <p:sp>
        <p:nvSpPr>
          <p:cNvPr id="8201" name="Rectangle 5"/>
          <p:cNvSpPr>
            <a:spLocks noChangeArrowheads="1"/>
          </p:cNvSpPr>
          <p:nvPr/>
        </p:nvSpPr>
        <p:spPr bwMode="auto">
          <a:xfrm>
            <a:off x="0" y="776288"/>
            <a:ext cx="9144000" cy="5340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sp>
        <p:nvSpPr>
          <p:cNvPr id="8202" name="Rectangle 5"/>
          <p:cNvSpPr>
            <a:spLocks noChangeArrowheads="1"/>
          </p:cNvSpPr>
          <p:nvPr/>
        </p:nvSpPr>
        <p:spPr bwMode="auto">
          <a:xfrm rot="10800000">
            <a:off x="0" y="0"/>
            <a:ext cx="9144000" cy="769938"/>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pic>
        <p:nvPicPr>
          <p:cNvPr id="8203" name="Picture 6" descr="ruler"/>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4" name="מלבן 8"/>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sp>
        <p:nvSpPr>
          <p:cNvPr id="18" name="מלבן 9"/>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eaLnBrk="1" hangingPunct="1">
              <a:spcBef>
                <a:spcPct val="0"/>
              </a:spcBef>
              <a:defRPr/>
            </a:pPr>
            <a:endParaRPr lang="en-US" sz="1800">
              <a:solidFill>
                <a:srgbClr val="000000"/>
              </a:solidFill>
              <a:latin typeface="Arial" charset="0"/>
              <a:ea typeface="+mn-ea"/>
              <a:cs typeface="Arial" charset="0"/>
            </a:endParaRPr>
          </a:p>
        </p:txBody>
      </p:sp>
      <p:sp>
        <p:nvSpPr>
          <p:cNvPr id="8206"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spcBef>
                <a:spcPct val="0"/>
              </a:spcBef>
            </a:pPr>
            <a:fld id="{45580770-2B61-4301-999B-FE1F6ED13FA6}" type="slidenum">
              <a:rPr lang="ar-SA" sz="1000" b="1">
                <a:solidFill>
                  <a:srgbClr val="000000"/>
                </a:solidFill>
              </a:rPr>
              <a:pPr algn="ctr">
                <a:spcBef>
                  <a:spcPct val="0"/>
                </a:spcBef>
              </a:pPr>
              <a:t>‹#›</a:t>
            </a:fld>
            <a:endParaRPr lang="en-US" sz="1000" b="1">
              <a:solidFill>
                <a:srgbClr val="000000"/>
              </a:solidFill>
            </a:endParaRPr>
          </a:p>
        </p:txBody>
      </p:sp>
      <p:sp>
        <p:nvSpPr>
          <p:cNvPr id="8207" name="Rectangle 3"/>
          <p:cNvSpPr>
            <a:spLocks noGrp="1" noChangeArrowheads="1"/>
          </p:cNvSpPr>
          <p:nvPr>
            <p:ph type="body" idx="1"/>
          </p:nvPr>
        </p:nvSpPr>
        <p:spPr bwMode="auto">
          <a:xfrm>
            <a:off x="1370013" y="2568575"/>
            <a:ext cx="6399212"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8208" name="Rectangle 2"/>
          <p:cNvSpPr>
            <a:spLocks noGrp="1" noChangeArrowheads="1"/>
          </p:cNvSpPr>
          <p:nvPr>
            <p:ph type="title"/>
          </p:nvPr>
        </p:nvSpPr>
        <p:spPr bwMode="auto">
          <a:xfrm>
            <a:off x="684213" y="1690688"/>
            <a:ext cx="77692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8210" name="Picture 18" descr="Voyager logo 2008 PPT siz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58125" y="5946775"/>
            <a:ext cx="110013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4"/>
          <p:cNvSpPr>
            <a:spLocks noGrp="1" noChangeArrowheads="1"/>
          </p:cNvSpPr>
          <p:nvPr>
            <p:ph type="ftr" sz="quarter" idx="3"/>
          </p:nvPr>
        </p:nvSpPr>
        <p:spPr>
          <a:xfrm>
            <a:off x="0" y="6623050"/>
            <a:ext cx="4225925" cy="234950"/>
          </a:xfrm>
          <a:prstGeom prst="rect">
            <a:avLst/>
          </a:prstGeom>
          <a:ln/>
        </p:spPr>
        <p:txBody>
          <a:bodyPr/>
          <a:lstStyle>
            <a:lvl1pPr>
              <a:defRPr sz="1000"/>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4687" r:id="rId1"/>
    <p:sldLayoutId id="2147484688" r:id="rId2"/>
    <p:sldLayoutId id="2147484689" r:id="rId3"/>
    <p:sldLayoutId id="2147484690" r:id="rId4"/>
    <p:sldLayoutId id="2147484691" r:id="rId5"/>
    <p:sldLayoutId id="2147484692" r:id="rId6"/>
    <p:sldLayoutId id="2147484693" r:id="rId7"/>
    <p:sldLayoutId id="2147484694" r:id="rId8"/>
    <p:sldLayoutId id="2147484695" r:id="rId9"/>
    <p:sldLayoutId id="2147484696" r:id="rId10"/>
    <p:sldLayoutId id="2147484697" r:id="rId11"/>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pitchFamily="34" charset="0"/>
        </a:defRPr>
      </a:lvl2pPr>
      <a:lvl3pPr algn="ctr" rtl="0" eaLnBrk="0" fontAlgn="base" hangingPunct="0">
        <a:spcBef>
          <a:spcPct val="0"/>
        </a:spcBef>
        <a:spcAft>
          <a:spcPct val="0"/>
        </a:spcAft>
        <a:defRPr sz="2400" b="1">
          <a:solidFill>
            <a:schemeClr val="tx2"/>
          </a:solidFill>
          <a:latin typeface="Arial" pitchFamily="34" charset="0"/>
        </a:defRPr>
      </a:lvl3pPr>
      <a:lvl4pPr algn="ctr" rtl="0" eaLnBrk="0" fontAlgn="base" hangingPunct="0">
        <a:spcBef>
          <a:spcPct val="0"/>
        </a:spcBef>
        <a:spcAft>
          <a:spcPct val="0"/>
        </a:spcAft>
        <a:defRPr sz="2400" b="1">
          <a:solidFill>
            <a:schemeClr val="tx2"/>
          </a:solidFill>
          <a:latin typeface="Arial" pitchFamily="34" charset="0"/>
        </a:defRPr>
      </a:lvl4pPr>
      <a:lvl5pPr algn="ctr" rtl="0" eaLnBrk="0" fontAlgn="base" hangingPunct="0">
        <a:spcBef>
          <a:spcPct val="0"/>
        </a:spcBef>
        <a:spcAft>
          <a:spcPct val="0"/>
        </a:spcAft>
        <a:defRPr sz="2400" b="1">
          <a:solidFill>
            <a:schemeClr val="tx2"/>
          </a:solidFill>
          <a:latin typeface="Arial" pitchFamily="34" charset="0"/>
        </a:defRPr>
      </a:lvl5pPr>
      <a:lvl6pPr marL="457200" algn="ctr" rtl="0" eaLnBrk="0" fontAlgn="base" hangingPunct="0">
        <a:spcBef>
          <a:spcPct val="0"/>
        </a:spcBef>
        <a:spcAft>
          <a:spcPct val="0"/>
        </a:spcAft>
        <a:defRPr sz="2400" b="1">
          <a:solidFill>
            <a:schemeClr val="tx2"/>
          </a:solidFill>
          <a:latin typeface="Arial" pitchFamily="34" charset="0"/>
        </a:defRPr>
      </a:lvl6pPr>
      <a:lvl7pPr marL="914400" algn="ctr" rtl="0" eaLnBrk="0" fontAlgn="base" hangingPunct="0">
        <a:spcBef>
          <a:spcPct val="0"/>
        </a:spcBef>
        <a:spcAft>
          <a:spcPct val="0"/>
        </a:spcAft>
        <a:defRPr sz="2400" b="1">
          <a:solidFill>
            <a:schemeClr val="tx2"/>
          </a:solidFill>
          <a:latin typeface="Arial" pitchFamily="34" charset="0"/>
        </a:defRPr>
      </a:lvl7pPr>
      <a:lvl8pPr marL="1371600" algn="ctr" rtl="0" eaLnBrk="0" fontAlgn="base" hangingPunct="0">
        <a:spcBef>
          <a:spcPct val="0"/>
        </a:spcBef>
        <a:spcAft>
          <a:spcPct val="0"/>
        </a:spcAft>
        <a:defRPr sz="2400" b="1">
          <a:solidFill>
            <a:schemeClr val="tx2"/>
          </a:solidFill>
          <a:latin typeface="Arial" pitchFamily="34" charset="0"/>
        </a:defRPr>
      </a:lvl8pPr>
      <a:lvl9pPr marL="1828800" algn="ctr" rtl="0" eaLnBrk="0" fontAlgn="base" hangingPunct="0">
        <a:spcBef>
          <a:spcPct val="0"/>
        </a:spcBef>
        <a:spcAft>
          <a:spcPct val="0"/>
        </a:spcAft>
        <a:defRPr sz="2400" b="1">
          <a:solidFill>
            <a:schemeClr val="tx2"/>
          </a:solidFill>
          <a:latin typeface="Arial" pitchFamily="34" charset="0"/>
        </a:defRPr>
      </a:lvl9pPr>
    </p:titleStyle>
    <p:bodyStyle>
      <a:lvl1pPr marL="342900" indent="-342900" algn="ctr" rtl="0" eaLnBrk="0" fontAlgn="base" hangingPunct="0">
        <a:spcBef>
          <a:spcPct val="35000"/>
        </a:spcBef>
        <a:spcAft>
          <a:spcPct val="0"/>
        </a:spcAft>
        <a:buSzPct val="85000"/>
        <a:defRPr sz="2200">
          <a:solidFill>
            <a:srgbClr val="595959"/>
          </a:solidFill>
          <a:latin typeface="+mn-lt"/>
          <a:ea typeface="+mn-ea"/>
          <a:cs typeface="+mn-cs"/>
        </a:defRPr>
      </a:lvl1pPr>
      <a:lvl2pPr marL="742950" indent="-285750" algn="l" rtl="0" eaLnBrk="0" fontAlgn="base" hangingPunct="0">
        <a:spcBef>
          <a:spcPct val="35000"/>
        </a:spcBef>
        <a:spcAft>
          <a:spcPct val="0"/>
        </a:spcAft>
        <a:buSzPct val="85000"/>
        <a:defRPr sz="2200">
          <a:solidFill>
            <a:schemeClr val="tx1"/>
          </a:solidFill>
          <a:latin typeface="+mn-lt"/>
        </a:defRPr>
      </a:lvl2pPr>
      <a:lvl3pPr marL="1143000" indent="-228600" algn="l" rtl="0" eaLnBrk="0" fontAlgn="base" hangingPunct="0">
        <a:spcBef>
          <a:spcPct val="35000"/>
        </a:spcBef>
        <a:spcAft>
          <a:spcPct val="0"/>
        </a:spcAft>
        <a:buSzPct val="85000"/>
        <a:defRPr sz="2200">
          <a:solidFill>
            <a:schemeClr val="tx1"/>
          </a:solidFill>
          <a:latin typeface="+mn-lt"/>
        </a:defRPr>
      </a:lvl3pPr>
      <a:lvl4pPr marL="1600200" indent="-228600" algn="l" rtl="0" eaLnBrk="0" fontAlgn="base" hangingPunct="0">
        <a:spcBef>
          <a:spcPct val="35000"/>
        </a:spcBef>
        <a:spcAft>
          <a:spcPct val="0"/>
        </a:spcAft>
        <a:buSzPct val="85000"/>
        <a:defRPr sz="2200">
          <a:solidFill>
            <a:schemeClr val="tx1"/>
          </a:solidFill>
          <a:latin typeface="+mn-lt"/>
        </a:defRPr>
      </a:lvl4pPr>
      <a:lvl5pPr marL="2057400" indent="-228600" algn="l" rtl="0" eaLnBrk="0" fontAlgn="base" hangingPunct="0">
        <a:spcBef>
          <a:spcPct val="35000"/>
        </a:spcBef>
        <a:spcAft>
          <a:spcPct val="0"/>
        </a:spcAft>
        <a:buSzPct val="85000"/>
        <a:defRPr sz="2200">
          <a:solidFill>
            <a:schemeClr val="tx1"/>
          </a:solidFill>
          <a:latin typeface="+mn-lt"/>
        </a:defRPr>
      </a:lvl5pPr>
      <a:lvl6pPr marL="2514600" indent="-228600" algn="l" rtl="0" eaLnBrk="0" fontAlgn="base" hangingPunct="0">
        <a:spcBef>
          <a:spcPct val="35000"/>
        </a:spcBef>
        <a:spcAft>
          <a:spcPct val="0"/>
        </a:spcAft>
        <a:buSzPct val="85000"/>
        <a:defRPr sz="2200">
          <a:solidFill>
            <a:schemeClr val="tx1"/>
          </a:solidFill>
          <a:latin typeface="+mn-lt"/>
        </a:defRPr>
      </a:lvl6pPr>
      <a:lvl7pPr marL="2971800" indent="-228600" algn="l" rtl="0" eaLnBrk="0" fontAlgn="base" hangingPunct="0">
        <a:spcBef>
          <a:spcPct val="35000"/>
        </a:spcBef>
        <a:spcAft>
          <a:spcPct val="0"/>
        </a:spcAft>
        <a:buSzPct val="85000"/>
        <a:defRPr sz="2200">
          <a:solidFill>
            <a:schemeClr val="tx1"/>
          </a:solidFill>
          <a:latin typeface="+mn-lt"/>
        </a:defRPr>
      </a:lvl7pPr>
      <a:lvl8pPr marL="3429000" indent="-228600" algn="l" rtl="0" eaLnBrk="0" fontAlgn="base" hangingPunct="0">
        <a:spcBef>
          <a:spcPct val="35000"/>
        </a:spcBef>
        <a:spcAft>
          <a:spcPct val="0"/>
        </a:spcAft>
        <a:buSzPct val="85000"/>
        <a:defRPr sz="2200">
          <a:solidFill>
            <a:schemeClr val="tx1"/>
          </a:solidFill>
          <a:latin typeface="+mn-lt"/>
        </a:defRPr>
      </a:lvl8pPr>
      <a:lvl9pPr marL="3886200" indent="-228600" algn="l" rtl="0" eaLnBrk="0" fontAlgn="base" hangingPunct="0">
        <a:spcBef>
          <a:spcPct val="35000"/>
        </a:spcBef>
        <a:spcAft>
          <a:spcPct val="0"/>
        </a:spcAft>
        <a:buSzPct val="85000"/>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bwMode="auto">
          <a:xfrm>
            <a:off x="1370013" y="2568575"/>
            <a:ext cx="6399212"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9219" name="Rectangle 2"/>
          <p:cNvSpPr>
            <a:spLocks noGrp="1" noChangeArrowheads="1"/>
          </p:cNvSpPr>
          <p:nvPr>
            <p:ph type="title"/>
          </p:nvPr>
        </p:nvSpPr>
        <p:spPr bwMode="auto">
          <a:xfrm>
            <a:off x="684213" y="1690688"/>
            <a:ext cx="77692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 name="Footer Placeholder 4"/>
          <p:cNvSpPr>
            <a:spLocks noGrp="1" noChangeArrowheads="1"/>
          </p:cNvSpPr>
          <p:nvPr>
            <p:ph type="ftr" sz="quarter" idx="3"/>
          </p:nvPr>
        </p:nvSpPr>
        <p:spPr>
          <a:xfrm>
            <a:off x="0" y="6623050"/>
            <a:ext cx="4225925" cy="234950"/>
          </a:xfrm>
          <a:prstGeom prst="rect">
            <a:avLst/>
          </a:prstGeom>
          <a:ln/>
        </p:spPr>
        <p:txBody>
          <a:bodyPr/>
          <a:lstStyle>
            <a:lvl1pPr>
              <a:defRPr sz="1000"/>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4698" r:id="rId1"/>
    <p:sldLayoutId id="2147484699" r:id="rId2"/>
    <p:sldLayoutId id="2147484700" r:id="rId3"/>
    <p:sldLayoutId id="2147484701" r:id="rId4"/>
    <p:sldLayoutId id="2147484702" r:id="rId5"/>
    <p:sldLayoutId id="2147484703" r:id="rId6"/>
    <p:sldLayoutId id="2147484704" r:id="rId7"/>
    <p:sldLayoutId id="2147484705" r:id="rId8"/>
    <p:sldLayoutId id="2147484706" r:id="rId9"/>
    <p:sldLayoutId id="2147484707" r:id="rId10"/>
    <p:sldLayoutId id="2147484708" r:id="rId11"/>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pitchFamily="34" charset="0"/>
        </a:defRPr>
      </a:lvl2pPr>
      <a:lvl3pPr algn="ctr" rtl="0" eaLnBrk="0" fontAlgn="base" hangingPunct="0">
        <a:spcBef>
          <a:spcPct val="0"/>
        </a:spcBef>
        <a:spcAft>
          <a:spcPct val="0"/>
        </a:spcAft>
        <a:defRPr sz="2400" b="1">
          <a:solidFill>
            <a:schemeClr val="tx2"/>
          </a:solidFill>
          <a:latin typeface="Arial" pitchFamily="34" charset="0"/>
        </a:defRPr>
      </a:lvl3pPr>
      <a:lvl4pPr algn="ctr" rtl="0" eaLnBrk="0" fontAlgn="base" hangingPunct="0">
        <a:spcBef>
          <a:spcPct val="0"/>
        </a:spcBef>
        <a:spcAft>
          <a:spcPct val="0"/>
        </a:spcAft>
        <a:defRPr sz="2400" b="1">
          <a:solidFill>
            <a:schemeClr val="tx2"/>
          </a:solidFill>
          <a:latin typeface="Arial" pitchFamily="34" charset="0"/>
        </a:defRPr>
      </a:lvl4pPr>
      <a:lvl5pPr algn="ctr" rtl="0" eaLnBrk="0" fontAlgn="base" hangingPunct="0">
        <a:spcBef>
          <a:spcPct val="0"/>
        </a:spcBef>
        <a:spcAft>
          <a:spcPct val="0"/>
        </a:spcAft>
        <a:defRPr sz="2400" b="1">
          <a:solidFill>
            <a:schemeClr val="tx2"/>
          </a:solidFill>
          <a:latin typeface="Arial" pitchFamily="34" charset="0"/>
        </a:defRPr>
      </a:lvl5pPr>
      <a:lvl6pPr marL="457200" algn="ctr" rtl="0" eaLnBrk="0" fontAlgn="base" hangingPunct="0">
        <a:spcBef>
          <a:spcPct val="0"/>
        </a:spcBef>
        <a:spcAft>
          <a:spcPct val="0"/>
        </a:spcAft>
        <a:defRPr sz="2400" b="1">
          <a:solidFill>
            <a:schemeClr val="tx2"/>
          </a:solidFill>
          <a:latin typeface="Arial" pitchFamily="34" charset="0"/>
        </a:defRPr>
      </a:lvl6pPr>
      <a:lvl7pPr marL="914400" algn="ctr" rtl="0" eaLnBrk="0" fontAlgn="base" hangingPunct="0">
        <a:spcBef>
          <a:spcPct val="0"/>
        </a:spcBef>
        <a:spcAft>
          <a:spcPct val="0"/>
        </a:spcAft>
        <a:defRPr sz="2400" b="1">
          <a:solidFill>
            <a:schemeClr val="tx2"/>
          </a:solidFill>
          <a:latin typeface="Arial" pitchFamily="34" charset="0"/>
        </a:defRPr>
      </a:lvl7pPr>
      <a:lvl8pPr marL="1371600" algn="ctr" rtl="0" eaLnBrk="0" fontAlgn="base" hangingPunct="0">
        <a:spcBef>
          <a:spcPct val="0"/>
        </a:spcBef>
        <a:spcAft>
          <a:spcPct val="0"/>
        </a:spcAft>
        <a:defRPr sz="2400" b="1">
          <a:solidFill>
            <a:schemeClr val="tx2"/>
          </a:solidFill>
          <a:latin typeface="Arial" pitchFamily="34" charset="0"/>
        </a:defRPr>
      </a:lvl8pPr>
      <a:lvl9pPr marL="1828800" algn="ctr" rtl="0" eaLnBrk="0" fontAlgn="base" hangingPunct="0">
        <a:spcBef>
          <a:spcPct val="0"/>
        </a:spcBef>
        <a:spcAft>
          <a:spcPct val="0"/>
        </a:spcAft>
        <a:defRPr sz="2400" b="1">
          <a:solidFill>
            <a:schemeClr val="tx2"/>
          </a:solidFill>
          <a:latin typeface="Arial" pitchFamily="34" charset="0"/>
        </a:defRPr>
      </a:lvl9pPr>
    </p:titleStyle>
    <p:bodyStyle>
      <a:lvl1pPr marL="342900" indent="-342900" algn="ctr" rtl="0" eaLnBrk="0" fontAlgn="base" hangingPunct="0">
        <a:spcBef>
          <a:spcPct val="35000"/>
        </a:spcBef>
        <a:spcAft>
          <a:spcPct val="0"/>
        </a:spcAft>
        <a:buSzPct val="85000"/>
        <a:defRPr sz="2200">
          <a:solidFill>
            <a:srgbClr val="595959"/>
          </a:solidFill>
          <a:latin typeface="+mn-lt"/>
          <a:ea typeface="+mn-ea"/>
          <a:cs typeface="+mn-cs"/>
        </a:defRPr>
      </a:lvl1pPr>
      <a:lvl2pPr marL="742950" indent="-285750" algn="l" rtl="0" eaLnBrk="0" fontAlgn="base" hangingPunct="0">
        <a:spcBef>
          <a:spcPct val="35000"/>
        </a:spcBef>
        <a:spcAft>
          <a:spcPct val="0"/>
        </a:spcAft>
        <a:buSzPct val="85000"/>
        <a:defRPr sz="2200">
          <a:solidFill>
            <a:schemeClr val="tx1"/>
          </a:solidFill>
          <a:latin typeface="+mn-lt"/>
        </a:defRPr>
      </a:lvl2pPr>
      <a:lvl3pPr marL="1143000" indent="-228600" algn="l" rtl="0" eaLnBrk="0" fontAlgn="base" hangingPunct="0">
        <a:spcBef>
          <a:spcPct val="35000"/>
        </a:spcBef>
        <a:spcAft>
          <a:spcPct val="0"/>
        </a:spcAft>
        <a:buSzPct val="85000"/>
        <a:defRPr sz="2200">
          <a:solidFill>
            <a:schemeClr val="tx1"/>
          </a:solidFill>
          <a:latin typeface="+mn-lt"/>
        </a:defRPr>
      </a:lvl3pPr>
      <a:lvl4pPr marL="1600200" indent="-228600" algn="l" rtl="0" eaLnBrk="0" fontAlgn="base" hangingPunct="0">
        <a:spcBef>
          <a:spcPct val="35000"/>
        </a:spcBef>
        <a:spcAft>
          <a:spcPct val="0"/>
        </a:spcAft>
        <a:buSzPct val="85000"/>
        <a:defRPr sz="2200">
          <a:solidFill>
            <a:schemeClr val="tx1"/>
          </a:solidFill>
          <a:latin typeface="+mn-lt"/>
        </a:defRPr>
      </a:lvl4pPr>
      <a:lvl5pPr marL="2057400" indent="-228600" algn="l" rtl="0" eaLnBrk="0" fontAlgn="base" hangingPunct="0">
        <a:spcBef>
          <a:spcPct val="35000"/>
        </a:spcBef>
        <a:spcAft>
          <a:spcPct val="0"/>
        </a:spcAft>
        <a:buSzPct val="85000"/>
        <a:defRPr sz="2200">
          <a:solidFill>
            <a:schemeClr val="tx1"/>
          </a:solidFill>
          <a:latin typeface="+mn-lt"/>
        </a:defRPr>
      </a:lvl5pPr>
      <a:lvl6pPr marL="2514600" indent="-228600" algn="l" rtl="0" eaLnBrk="0" fontAlgn="base" hangingPunct="0">
        <a:spcBef>
          <a:spcPct val="35000"/>
        </a:spcBef>
        <a:spcAft>
          <a:spcPct val="0"/>
        </a:spcAft>
        <a:buSzPct val="85000"/>
        <a:defRPr sz="2200">
          <a:solidFill>
            <a:schemeClr val="tx1"/>
          </a:solidFill>
          <a:latin typeface="+mn-lt"/>
        </a:defRPr>
      </a:lvl6pPr>
      <a:lvl7pPr marL="2971800" indent="-228600" algn="l" rtl="0" eaLnBrk="0" fontAlgn="base" hangingPunct="0">
        <a:spcBef>
          <a:spcPct val="35000"/>
        </a:spcBef>
        <a:spcAft>
          <a:spcPct val="0"/>
        </a:spcAft>
        <a:buSzPct val="85000"/>
        <a:defRPr sz="2200">
          <a:solidFill>
            <a:schemeClr val="tx1"/>
          </a:solidFill>
          <a:latin typeface="+mn-lt"/>
        </a:defRPr>
      </a:lvl7pPr>
      <a:lvl8pPr marL="3429000" indent="-228600" algn="l" rtl="0" eaLnBrk="0" fontAlgn="base" hangingPunct="0">
        <a:spcBef>
          <a:spcPct val="35000"/>
        </a:spcBef>
        <a:spcAft>
          <a:spcPct val="0"/>
        </a:spcAft>
        <a:buSzPct val="85000"/>
        <a:defRPr sz="2200">
          <a:solidFill>
            <a:schemeClr val="tx1"/>
          </a:solidFill>
          <a:latin typeface="+mn-lt"/>
        </a:defRPr>
      </a:lvl8pPr>
      <a:lvl9pPr marL="3886200" indent="-228600" algn="l" rtl="0" eaLnBrk="0" fontAlgn="base" hangingPunct="0">
        <a:spcBef>
          <a:spcPct val="35000"/>
        </a:spcBef>
        <a:spcAft>
          <a:spcPct val="0"/>
        </a:spcAft>
        <a:buSzPct val="85000"/>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1.png"/><Relationship Id="rId1" Type="http://schemas.openxmlformats.org/officeDocument/2006/relationships/slideLayout" Target="../slideLayouts/slideLayout46.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2.png"/><Relationship Id="rId1" Type="http://schemas.openxmlformats.org/officeDocument/2006/relationships/slideLayout" Target="../slideLayouts/slideLayout46.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3.png"/><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6.png"/><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6.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46.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0.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0.png"/><Relationship Id="rId1" Type="http://schemas.openxmlformats.org/officeDocument/2006/relationships/slideLayout" Target="../slideLayouts/slideLayout46.xml"/><Relationship Id="rId5" Type="http://schemas.openxmlformats.org/officeDocument/2006/relationships/image" Target="../media/image41.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46.xml"/><Relationship Id="rId5" Type="http://schemas.openxmlformats.org/officeDocument/2006/relationships/image" Target="../media/image25.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3.png"/><Relationship Id="rId1" Type="http://schemas.openxmlformats.org/officeDocument/2006/relationships/slideLayout" Target="../slideLayouts/slideLayout46.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6.xml"/><Relationship Id="rId5" Type="http://schemas.openxmlformats.org/officeDocument/2006/relationships/image" Target="../media/image25.png"/><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46.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46.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1.png"/><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2.png"/><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3.png"/><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46.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46.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6.png"/><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46.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46.xml"/><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46.xml"/><Relationship Id="rId5" Type="http://schemas.openxmlformats.org/officeDocument/2006/relationships/image" Target="../media/image28.png"/><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46.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46.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4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28.png"/><Relationship Id="rId1" Type="http://schemas.openxmlformats.org/officeDocument/2006/relationships/slideLayout" Target="../slideLayouts/slideLayout46.xml"/><Relationship Id="rId5" Type="http://schemas.openxmlformats.org/officeDocument/2006/relationships/image" Target="../media/image67.png"/><Relationship Id="rId4" Type="http://schemas.openxmlformats.org/officeDocument/2006/relationships/image" Target="../media/image66.jpeg"/></Relationships>
</file>

<file path=ppt/slides/_rels/slide4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28.png"/><Relationship Id="rId1" Type="http://schemas.openxmlformats.org/officeDocument/2006/relationships/slideLayout" Target="../slideLayouts/slideLayout46.xml"/><Relationship Id="rId4" Type="http://schemas.openxmlformats.org/officeDocument/2006/relationships/image" Target="../media/image66.jpeg"/></Relationships>
</file>

<file path=ppt/slides/_rels/slide4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28.png"/><Relationship Id="rId1" Type="http://schemas.openxmlformats.org/officeDocument/2006/relationships/slideLayout" Target="../slideLayouts/slideLayout46.xml"/><Relationship Id="rId4" Type="http://schemas.openxmlformats.org/officeDocument/2006/relationships/image" Target="../media/image66.jpeg"/></Relationships>
</file>

<file path=ppt/slides/_rels/slide4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1.xml"/><Relationship Id="rId1" Type="http://schemas.openxmlformats.org/officeDocument/2006/relationships/slideLayout" Target="../slideLayouts/slideLayout46.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28.png"/></Relationships>
</file>

<file path=ppt/slides/_rels/slide4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2.xml"/><Relationship Id="rId1" Type="http://schemas.openxmlformats.org/officeDocument/2006/relationships/slideLayout" Target="../slideLayouts/slideLayout46.xml"/><Relationship Id="rId4" Type="http://schemas.openxmlformats.org/officeDocument/2006/relationships/image" Target="../media/image66.jpeg"/></Relationships>
</file>

<file path=ppt/slides/_rels/slide4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3.xml"/><Relationship Id="rId1" Type="http://schemas.openxmlformats.org/officeDocument/2006/relationships/slideLayout" Target="../slideLayouts/slideLayout46.xml"/><Relationship Id="rId5" Type="http://schemas.openxmlformats.org/officeDocument/2006/relationships/image" Target="../media/image66.jpeg"/><Relationship Id="rId4" Type="http://schemas.openxmlformats.org/officeDocument/2006/relationships/image" Target="../media/image65.jpeg"/></Relationships>
</file>

<file path=ppt/slides/_rels/slide46.xml.rels><?xml version="1.0" encoding="UTF-8" standalone="yes"?>
<Relationships xmlns="http://schemas.openxmlformats.org/package/2006/relationships"><Relationship Id="rId3" Type="http://schemas.openxmlformats.org/officeDocument/2006/relationships/hyperlink" Target="http://10.100.3.87:58814/vxws/patron/190/circulationActions/requests?institution=1@LOCAL&amp;patron_homedb=1@QA20012DB20020613131313" TargetMode="External"/><Relationship Id="rId2" Type="http://schemas.openxmlformats.org/officeDocument/2006/relationships/notesSlide" Target="../notesSlides/notesSlide14.xml"/><Relationship Id="rId1" Type="http://schemas.openxmlformats.org/officeDocument/2006/relationships/slideLayout" Target="../slideLayouts/slideLayout46.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70.png"/></Relationships>
</file>

<file path=ppt/slides/_rels/slide4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46.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71.png"/><Relationship Id="rId1" Type="http://schemas.openxmlformats.org/officeDocument/2006/relationships/slideLayout" Target="../slideLayouts/slideLayout46.xml"/><Relationship Id="rId4" Type="http://schemas.openxmlformats.org/officeDocument/2006/relationships/image" Target="../media/image26.png"/></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72.png"/><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6.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73.png"/><Relationship Id="rId1" Type="http://schemas.openxmlformats.org/officeDocument/2006/relationships/slideLayout" Target="../slideLayouts/slideLayout46.xml"/></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74.png"/><Relationship Id="rId1" Type="http://schemas.openxmlformats.org/officeDocument/2006/relationships/slideLayout" Target="../slideLayouts/slideLayout46.xml"/></Relationships>
</file>

<file path=ppt/slides/_rels/slide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75.png"/><Relationship Id="rId1" Type="http://schemas.openxmlformats.org/officeDocument/2006/relationships/slideLayout" Target="../slideLayouts/slideLayout46.xml"/></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46.xml"/></Relationships>
</file>

<file path=ppt/slides/_rels/slide5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26.png"/><Relationship Id="rId1" Type="http://schemas.openxmlformats.org/officeDocument/2006/relationships/slideLayout" Target="../slideLayouts/slideLayout46.xml"/><Relationship Id="rId5" Type="http://schemas.openxmlformats.org/officeDocument/2006/relationships/image" Target="../media/image28.png"/><Relationship Id="rId4" Type="http://schemas.openxmlformats.org/officeDocument/2006/relationships/image" Target="../media/image77.png"/></Relationships>
</file>

<file path=ppt/slides/_rels/slide5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26.png"/><Relationship Id="rId1" Type="http://schemas.openxmlformats.org/officeDocument/2006/relationships/slideLayout" Target="../slideLayouts/slideLayout46.xml"/><Relationship Id="rId4" Type="http://schemas.openxmlformats.org/officeDocument/2006/relationships/image" Target="../media/image28.png"/></Relationships>
</file>

<file path=ppt/slides/_rels/slide5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26.png"/><Relationship Id="rId1" Type="http://schemas.openxmlformats.org/officeDocument/2006/relationships/slideLayout" Target="../slideLayouts/slideLayout46.xml"/><Relationship Id="rId4" Type="http://schemas.openxmlformats.org/officeDocument/2006/relationships/image" Target="../media/image28.png"/></Relationships>
</file>

<file path=ppt/slides/_rels/slide5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46.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5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7.xml"/><Relationship Id="rId1" Type="http://schemas.openxmlformats.org/officeDocument/2006/relationships/slideLayout" Target="../slideLayouts/slideLayout46.xml"/><Relationship Id="rId5" Type="http://schemas.openxmlformats.org/officeDocument/2006/relationships/image" Target="../media/image82.png"/><Relationship Id="rId4" Type="http://schemas.openxmlformats.org/officeDocument/2006/relationships/image" Target="../media/image81.png"/></Relationships>
</file>

<file path=ppt/slides/_rels/slide5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3.png"/><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6.xml"/></Relationships>
</file>

<file path=ppt/slides/_rels/slide6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4.png"/><Relationship Id="rId1" Type="http://schemas.openxmlformats.org/officeDocument/2006/relationships/slideLayout" Target="../slideLayouts/slideLayout46.xml"/></Relationships>
</file>

<file path=ppt/slides/_rels/slide6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46.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62.xml.rels><?xml version="1.0" encoding="UTF-8" standalone="yes"?>
<Relationships xmlns="http://schemas.openxmlformats.org/package/2006/relationships"><Relationship Id="rId3" Type="http://schemas.openxmlformats.org/officeDocument/2006/relationships/image" Target="../media/image85.png"/><Relationship Id="rId7" Type="http://schemas.openxmlformats.org/officeDocument/2006/relationships/image" Target="../media/image89.png"/><Relationship Id="rId2" Type="http://schemas.openxmlformats.org/officeDocument/2006/relationships/notesSlide" Target="../notesSlides/notesSlide19.xml"/><Relationship Id="rId1" Type="http://schemas.openxmlformats.org/officeDocument/2006/relationships/slideLayout" Target="../slideLayouts/slideLayout46.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6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5.png"/><Relationship Id="rId1" Type="http://schemas.openxmlformats.org/officeDocument/2006/relationships/slideLayout" Target="../slideLayouts/slideLayout46.xml"/></Relationships>
</file>

<file path=ppt/slides/_rels/slide6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85.png"/><Relationship Id="rId1" Type="http://schemas.openxmlformats.org/officeDocument/2006/relationships/slideLayout" Target="../slideLayouts/slideLayout46.xml"/><Relationship Id="rId4" Type="http://schemas.openxmlformats.org/officeDocument/2006/relationships/image" Target="../media/image92.png"/></Relationships>
</file>

<file path=ppt/slides/_rels/slide6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46.xml"/><Relationship Id="rId4" Type="http://schemas.openxmlformats.org/officeDocument/2006/relationships/image" Target="../media/image87.png"/></Relationships>
</file>

<file path=ppt/slides/_rels/slide66.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20.xml"/><Relationship Id="rId1" Type="http://schemas.openxmlformats.org/officeDocument/2006/relationships/slideLayout" Target="../slideLayouts/slideLayout46.xml"/><Relationship Id="rId4" Type="http://schemas.openxmlformats.org/officeDocument/2006/relationships/image" Target="../media/image85.png"/></Relationships>
</file>

<file path=ppt/slides/_rels/slide6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94.png"/><Relationship Id="rId1" Type="http://schemas.openxmlformats.org/officeDocument/2006/relationships/slideLayout" Target="../slideLayouts/slideLayout46.xml"/></Relationships>
</file>

<file path=ppt/slides/_rels/slide68.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46.xml"/><Relationship Id="rId4" Type="http://schemas.openxmlformats.org/officeDocument/2006/relationships/image" Target="../media/image85.png"/></Relationships>
</file>

<file path=ppt/slides/_rels/slide69.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85.png"/><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6.xml"/><Relationship Id="rId4" Type="http://schemas.openxmlformats.org/officeDocument/2006/relationships/image" Target="../media/image27.png"/></Relationships>
</file>

<file path=ppt/slides/_rels/slide7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98.png"/><Relationship Id="rId1" Type="http://schemas.openxmlformats.org/officeDocument/2006/relationships/slideLayout" Target="../slideLayouts/slideLayout46.xml"/></Relationships>
</file>

<file path=ppt/slides/_rels/slide7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99.png"/><Relationship Id="rId1" Type="http://schemas.openxmlformats.org/officeDocument/2006/relationships/slideLayout" Target="../slideLayouts/slideLayout46.xml"/></Relationships>
</file>

<file path=ppt/slides/_rels/slide72.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21.xml"/><Relationship Id="rId1" Type="http://schemas.openxmlformats.org/officeDocument/2006/relationships/slideLayout" Target="../slideLayouts/slideLayout46.xml"/><Relationship Id="rId4" Type="http://schemas.openxmlformats.org/officeDocument/2006/relationships/image" Target="../media/image85.png"/></Relationships>
</file>

<file path=ppt/slides/_rels/slide7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101.png"/><Relationship Id="rId1" Type="http://schemas.openxmlformats.org/officeDocument/2006/relationships/slideLayout" Target="../slideLayouts/slideLayout46.xml"/></Relationships>
</file>

<file path=ppt/slides/_rels/slide74.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46.xml"/><Relationship Id="rId4" Type="http://schemas.openxmlformats.org/officeDocument/2006/relationships/image" Target="../media/image85.png"/></Relationships>
</file>

<file path=ppt/slides/_rels/slide7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104.png"/><Relationship Id="rId1" Type="http://schemas.openxmlformats.org/officeDocument/2006/relationships/slideLayout" Target="../slideLayouts/slideLayout4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6.xml"/></Relationships>
</file>

<file path=ppt/slides/_rels/slide7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6.xml"/></Relationships>
</file>

<file path=ppt/slides/_rels/slide7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9.jpeg"/><Relationship Id="rId7" Type="http://schemas.openxmlformats.org/officeDocument/2006/relationships/image" Target="../media/image106.jpeg"/><Relationship Id="rId2" Type="http://schemas.openxmlformats.org/officeDocument/2006/relationships/notesSlide" Target="../notesSlides/notesSlide24.xml"/><Relationship Id="rId1" Type="http://schemas.openxmlformats.org/officeDocument/2006/relationships/slideLayout" Target="../slideLayouts/slideLayout4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05.jpeg"/></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6.xm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subTitle" idx="1"/>
          </p:nvPr>
        </p:nvSpPr>
        <p:spPr/>
        <p:txBody>
          <a:bodyPr/>
          <a:lstStyle/>
          <a:p>
            <a:r>
              <a:rPr lang="en-US" dirty="0" smtClean="0"/>
              <a:t>Introduction to Voyager 9</a:t>
            </a:r>
          </a:p>
        </p:txBody>
      </p:sp>
    </p:spTree>
    <p:extLst>
      <p:ext uri="{BB962C8B-B14F-4D97-AF65-F5344CB8AC3E}">
        <p14:creationId xmlns:p14="http://schemas.microsoft.com/office/powerpoint/2010/main" val="21236637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 Power in Pick &amp; Scan 2.0</a:t>
            </a:r>
            <a:endParaRPr lang="en-US" dirty="0"/>
          </a:p>
        </p:txBody>
      </p:sp>
      <p:sp>
        <p:nvSpPr>
          <p:cNvPr id="3" name="Content Placeholder 2"/>
          <p:cNvSpPr>
            <a:spLocks noGrp="1"/>
          </p:cNvSpPr>
          <p:nvPr>
            <p:ph idx="1"/>
          </p:nvPr>
        </p:nvSpPr>
        <p:spPr>
          <a:xfrm>
            <a:off x="152400" y="838200"/>
            <a:ext cx="8763000" cy="5086350"/>
          </a:xfrm>
        </p:spPr>
        <p:txBody>
          <a:bodyPr/>
          <a:lstStyle/>
          <a:p>
            <a:r>
              <a:rPr lang="en-US" dirty="0" smtClean="0"/>
              <a:t>Use different inputs, Change related records, Preview, and “Stop processing on error”</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8763000" cy="4979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133350"/>
            <a:ext cx="7620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4375" y="152400"/>
            <a:ext cx="733425"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47132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Logging in </a:t>
            </a:r>
            <a:r>
              <a:rPr lang="en-US" dirty="0"/>
              <a:t>Pick &amp; </a:t>
            </a:r>
            <a:r>
              <a:rPr lang="en-US" dirty="0" smtClean="0"/>
              <a:t>Scan </a:t>
            </a:r>
            <a:r>
              <a:rPr lang="en-US" dirty="0"/>
              <a:t>2.0</a:t>
            </a:r>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38200"/>
            <a:ext cx="86868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133350"/>
            <a:ext cx="7620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4375" y="152400"/>
            <a:ext cx="733425"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99584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Data Change</a:t>
            </a:r>
            <a:endParaRPr lang="en-US" dirty="0"/>
          </a:p>
        </p:txBody>
      </p:sp>
      <p:sp>
        <p:nvSpPr>
          <p:cNvPr id="3" name="Content Placeholder 2"/>
          <p:cNvSpPr>
            <a:spLocks noGrp="1"/>
          </p:cNvSpPr>
          <p:nvPr>
            <p:ph idx="1"/>
          </p:nvPr>
        </p:nvSpPr>
        <p:spPr>
          <a:xfrm>
            <a:off x="685800" y="1143000"/>
            <a:ext cx="7772400" cy="4781550"/>
          </a:xfrm>
        </p:spPr>
        <p:txBody>
          <a:bodyPr/>
          <a:lstStyle/>
          <a:p>
            <a:r>
              <a:rPr lang="en-US" sz="2400" dirty="0"/>
              <a:t>Global Data Change </a:t>
            </a:r>
            <a:r>
              <a:rPr lang="en-US" sz="2400" dirty="0" smtClean="0"/>
              <a:t>enhancements</a:t>
            </a:r>
            <a:endParaRPr lang="en-US" sz="2400" dirty="0"/>
          </a:p>
          <a:p>
            <a:pPr lvl="1"/>
            <a:r>
              <a:rPr lang="en-US" sz="2000" smtClean="0"/>
              <a:t>New </a:t>
            </a:r>
            <a:r>
              <a:rPr lang="en-US" sz="2000" dirty="0"/>
              <a:t>record set creation options</a:t>
            </a:r>
          </a:p>
          <a:p>
            <a:pPr lvl="1"/>
            <a:r>
              <a:rPr lang="en-US" sz="2000" dirty="0"/>
              <a:t>Improvements in record </a:t>
            </a:r>
            <a:r>
              <a:rPr lang="en-US" sz="2000" dirty="0" smtClean="0"/>
              <a:t>delete</a:t>
            </a:r>
          </a:p>
          <a:p>
            <a:pPr lvl="1"/>
            <a:r>
              <a:rPr lang="en-US" sz="2000" dirty="0" smtClean="0"/>
              <a:t>Options to suppress/unsuppress bibs and holdings</a:t>
            </a:r>
            <a:endParaRPr lang="en-US" sz="2000" dirty="0"/>
          </a:p>
          <a:p>
            <a:pPr lvl="1"/>
            <a:r>
              <a:rPr lang="en-US" sz="2000" dirty="0"/>
              <a:t>Export record sets and MARC </a:t>
            </a:r>
            <a:r>
              <a:rPr lang="en-US" sz="2000" dirty="0" smtClean="0"/>
              <a:t>files</a:t>
            </a:r>
          </a:p>
          <a:p>
            <a:pPr marL="457200" lvl="1" indent="0">
              <a:buNone/>
            </a:pPr>
            <a:endParaRPr lang="en-US" sz="2000" dirty="0"/>
          </a:p>
        </p:txBody>
      </p:sp>
      <p:pic>
        <p:nvPicPr>
          <p:cNvPr id="5"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800" y="76200"/>
            <a:ext cx="600075" cy="588963"/>
          </a:xfrm>
          <a:prstGeom prst="rect">
            <a:avLst/>
          </a:prstGeom>
          <a:noFill/>
          <a:ln>
            <a:noFill/>
          </a:ln>
          <a:effectLst/>
          <a:extLst>
            <a:ext uri="{909E8E84-426E-40DD-AFC4-6F175D3DCCD1}">
              <a14:hiddenFill xmlns:a14="http://schemas.microsoft.com/office/drawing/2010/main">
                <a:solidFill>
                  <a:srgbClr val="C7D5EB"/>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79745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0650"/>
            <a:ext cx="8229600" cy="533400"/>
          </a:xfrm>
        </p:spPr>
        <p:txBody>
          <a:bodyPr/>
          <a:lstStyle/>
          <a:p>
            <a:r>
              <a:rPr lang="en-US" dirty="0" smtClean="0"/>
              <a:t>Create Record Sets Using GDC</a:t>
            </a:r>
            <a:endParaRPr lang="en-US" dirty="0"/>
          </a:p>
        </p:txBody>
      </p:sp>
      <p:sp>
        <p:nvSpPr>
          <p:cNvPr id="3" name="Content Placeholder 2"/>
          <p:cNvSpPr>
            <a:spLocks noGrp="1"/>
          </p:cNvSpPr>
          <p:nvPr>
            <p:ph idx="1"/>
          </p:nvPr>
        </p:nvSpPr>
        <p:spPr>
          <a:xfrm>
            <a:off x="685800" y="990600"/>
            <a:ext cx="7772400" cy="5562600"/>
          </a:xfrm>
        </p:spPr>
        <p:txBody>
          <a:bodyPr/>
          <a:lstStyle/>
          <a:p>
            <a:r>
              <a:rPr lang="en-US" dirty="0" smtClean="0"/>
              <a:t>Record selection criteria currently includes:</a:t>
            </a:r>
          </a:p>
          <a:p>
            <a:pPr lvl="1"/>
            <a:r>
              <a:rPr lang="en-US" dirty="0"/>
              <a:t>Select records by create and update </a:t>
            </a:r>
            <a:r>
              <a:rPr lang="en-US" dirty="0" smtClean="0"/>
              <a:t>date</a:t>
            </a:r>
            <a:endParaRPr lang="en-US" dirty="0"/>
          </a:p>
          <a:p>
            <a:pPr lvl="1"/>
            <a:r>
              <a:rPr lang="en-US" dirty="0"/>
              <a:t>Select records by create and update </a:t>
            </a:r>
            <a:r>
              <a:rPr lang="en-US" dirty="0" smtClean="0"/>
              <a:t>operator</a:t>
            </a:r>
            <a:endParaRPr lang="en-US" dirty="0"/>
          </a:p>
          <a:p>
            <a:pPr lvl="1"/>
            <a:r>
              <a:rPr lang="en-US" dirty="0"/>
              <a:t>Select records by record number </a:t>
            </a:r>
            <a:r>
              <a:rPr lang="en-US" dirty="0" smtClean="0"/>
              <a:t>range</a:t>
            </a:r>
            <a:endParaRPr lang="en-US" dirty="0"/>
          </a:p>
          <a:p>
            <a:pPr lvl="1"/>
            <a:r>
              <a:rPr lang="en-US" dirty="0"/>
              <a:t>Select records by call number prefix (MFHD </a:t>
            </a:r>
            <a:r>
              <a:rPr lang="en-US" dirty="0" smtClean="0"/>
              <a:t>852$k)</a:t>
            </a:r>
          </a:p>
          <a:p>
            <a:pPr lvl="1"/>
            <a:r>
              <a:rPr lang="en-US" dirty="0" smtClean="0"/>
              <a:t>Select </a:t>
            </a:r>
            <a:r>
              <a:rPr lang="en-US" dirty="0"/>
              <a:t>records by MFHD location (852$b)</a:t>
            </a:r>
          </a:p>
          <a:p>
            <a:pPr lvl="1"/>
            <a:r>
              <a:rPr lang="en-US" dirty="0"/>
              <a:t>Select records by record type and bibliographic level</a:t>
            </a:r>
          </a:p>
          <a:p>
            <a:pPr lvl="1"/>
            <a:r>
              <a:rPr lang="en-US" dirty="0"/>
              <a:t>Select records by call number </a:t>
            </a:r>
            <a:r>
              <a:rPr lang="en-US" dirty="0" smtClean="0"/>
              <a:t>type based </a:t>
            </a:r>
            <a:r>
              <a:rPr lang="en-US" dirty="0"/>
              <a:t>on indicator </a:t>
            </a:r>
            <a:r>
              <a:rPr lang="en-US" dirty="0" smtClean="0"/>
              <a:t>value</a:t>
            </a:r>
            <a:endParaRPr lang="en-US" dirty="0"/>
          </a:p>
          <a:p>
            <a:pPr lvl="1"/>
            <a:r>
              <a:rPr lang="en-US" dirty="0"/>
              <a:t>Select records by headings </a:t>
            </a:r>
            <a:r>
              <a:rPr lang="en-US" dirty="0" smtClean="0"/>
              <a:t>values</a:t>
            </a:r>
          </a:p>
          <a:p>
            <a:pPr lvl="1"/>
            <a:r>
              <a:rPr lang="en-US" dirty="0" smtClean="0"/>
              <a:t>And many others</a:t>
            </a:r>
            <a:r>
              <a:rPr lang="en-US" dirty="0" smtClean="0"/>
              <a:t>…</a:t>
            </a:r>
          </a:p>
          <a:p>
            <a:pPr marL="0" indent="0">
              <a:buNone/>
            </a:pPr>
            <a:endParaRPr lang="en-US" dirty="0"/>
          </a:p>
        </p:txBody>
      </p:sp>
      <p:pic>
        <p:nvPicPr>
          <p:cNvPr id="5"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800" y="76200"/>
            <a:ext cx="600075" cy="588963"/>
          </a:xfrm>
          <a:prstGeom prst="rect">
            <a:avLst/>
          </a:prstGeom>
          <a:noFill/>
          <a:ln>
            <a:noFill/>
          </a:ln>
          <a:effectLst/>
          <a:extLst>
            <a:ext uri="{909E8E84-426E-40DD-AFC4-6F175D3DCCD1}">
              <a14:hiddenFill xmlns:a14="http://schemas.microsoft.com/office/drawing/2010/main">
                <a:solidFill>
                  <a:srgbClr val="C7D5EB"/>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20021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0650"/>
            <a:ext cx="8229600" cy="533400"/>
          </a:xfrm>
        </p:spPr>
        <p:txBody>
          <a:bodyPr/>
          <a:lstStyle/>
          <a:p>
            <a:r>
              <a:rPr lang="en-US" dirty="0" smtClean="0"/>
              <a:t>New Ways to Create Record Sets Using GDC</a:t>
            </a:r>
            <a:endParaRPr lang="en-US" dirty="0"/>
          </a:p>
        </p:txBody>
      </p:sp>
      <p:sp>
        <p:nvSpPr>
          <p:cNvPr id="3" name="Content Placeholder 2"/>
          <p:cNvSpPr>
            <a:spLocks noGrp="1"/>
          </p:cNvSpPr>
          <p:nvPr>
            <p:ph idx="1"/>
          </p:nvPr>
        </p:nvSpPr>
        <p:spPr>
          <a:xfrm>
            <a:off x="685800" y="990600"/>
            <a:ext cx="7772400" cy="4525962"/>
          </a:xfrm>
        </p:spPr>
        <p:txBody>
          <a:bodyPr/>
          <a:lstStyle/>
          <a:p>
            <a:r>
              <a:rPr lang="en-US" dirty="0" smtClean="0"/>
              <a:t>Create record set by matching external MARC file</a:t>
            </a:r>
          </a:p>
          <a:p>
            <a:pPr lvl="1"/>
            <a:r>
              <a:rPr lang="en-US" dirty="0" smtClean="0"/>
              <a:t>Useful when working with vendor-supplied files</a:t>
            </a:r>
          </a:p>
          <a:p>
            <a:pPr lvl="1"/>
            <a:r>
              <a:rPr lang="en-US" dirty="0" smtClean="0"/>
              <a:t>Record set will be created for all matches found, even if there are duplicate records in the </a:t>
            </a:r>
            <a:r>
              <a:rPr lang="en-US" dirty="0" err="1" smtClean="0"/>
              <a:t>db</a:t>
            </a:r>
            <a:endParaRPr lang="en-US" dirty="0" smtClean="0"/>
          </a:p>
        </p:txBody>
      </p:sp>
      <p:pic>
        <p:nvPicPr>
          <p:cNvPr id="5"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800" y="76200"/>
            <a:ext cx="600075" cy="588963"/>
          </a:xfrm>
          <a:prstGeom prst="rect">
            <a:avLst/>
          </a:prstGeom>
          <a:noFill/>
          <a:ln>
            <a:noFill/>
          </a:ln>
          <a:effectLst/>
          <a:extLst>
            <a:ext uri="{909E8E84-426E-40DD-AFC4-6F175D3DCCD1}">
              <a14:hiddenFill xmlns:a14="http://schemas.microsoft.com/office/drawing/2010/main">
                <a:solidFill>
                  <a:srgbClr val="C7D5EB"/>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743200"/>
            <a:ext cx="5638800" cy="29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65400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0650"/>
            <a:ext cx="8229600" cy="533400"/>
          </a:xfrm>
        </p:spPr>
        <p:txBody>
          <a:bodyPr/>
          <a:lstStyle/>
          <a:p>
            <a:r>
              <a:rPr lang="en-US" dirty="0" smtClean="0"/>
              <a:t>New Ways to Create Record Sets Using GDC</a:t>
            </a:r>
            <a:endParaRPr lang="en-US" dirty="0"/>
          </a:p>
        </p:txBody>
      </p:sp>
      <p:sp>
        <p:nvSpPr>
          <p:cNvPr id="3" name="Content Placeholder 2"/>
          <p:cNvSpPr>
            <a:spLocks noGrp="1"/>
          </p:cNvSpPr>
          <p:nvPr>
            <p:ph idx="1"/>
          </p:nvPr>
        </p:nvSpPr>
        <p:spPr>
          <a:xfrm>
            <a:off x="685800" y="990600"/>
            <a:ext cx="4191000" cy="5029200"/>
          </a:xfrm>
        </p:spPr>
        <p:txBody>
          <a:bodyPr/>
          <a:lstStyle/>
          <a:p>
            <a:r>
              <a:rPr lang="en-US" dirty="0" smtClean="0"/>
              <a:t>New ‘Scan’ options to create record sets by specifying owning library criteria</a:t>
            </a:r>
          </a:p>
          <a:p>
            <a:pPr lvl="1"/>
            <a:r>
              <a:rPr lang="en-US" dirty="0" smtClean="0"/>
              <a:t>Owning library</a:t>
            </a:r>
          </a:p>
          <a:p>
            <a:pPr lvl="2"/>
            <a:r>
              <a:rPr lang="en-US" dirty="0" smtClean="0"/>
              <a:t>Bib</a:t>
            </a:r>
          </a:p>
          <a:p>
            <a:pPr lvl="2"/>
            <a:r>
              <a:rPr lang="en-US" dirty="0" smtClean="0"/>
              <a:t>MFHD</a:t>
            </a:r>
          </a:p>
          <a:p>
            <a:endParaRPr lang="en-US" dirty="0" smtClean="0"/>
          </a:p>
          <a:p>
            <a:r>
              <a:rPr lang="en-US" dirty="0" smtClean="0"/>
              <a:t>Use criteria to include or exclude records from record sets</a:t>
            </a:r>
          </a:p>
        </p:txBody>
      </p:sp>
      <p:pic>
        <p:nvPicPr>
          <p:cNvPr id="5"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800" y="76200"/>
            <a:ext cx="600075" cy="588963"/>
          </a:xfrm>
          <a:prstGeom prst="rect">
            <a:avLst/>
          </a:prstGeom>
          <a:noFill/>
          <a:ln>
            <a:noFill/>
          </a:ln>
          <a:effectLst/>
          <a:extLst>
            <a:ext uri="{909E8E84-426E-40DD-AFC4-6F175D3DCCD1}">
              <a14:hiddenFill xmlns:a14="http://schemas.microsoft.com/office/drawing/2010/main">
                <a:solidFill>
                  <a:srgbClr val="C7D5EB"/>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2051" y="1600200"/>
            <a:ext cx="3944749"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40631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Delete, Suppress, Unsuppress in GDC</a:t>
            </a:r>
            <a:endParaRPr lang="en-US" dirty="0"/>
          </a:p>
        </p:txBody>
      </p:sp>
      <p:sp>
        <p:nvSpPr>
          <p:cNvPr id="3" name="Content Placeholder 2"/>
          <p:cNvSpPr>
            <a:spLocks noGrp="1"/>
          </p:cNvSpPr>
          <p:nvPr>
            <p:ph idx="1"/>
          </p:nvPr>
        </p:nvSpPr>
        <p:spPr>
          <a:xfrm>
            <a:off x="685799" y="990600"/>
            <a:ext cx="7772400" cy="4525962"/>
          </a:xfrm>
        </p:spPr>
        <p:txBody>
          <a:bodyPr/>
          <a:lstStyle/>
          <a:p>
            <a:r>
              <a:rPr lang="en-US" dirty="0" smtClean="0"/>
              <a:t>New options for rule consequences</a:t>
            </a:r>
          </a:p>
          <a:p>
            <a:r>
              <a:rPr lang="en-US" dirty="0" smtClean="0"/>
              <a:t>Possible to delete </a:t>
            </a:r>
            <a:r>
              <a:rPr lang="en-US" u="sng" dirty="0" smtClean="0"/>
              <a:t>hierarchies</a:t>
            </a:r>
            <a:r>
              <a:rPr lang="en-US" dirty="0" smtClean="0"/>
              <a:t> of records</a:t>
            </a:r>
          </a:p>
          <a:p>
            <a:r>
              <a:rPr lang="en-US" dirty="0" smtClean="0"/>
              <a:t>Records that can’t be deleted will </a:t>
            </a:r>
            <a:r>
              <a:rPr lang="en-US" u="sng" dirty="0" smtClean="0"/>
              <a:t>automatically</a:t>
            </a:r>
            <a:r>
              <a:rPr lang="en-US" dirty="0" smtClean="0"/>
              <a:t> be suppressed</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362200"/>
            <a:ext cx="4419883" cy="393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2752" y="76200"/>
            <a:ext cx="600075" cy="588963"/>
          </a:xfrm>
          <a:prstGeom prst="rect">
            <a:avLst/>
          </a:prstGeom>
          <a:noFill/>
          <a:ln>
            <a:noFill/>
          </a:ln>
          <a:effectLst/>
          <a:extLst>
            <a:ext uri="{909E8E84-426E-40DD-AFC4-6F175D3DCCD1}">
              <a14:hiddenFill xmlns:a14="http://schemas.microsoft.com/office/drawing/2010/main">
                <a:solidFill>
                  <a:srgbClr val="C7D5EB"/>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372576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Export Records from GDC to Use Elsewhere</a:t>
            </a:r>
            <a:endParaRPr lang="en-US" dirty="0"/>
          </a:p>
        </p:txBody>
      </p:sp>
      <p:sp>
        <p:nvSpPr>
          <p:cNvPr id="3" name="Content Placeholder 2"/>
          <p:cNvSpPr>
            <a:spLocks noGrp="1"/>
          </p:cNvSpPr>
          <p:nvPr>
            <p:ph idx="1"/>
          </p:nvPr>
        </p:nvSpPr>
        <p:spPr>
          <a:xfrm>
            <a:off x="685800" y="1066800"/>
            <a:ext cx="7772400" cy="4525962"/>
          </a:xfrm>
        </p:spPr>
        <p:txBody>
          <a:bodyPr/>
          <a:lstStyle/>
          <a:p>
            <a:r>
              <a:rPr lang="en-US" dirty="0" smtClean="0"/>
              <a:t>Export </a:t>
            </a:r>
            <a:r>
              <a:rPr lang="en-US" u="sng" dirty="0" smtClean="0"/>
              <a:t>Record Sets </a:t>
            </a:r>
            <a:r>
              <a:rPr lang="en-US" dirty="0" smtClean="0"/>
              <a:t>or </a:t>
            </a:r>
            <a:r>
              <a:rPr lang="en-US" u="sng" dirty="0" smtClean="0"/>
              <a:t>MARC records </a:t>
            </a:r>
            <a:r>
              <a:rPr lang="en-US" dirty="0" smtClean="0"/>
              <a:t>– or both</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9740" y="4419600"/>
            <a:ext cx="6453388" cy="1392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752600"/>
            <a:ext cx="5876925"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2752" y="76200"/>
            <a:ext cx="600075" cy="588963"/>
          </a:xfrm>
          <a:prstGeom prst="rect">
            <a:avLst/>
          </a:prstGeom>
          <a:noFill/>
          <a:ln>
            <a:noFill/>
          </a:ln>
          <a:effectLst/>
          <a:extLst>
            <a:ext uri="{909E8E84-426E-40DD-AFC4-6F175D3DCCD1}">
              <a14:hiddenFill xmlns:a14="http://schemas.microsoft.com/office/drawing/2010/main">
                <a:solidFill>
                  <a:srgbClr val="C7D5EB"/>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2058099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z="2800" smtClean="0"/>
              <a:t> Agenda</a:t>
            </a:r>
          </a:p>
        </p:txBody>
      </p:sp>
      <p:sp>
        <p:nvSpPr>
          <p:cNvPr id="18435" name="Rectangle 3"/>
          <p:cNvSpPr>
            <a:spLocks noGrp="1" noChangeArrowheads="1"/>
          </p:cNvSpPr>
          <p:nvPr>
            <p:ph type="body" idx="1"/>
          </p:nvPr>
        </p:nvSpPr>
        <p:spPr>
          <a:xfrm>
            <a:off x="395288" y="765175"/>
            <a:ext cx="8140700" cy="5505450"/>
          </a:xfrm>
        </p:spPr>
        <p:txBody>
          <a:bodyPr/>
          <a:lstStyle/>
          <a:p>
            <a:pPr marL="457200" indent="-457200" eaLnBrk="1" hangingPunct="1">
              <a:buFont typeface="Times" pitchFamily="18" charset="0"/>
              <a:buChar char="•"/>
            </a:pPr>
            <a:r>
              <a:rPr lang="en-US" dirty="0" smtClean="0"/>
              <a:t>Batch Update features</a:t>
            </a:r>
          </a:p>
          <a:p>
            <a:pPr marL="457200" indent="-457200" eaLnBrk="1" hangingPunct="1">
              <a:buFont typeface="Times" pitchFamily="18" charset="0"/>
              <a:buChar char="•"/>
            </a:pPr>
            <a:r>
              <a:rPr lang="en-US" dirty="0" smtClean="0">
                <a:solidFill>
                  <a:srgbClr val="79419C"/>
                </a:solidFill>
              </a:rPr>
              <a:t>Circulation</a:t>
            </a:r>
          </a:p>
          <a:p>
            <a:pPr marL="857250" lvl="1" indent="-457200" eaLnBrk="1" hangingPunct="1">
              <a:buFont typeface="Times" pitchFamily="18" charset="0"/>
              <a:buChar char="•"/>
            </a:pPr>
            <a:r>
              <a:rPr lang="en-US" sz="2400" dirty="0" smtClean="0">
                <a:solidFill>
                  <a:srgbClr val="79419C"/>
                </a:solidFill>
              </a:rPr>
              <a:t>Patron Requests </a:t>
            </a:r>
          </a:p>
          <a:p>
            <a:pPr marL="857250" lvl="1" indent="-457200" eaLnBrk="1" hangingPunct="1">
              <a:buFont typeface="Times" pitchFamily="18" charset="0"/>
              <a:buChar char="•"/>
            </a:pPr>
            <a:r>
              <a:rPr lang="en-US" sz="2400" dirty="0" err="1" smtClean="0">
                <a:solidFill>
                  <a:srgbClr val="79419C"/>
                </a:solidFill>
              </a:rPr>
              <a:t>Circ</a:t>
            </a:r>
            <a:r>
              <a:rPr lang="en-US" sz="2400" dirty="0" smtClean="0">
                <a:solidFill>
                  <a:srgbClr val="79419C"/>
                </a:solidFill>
              </a:rPr>
              <a:t> matrix settings</a:t>
            </a:r>
          </a:p>
          <a:p>
            <a:pPr marL="857250" lvl="1" indent="-457200" eaLnBrk="1" hangingPunct="1">
              <a:buFont typeface="Times" pitchFamily="18" charset="0"/>
              <a:buChar char="•"/>
            </a:pPr>
            <a:r>
              <a:rPr lang="en-US" sz="2400" dirty="0" smtClean="0">
                <a:solidFill>
                  <a:srgbClr val="79419C"/>
                </a:solidFill>
              </a:rPr>
              <a:t>Lost Fines &amp; Fees </a:t>
            </a:r>
          </a:p>
          <a:p>
            <a:pPr marL="857250" lvl="1" indent="-457200" eaLnBrk="1" hangingPunct="1">
              <a:buFont typeface="Times" pitchFamily="18" charset="0"/>
              <a:buChar char="•"/>
            </a:pPr>
            <a:r>
              <a:rPr lang="en-US" sz="2400" dirty="0" smtClean="0">
                <a:solidFill>
                  <a:srgbClr val="79419C"/>
                </a:solidFill>
              </a:rPr>
              <a:t>Patron notifications</a:t>
            </a:r>
          </a:p>
          <a:p>
            <a:pPr marL="857250" lvl="1" indent="-457200" eaLnBrk="1" hangingPunct="1">
              <a:buFont typeface="Times" pitchFamily="18" charset="0"/>
              <a:buChar char="•"/>
            </a:pPr>
            <a:r>
              <a:rPr lang="en-US" sz="2400" dirty="0" smtClean="0">
                <a:solidFill>
                  <a:srgbClr val="79419C"/>
                </a:solidFill>
              </a:rPr>
              <a:t>Historical Browse </a:t>
            </a:r>
          </a:p>
          <a:p>
            <a:pPr marL="457200" indent="-457200" eaLnBrk="1" hangingPunct="1">
              <a:buFont typeface="Times" pitchFamily="18" charset="0"/>
              <a:buChar char="•"/>
            </a:pPr>
            <a:r>
              <a:rPr lang="en-US" dirty="0" smtClean="0"/>
              <a:t>Primo / OPAC</a:t>
            </a:r>
          </a:p>
          <a:p>
            <a:pPr marL="457200" indent="-457200" eaLnBrk="1" hangingPunct="1">
              <a:buFont typeface="Times" pitchFamily="18" charset="0"/>
              <a:buChar char="•"/>
            </a:pPr>
            <a:r>
              <a:rPr lang="en-US" dirty="0" smtClean="0"/>
              <a:t>Cataloging </a:t>
            </a:r>
          </a:p>
          <a:p>
            <a:pPr marL="457200" indent="-457200" eaLnBrk="1" hangingPunct="1">
              <a:buFont typeface="Times" pitchFamily="18" charset="0"/>
              <a:buChar char="•"/>
            </a:pPr>
            <a:r>
              <a:rPr lang="en-US" dirty="0" smtClean="0"/>
              <a:t>Acquisitions</a:t>
            </a:r>
          </a:p>
          <a:p>
            <a:pPr marL="457200" indent="-457200" eaLnBrk="1" hangingPunct="1">
              <a:buFont typeface="Times" pitchFamily="18" charset="0"/>
              <a:buChar char="•"/>
            </a:pPr>
            <a:r>
              <a:rPr lang="en-US" dirty="0" smtClean="0"/>
              <a:t>Other</a:t>
            </a:r>
          </a:p>
        </p:txBody>
      </p:sp>
      <p:pic>
        <p:nvPicPr>
          <p:cNvPr id="4" name="Picture 4" descr="g10_hi200_1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124200"/>
            <a:ext cx="1371600"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av4_hi200_1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3125788"/>
            <a:ext cx="1371600" cy="182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av7_hi200_1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1219200"/>
            <a:ext cx="1371600"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voyager-squar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1219200"/>
            <a:ext cx="13716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85473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Improving Service: Patron Requests</a:t>
            </a:r>
            <a:endParaRPr lang="en-US" dirty="0"/>
          </a:p>
        </p:txBody>
      </p:sp>
      <p:sp>
        <p:nvSpPr>
          <p:cNvPr id="3" name="Content Placeholder 2"/>
          <p:cNvSpPr>
            <a:spLocks noGrp="1"/>
          </p:cNvSpPr>
          <p:nvPr>
            <p:ph idx="1"/>
          </p:nvPr>
        </p:nvSpPr>
        <p:spPr>
          <a:xfrm>
            <a:off x="685800" y="1219200"/>
            <a:ext cx="7772400" cy="4525962"/>
          </a:xfrm>
        </p:spPr>
        <p:txBody>
          <a:bodyPr/>
          <a:lstStyle/>
          <a:p>
            <a:pPr marL="342900" lvl="1" indent="-342900"/>
            <a:r>
              <a:rPr lang="en-US" sz="2000" dirty="0"/>
              <a:t>Projects to improve the management and processing of patron requests</a:t>
            </a:r>
          </a:p>
          <a:p>
            <a:pPr lvl="1"/>
            <a:r>
              <a:rPr lang="en-US" sz="1800" dirty="0" smtClean="0"/>
              <a:t>Limit # of hold requests</a:t>
            </a:r>
          </a:p>
          <a:p>
            <a:pPr lvl="1"/>
            <a:r>
              <a:rPr lang="en-US" sz="1800" dirty="0"/>
              <a:t>L</a:t>
            </a:r>
            <a:r>
              <a:rPr lang="en-US" sz="1800" dirty="0" smtClean="0"/>
              <a:t>imit </a:t>
            </a:r>
            <a:r>
              <a:rPr lang="en-US" sz="1800" dirty="0"/>
              <a:t>hold request </a:t>
            </a:r>
            <a:r>
              <a:rPr lang="en-US" sz="1800" dirty="0" smtClean="0"/>
              <a:t>types (title vs. copy)</a:t>
            </a:r>
          </a:p>
          <a:p>
            <a:pPr lvl="1"/>
            <a:r>
              <a:rPr lang="en-US" sz="1800" dirty="0" smtClean="0"/>
              <a:t>Block holds for lost &amp; missing items</a:t>
            </a:r>
          </a:p>
          <a:p>
            <a:pPr lvl="1"/>
            <a:r>
              <a:rPr lang="en-US" sz="1800" dirty="0" smtClean="0"/>
              <a:t>Block charging of items on hold for other users</a:t>
            </a:r>
          </a:p>
          <a:p>
            <a:pPr lvl="1"/>
            <a:r>
              <a:rPr lang="en-US" sz="1800" dirty="0"/>
              <a:t>C</a:t>
            </a:r>
            <a:r>
              <a:rPr lang="en-US" sz="1800" dirty="0" smtClean="0"/>
              <a:t>ancel “duplicate” requests for items in transit</a:t>
            </a:r>
          </a:p>
          <a:p>
            <a:pPr lvl="1"/>
            <a:r>
              <a:rPr lang="en-US" sz="1800" dirty="0" smtClean="0"/>
              <a:t>Emphasize patron’s last name on hold slips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5346" y="2076449"/>
            <a:ext cx="1315254" cy="1745477"/>
          </a:xfrm>
          <a:prstGeom prst="rect">
            <a:avLst/>
          </a:prstGeom>
        </p:spPr>
      </p:pic>
    </p:spTree>
    <p:extLst>
      <p:ext uri="{BB962C8B-B14F-4D97-AF65-F5344CB8AC3E}">
        <p14:creationId xmlns:p14="http://schemas.microsoft.com/office/powerpoint/2010/main" val="16362935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r>
              <a:rPr lang="en-US" smtClean="0"/>
              <a:t>Copyright Statement and Disclaimer </a:t>
            </a:r>
          </a:p>
        </p:txBody>
      </p:sp>
      <p:sp>
        <p:nvSpPr>
          <p:cNvPr id="15364" name="Rectangle 3"/>
          <p:cNvSpPr>
            <a:spLocks noChangeArrowheads="1"/>
          </p:cNvSpPr>
          <p:nvPr/>
        </p:nvSpPr>
        <p:spPr bwMode="auto">
          <a:xfrm>
            <a:off x="533400" y="1341438"/>
            <a:ext cx="7772400" cy="525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a:lnSpc>
                <a:spcPct val="105000"/>
              </a:lnSpc>
              <a:spcBef>
                <a:spcPct val="35000"/>
              </a:spcBef>
              <a:spcAft>
                <a:spcPct val="50000"/>
              </a:spcAft>
              <a:buSzPct val="85000"/>
            </a:pPr>
            <a:r>
              <a:rPr lang="en-US" altLang="ko-KR" sz="1100" dirty="0">
                <a:ea typeface="굴림" pitchFamily="34" charset="-127"/>
                <a:cs typeface="Arial" pitchFamily="34" charset="0"/>
              </a:rPr>
              <a:t>All of the information and material, including text, images, logos and product names, is either the property of, or used with permission by, Ex Libris (USA), Inc. The information may not be distributed, modified, displayed or reproduced –  in whole or in part –  without the prior written permission of Ex Libris (USA), Inc. </a:t>
            </a:r>
            <a:endParaRPr lang="en-US" altLang="ko-KR" sz="1100" b="1" dirty="0">
              <a:ea typeface="굴림" pitchFamily="34" charset="-127"/>
              <a:cs typeface="Arial" pitchFamily="34" charset="0"/>
            </a:endParaRPr>
          </a:p>
          <a:p>
            <a:pPr algn="just">
              <a:lnSpc>
                <a:spcPct val="105000"/>
              </a:lnSpc>
              <a:spcBef>
                <a:spcPct val="35000"/>
              </a:spcBef>
              <a:spcAft>
                <a:spcPct val="50000"/>
              </a:spcAft>
              <a:buSzPct val="85000"/>
            </a:pPr>
            <a:r>
              <a:rPr lang="en-US" altLang="ko-KR" sz="1100" b="1" dirty="0">
                <a:ea typeface="굴림" pitchFamily="34" charset="-127"/>
                <a:cs typeface="Arial" pitchFamily="34" charset="0"/>
              </a:rPr>
              <a:t>TRADEMARKS </a:t>
            </a:r>
            <a:r>
              <a:rPr lang="en-US" altLang="ko-KR" sz="1100" dirty="0">
                <a:ea typeface="굴림" pitchFamily="34" charset="-127"/>
                <a:cs typeface="Arial" pitchFamily="34" charset="0"/>
              </a:rPr>
              <a:t/>
            </a:r>
            <a:br>
              <a:rPr lang="en-US" altLang="ko-KR" sz="1100" dirty="0">
                <a:ea typeface="굴림" pitchFamily="34" charset="-127"/>
                <a:cs typeface="Arial" pitchFamily="34" charset="0"/>
              </a:rPr>
            </a:br>
            <a:r>
              <a:rPr lang="en-US" altLang="ko-KR" sz="1100" dirty="0">
                <a:ea typeface="굴림" pitchFamily="34" charset="-127"/>
                <a:cs typeface="Arial" pitchFamily="34" charset="0"/>
              </a:rPr>
              <a:t>Ex Libris, the Ex Libris logo, Aleph, SFX, </a:t>
            </a:r>
            <a:r>
              <a:rPr lang="en-US" altLang="ko-KR" sz="1100" dirty="0" err="1">
                <a:ea typeface="굴림" pitchFamily="34" charset="-127"/>
                <a:cs typeface="Arial" pitchFamily="34" charset="0"/>
              </a:rPr>
              <a:t>MarcIT</a:t>
            </a:r>
            <a:r>
              <a:rPr lang="en-US" altLang="ko-KR" sz="1100" dirty="0">
                <a:ea typeface="굴림" pitchFamily="34" charset="-127"/>
                <a:cs typeface="Arial" pitchFamily="34" charset="0"/>
              </a:rPr>
              <a:t>, MetaLib, DigiTool, Verde, Primo, Voyager, </a:t>
            </a:r>
            <a:r>
              <a:rPr lang="en-US" altLang="ko-KR" sz="1100" dirty="0" err="1">
                <a:ea typeface="굴림" pitchFamily="34" charset="-127"/>
                <a:cs typeface="Arial" pitchFamily="34" charset="0"/>
              </a:rPr>
              <a:t>MetaSearch</a:t>
            </a:r>
            <a:r>
              <a:rPr lang="en-US" altLang="ko-KR" sz="1100" dirty="0">
                <a:ea typeface="굴림" pitchFamily="34" charset="-127"/>
                <a:cs typeface="Arial" pitchFamily="34" charset="0"/>
              </a:rPr>
              <a:t>, </a:t>
            </a:r>
            <a:r>
              <a:rPr lang="en-US" altLang="ko-KR" sz="1100" dirty="0" err="1">
                <a:ea typeface="굴림" pitchFamily="34" charset="-127"/>
                <a:cs typeface="Arial" pitchFamily="34" charset="0"/>
              </a:rPr>
              <a:t>MetaIndex</a:t>
            </a:r>
            <a:r>
              <a:rPr lang="en-US" altLang="ko-KR" sz="1100" dirty="0">
                <a:ea typeface="굴림" pitchFamily="34" charset="-127"/>
                <a:cs typeface="Arial" pitchFamily="34" charset="0"/>
              </a:rPr>
              <a:t> and other Ex Libris products and services referenced herein are trademarks of Ex Libris, and may be registered in certain jurisdictions. All other product names, company names, marks and logos referenced may be trademarks of their respective owners. </a:t>
            </a:r>
            <a:endParaRPr lang="en-US" altLang="ko-KR" sz="1100" b="1" dirty="0">
              <a:ea typeface="굴림" pitchFamily="34" charset="-127"/>
              <a:cs typeface="Arial" pitchFamily="34" charset="0"/>
            </a:endParaRPr>
          </a:p>
          <a:p>
            <a:pPr algn="just">
              <a:lnSpc>
                <a:spcPct val="105000"/>
              </a:lnSpc>
              <a:spcBef>
                <a:spcPct val="35000"/>
              </a:spcBef>
              <a:buSzPct val="85000"/>
            </a:pPr>
            <a:r>
              <a:rPr lang="en-US" altLang="ko-KR" sz="1100" b="1" dirty="0">
                <a:ea typeface="굴림" pitchFamily="34" charset="-127"/>
                <a:cs typeface="Arial" pitchFamily="34" charset="0"/>
              </a:rPr>
              <a:t>DISCLAIMER </a:t>
            </a:r>
            <a:r>
              <a:rPr lang="en-US" altLang="ko-KR" sz="1100" dirty="0">
                <a:ea typeface="굴림" pitchFamily="34" charset="-127"/>
                <a:cs typeface="Arial" pitchFamily="34" charset="0"/>
              </a:rPr>
              <a:t/>
            </a:r>
            <a:br>
              <a:rPr lang="en-US" altLang="ko-KR" sz="1100" dirty="0">
                <a:ea typeface="굴림" pitchFamily="34" charset="-127"/>
                <a:cs typeface="Arial" pitchFamily="34" charset="0"/>
              </a:rPr>
            </a:br>
            <a:r>
              <a:rPr lang="en-US" altLang="ko-KR" sz="1100" dirty="0">
                <a:ea typeface="굴림" pitchFamily="34" charset="-127"/>
                <a:cs typeface="Arial" pitchFamily="34" charset="0"/>
              </a:rPr>
              <a:t>The information contained in this document is provided on an "AS IS" basis for general information purposes only without any representations or warranties, whether express or implied, including any implied warranties of satisfactory quality, completeness, accuracy or fitness for a particular purpose. </a:t>
            </a:r>
          </a:p>
          <a:p>
            <a:pPr algn="just">
              <a:lnSpc>
                <a:spcPct val="105000"/>
              </a:lnSpc>
              <a:spcBef>
                <a:spcPct val="35000"/>
              </a:spcBef>
              <a:buSzPct val="85000"/>
            </a:pPr>
            <a:endParaRPr lang="en-US" altLang="ko-KR" sz="1100" dirty="0">
              <a:ea typeface="굴림" pitchFamily="34" charset="-127"/>
              <a:cs typeface="Arial" pitchFamily="34" charset="0"/>
            </a:endParaRPr>
          </a:p>
          <a:p>
            <a:pPr algn="just">
              <a:lnSpc>
                <a:spcPct val="105000"/>
              </a:lnSpc>
              <a:spcBef>
                <a:spcPct val="35000"/>
              </a:spcBef>
              <a:spcAft>
                <a:spcPct val="50000"/>
              </a:spcAft>
              <a:buSzPct val="85000"/>
            </a:pPr>
            <a:r>
              <a:rPr lang="en-US" altLang="ko-KR" sz="1100" dirty="0">
                <a:ea typeface="굴림" pitchFamily="34" charset="-127"/>
                <a:cs typeface="Arial" pitchFamily="34" charset="0"/>
              </a:rPr>
              <a:t>Ex Libris, and its subsidiaries and related corporations disclaim any and all liability for use of this information, even if advised of the possibility that loss, damage or expenses may arise.</a:t>
            </a:r>
          </a:p>
          <a:p>
            <a:pPr algn="just">
              <a:lnSpc>
                <a:spcPct val="105000"/>
              </a:lnSpc>
              <a:spcBef>
                <a:spcPct val="35000"/>
              </a:spcBef>
              <a:spcAft>
                <a:spcPct val="50000"/>
              </a:spcAft>
              <a:buSzPct val="85000"/>
            </a:pPr>
            <a:endParaRPr lang="en-US" sz="1100" dirty="0">
              <a:ea typeface="굴림" pitchFamily="34" charset="-127"/>
              <a:cs typeface="Arial" pitchFamily="34" charset="0"/>
            </a:endParaRPr>
          </a:p>
          <a:p>
            <a:pPr algn="just">
              <a:lnSpc>
                <a:spcPct val="80000"/>
              </a:lnSpc>
              <a:spcBef>
                <a:spcPct val="35000"/>
              </a:spcBef>
              <a:buSzPct val="85000"/>
            </a:pPr>
            <a:r>
              <a:rPr lang="en-US" sz="1100" dirty="0">
                <a:ea typeface="굴림" pitchFamily="34" charset="-127"/>
                <a:cs typeface="Arial" pitchFamily="34" charset="0"/>
              </a:rPr>
              <a:t>© Ex </a:t>
            </a:r>
            <a:r>
              <a:rPr lang="en-US" sz="1100" dirty="0" err="1" smtClean="0">
                <a:ea typeface="굴림" pitchFamily="34" charset="-127"/>
                <a:cs typeface="Arial" pitchFamily="34" charset="0"/>
              </a:rPr>
              <a:t>Libris</a:t>
            </a:r>
            <a:r>
              <a:rPr lang="en-US" sz="1100" dirty="0" smtClean="0">
                <a:ea typeface="굴림" pitchFamily="34" charset="-127"/>
                <a:cs typeface="Arial" pitchFamily="34" charset="0"/>
              </a:rPr>
              <a:t>, </a:t>
            </a:r>
            <a:r>
              <a:rPr lang="en-US" sz="1100" dirty="0">
                <a:ea typeface="굴림" pitchFamily="34" charset="-127"/>
                <a:cs typeface="Arial" pitchFamily="34" charset="0"/>
              </a:rPr>
              <a:t>Inc., </a:t>
            </a:r>
            <a:r>
              <a:rPr lang="en-US" sz="1100" dirty="0" smtClean="0">
                <a:ea typeface="굴림" pitchFamily="34" charset="-127"/>
                <a:cs typeface="Arial" pitchFamily="34" charset="0"/>
              </a:rPr>
              <a:t>2014</a:t>
            </a:r>
            <a:endParaRPr lang="en-US" sz="1100" dirty="0">
              <a:ea typeface="굴림" pitchFamily="34" charset="-127"/>
              <a:cs typeface="Arial" pitchFamily="34" charset="0"/>
            </a:endParaRPr>
          </a:p>
          <a:p>
            <a:pPr algn="just">
              <a:lnSpc>
                <a:spcPct val="105000"/>
              </a:lnSpc>
              <a:spcBef>
                <a:spcPct val="35000"/>
              </a:spcBef>
              <a:spcAft>
                <a:spcPct val="50000"/>
              </a:spcAft>
              <a:buSzPct val="85000"/>
            </a:pPr>
            <a:endParaRPr lang="en-US" sz="1100" dirty="0">
              <a:ea typeface="굴림" pitchFamily="34" charset="-127"/>
              <a:cs typeface="Arial"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 Holds on Missing/Lost Items</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1" y="1186543"/>
            <a:ext cx="3352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0369" y="152400"/>
            <a:ext cx="685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133350"/>
            <a:ext cx="7620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ounded Rectangle 9"/>
          <p:cNvSpPr/>
          <p:nvPr/>
        </p:nvSpPr>
        <p:spPr bwMode="auto">
          <a:xfrm>
            <a:off x="762000" y="2705100"/>
            <a:ext cx="3200399" cy="2476500"/>
          </a:xfrm>
          <a:prstGeom prst="roundRect">
            <a:avLst/>
          </a:prstGeom>
          <a:noFill/>
          <a:ln w="38100">
            <a:solidFill>
              <a:srgbClr val="6600CC"/>
            </a:solid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a typeface="MS PGothic"/>
              <a:cs typeface="Arial" pitchFamily="34"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1981200"/>
            <a:ext cx="51435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3688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p:txBody>
          <a:bodyPr/>
          <a:lstStyle/>
          <a:p>
            <a:pPr eaLnBrk="1" hangingPunct="1"/>
            <a:r>
              <a:rPr lang="en-US" dirty="0"/>
              <a:t>Block Holds on Missing/Lost Items</a:t>
            </a:r>
            <a:endParaRPr lang="en-US" sz="2400" dirty="0" smtClean="0"/>
          </a:p>
        </p:txBody>
      </p:sp>
      <p:sp>
        <p:nvSpPr>
          <p:cNvPr id="7173" name="Rectangle 3"/>
          <p:cNvSpPr>
            <a:spLocks noGrp="1" noChangeArrowheads="1"/>
          </p:cNvSpPr>
          <p:nvPr>
            <p:ph type="body" idx="1"/>
          </p:nvPr>
        </p:nvSpPr>
        <p:spPr>
          <a:xfrm>
            <a:off x="457200" y="1219200"/>
            <a:ext cx="7772400" cy="4746625"/>
          </a:xfrm>
        </p:spPr>
        <p:txBody>
          <a:bodyPr/>
          <a:lstStyle/>
          <a:p>
            <a:pPr marL="457200" indent="-457200" eaLnBrk="1" hangingPunct="1">
              <a:buFont typeface="Times" pitchFamily="18" charset="0"/>
              <a:buChar char="•"/>
              <a:defRPr/>
            </a:pPr>
            <a:r>
              <a:rPr lang="en-US" dirty="0" smtClean="0"/>
              <a:t>New circulation policy group decisions for bibs with no items</a:t>
            </a:r>
            <a:endParaRPr lang="en-US" dirty="0"/>
          </a:p>
          <a:p>
            <a:pPr marL="457200" indent="-457200" eaLnBrk="1" hangingPunct="1">
              <a:buFont typeface="Times" pitchFamily="18" charset="0"/>
              <a:buChar char="•"/>
              <a:defRPr/>
            </a:pPr>
            <a:endParaRPr lang="en-US" dirty="0" smtClean="0"/>
          </a:p>
          <a:p>
            <a:pPr marL="0" indent="0" eaLnBrk="1" hangingPunct="1">
              <a:defRPr/>
            </a:pPr>
            <a:endParaRPr lang="en-US" dirty="0" smtClean="0"/>
          </a:p>
        </p:txBody>
      </p:sp>
      <p:pic>
        <p:nvPicPr>
          <p:cNvPr id="276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2623" y="2391043"/>
            <a:ext cx="5772150"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ectangle 1"/>
          <p:cNvSpPr/>
          <p:nvPr/>
        </p:nvSpPr>
        <p:spPr bwMode="auto">
          <a:xfrm>
            <a:off x="1524000" y="4495800"/>
            <a:ext cx="5105400" cy="304800"/>
          </a:xfrm>
          <a:prstGeom prst="rect">
            <a:avLst/>
          </a:prstGeom>
          <a:noFill/>
          <a:ln w="38100" cap="flat" cmpd="sng" algn="ctr">
            <a:solidFill>
              <a:srgbClr val="7030A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200" b="0" i="0" u="none" strike="noStrike" cap="none" normalizeH="0" baseline="0" smtClean="0">
              <a:ln>
                <a:noFill/>
              </a:ln>
              <a:solidFill>
                <a:schemeClr val="tx1"/>
              </a:solidFill>
              <a:effectLst/>
              <a:latin typeface="Verdana" pitchFamily="34" charset="0"/>
              <a:ea typeface="ＭＳ Ｐゴシック" pitchFamily="-80" charset="-128"/>
            </a:endParaRPr>
          </a:p>
        </p:txBody>
      </p:sp>
      <p:pic>
        <p:nvPicPr>
          <p:cNvPr id="8"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0369" y="152400"/>
            <a:ext cx="685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1400" y="133350"/>
            <a:ext cx="7620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57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p:txBody>
          <a:bodyPr/>
          <a:lstStyle/>
          <a:p>
            <a:pPr eaLnBrk="1" hangingPunct="1"/>
            <a:r>
              <a:rPr lang="en-US" dirty="0"/>
              <a:t>Block Holds on Missing/Lost Items</a:t>
            </a:r>
            <a:endParaRPr lang="en-US" sz="2400" dirty="0" smtClean="0"/>
          </a:p>
        </p:txBody>
      </p:sp>
      <p:sp>
        <p:nvSpPr>
          <p:cNvPr id="7173" name="Rectangle 3"/>
          <p:cNvSpPr>
            <a:spLocks noGrp="1" noChangeArrowheads="1"/>
          </p:cNvSpPr>
          <p:nvPr>
            <p:ph type="body" idx="1"/>
          </p:nvPr>
        </p:nvSpPr>
        <p:spPr>
          <a:xfrm>
            <a:off x="533400" y="1143000"/>
            <a:ext cx="7772400" cy="4746625"/>
          </a:xfrm>
        </p:spPr>
        <p:txBody>
          <a:bodyPr/>
          <a:lstStyle/>
          <a:p>
            <a:pPr eaLnBrk="1" hangingPunct="1">
              <a:defRPr/>
            </a:pPr>
            <a:r>
              <a:rPr lang="en-US" dirty="0" smtClean="0"/>
              <a:t>“missing” error message remains the same</a:t>
            </a:r>
          </a:p>
          <a:p>
            <a:pPr eaLnBrk="1" hangingPunct="1">
              <a:defRPr/>
            </a:pPr>
            <a:r>
              <a:rPr lang="en-US" dirty="0" smtClean="0"/>
              <a:t>New and modified error messages in </a:t>
            </a:r>
            <a:r>
              <a:rPr lang="en-US" dirty="0" err="1" smtClean="0"/>
              <a:t>webvoyage.properties</a:t>
            </a:r>
            <a:r>
              <a:rPr lang="en-US" dirty="0" smtClean="0"/>
              <a:t> and </a:t>
            </a:r>
            <a:r>
              <a:rPr lang="en-US" dirty="0" err="1" smtClean="0"/>
              <a:t>vxws.properties</a:t>
            </a:r>
            <a:r>
              <a:rPr lang="en-US" dirty="0" smtClean="0"/>
              <a:t>: </a:t>
            </a:r>
            <a:endParaRPr lang="en-US" dirty="0"/>
          </a:p>
          <a:p>
            <a:pPr marL="400050" lvl="1" indent="0">
              <a:buNone/>
              <a:defRPr/>
            </a:pPr>
            <a:endParaRPr lang="en-US" sz="1800" dirty="0" smtClean="0">
              <a:latin typeface="Courier" pitchFamily="49" charset="0"/>
            </a:endParaRPr>
          </a:p>
          <a:p>
            <a:pPr marL="400050" lvl="1" indent="0">
              <a:buNone/>
              <a:defRPr/>
            </a:pPr>
            <a:r>
              <a:rPr lang="en-US" sz="1800" dirty="0" smtClean="0"/>
              <a:t>page.patronRequests.message.requestblocked5=The </a:t>
            </a:r>
            <a:r>
              <a:rPr lang="en-US" sz="1800" dirty="0"/>
              <a:t>item has a lost status.</a:t>
            </a:r>
          </a:p>
          <a:p>
            <a:pPr marL="400050" lvl="1" indent="0">
              <a:buNone/>
              <a:defRPr/>
            </a:pPr>
            <a:r>
              <a:rPr lang="en-US" sz="1800" dirty="0"/>
              <a:t>(</a:t>
            </a:r>
            <a:r>
              <a:rPr lang="en-US" sz="1800" dirty="0" smtClean="0"/>
              <a:t>existing </a:t>
            </a:r>
            <a:r>
              <a:rPr lang="en-US" sz="1800" dirty="0" err="1" smtClean="0"/>
              <a:t>msg</a:t>
            </a:r>
            <a:r>
              <a:rPr lang="en-US" sz="1800" dirty="0" smtClean="0"/>
              <a:t>) </a:t>
            </a:r>
            <a:r>
              <a:rPr lang="en-US" sz="1800" dirty="0"/>
              <a:t>For Lost-System Applied</a:t>
            </a:r>
          </a:p>
          <a:p>
            <a:pPr marL="400050" lvl="1" indent="0">
              <a:buNone/>
              <a:defRPr/>
            </a:pPr>
            <a:endParaRPr lang="en-US" sz="1600" dirty="0"/>
          </a:p>
          <a:p>
            <a:pPr marL="400050" lvl="1" indent="0">
              <a:buNone/>
              <a:defRPr/>
            </a:pPr>
            <a:r>
              <a:rPr lang="en-US" sz="1800" dirty="0"/>
              <a:t>page.patronRequests.message.requestblocked13=The item has a lost status.</a:t>
            </a:r>
          </a:p>
          <a:p>
            <a:pPr marL="400050" lvl="1" indent="0">
              <a:buNone/>
              <a:defRPr/>
            </a:pPr>
            <a:r>
              <a:rPr lang="en-US" sz="1800" dirty="0"/>
              <a:t>(</a:t>
            </a:r>
            <a:r>
              <a:rPr lang="en-US" sz="1800" dirty="0" smtClean="0"/>
              <a:t>new </a:t>
            </a:r>
            <a:r>
              <a:rPr lang="en-US" sz="1800" dirty="0" err="1" smtClean="0"/>
              <a:t>msg</a:t>
            </a:r>
            <a:r>
              <a:rPr lang="en-US" sz="1800" dirty="0" smtClean="0"/>
              <a:t>) </a:t>
            </a:r>
            <a:r>
              <a:rPr lang="en-US" sz="1800" dirty="0"/>
              <a:t>For Lost-Library Applied</a:t>
            </a:r>
          </a:p>
          <a:p>
            <a:pPr marL="0" indent="0" eaLnBrk="1" hangingPunct="1">
              <a:buNone/>
              <a:defRPr/>
            </a:pPr>
            <a:endParaRPr lang="en-US" dirty="0"/>
          </a:p>
          <a:p>
            <a:pPr marL="457200" indent="-457200" eaLnBrk="1" hangingPunct="1">
              <a:buFont typeface="Times" pitchFamily="18" charset="0"/>
              <a:buChar char="•"/>
              <a:defRPr/>
            </a:pPr>
            <a:endParaRPr lang="en-US" dirty="0" smtClean="0"/>
          </a:p>
        </p:txBody>
      </p:sp>
    </p:spTree>
    <p:extLst>
      <p:ext uri="{BB962C8B-B14F-4D97-AF65-F5344CB8AC3E}">
        <p14:creationId xmlns:p14="http://schemas.microsoft.com/office/powerpoint/2010/main" val="333799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Cancel ‘Duplicate’ Requests When Item In Transit</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295400"/>
            <a:ext cx="75311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57150"/>
            <a:ext cx="7620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9300" y="76200"/>
            <a:ext cx="685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bwMode="auto">
          <a:xfrm>
            <a:off x="4603750" y="3657600"/>
            <a:ext cx="3549650" cy="533400"/>
          </a:xfrm>
          <a:prstGeom prst="roundRect">
            <a:avLst/>
          </a:prstGeom>
          <a:noFill/>
          <a:ln w="38100">
            <a:solidFill>
              <a:srgbClr val="6600CC"/>
            </a:solid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a typeface="MS PGothic"/>
              <a:cs typeface="Arial" pitchFamily="34" charset="0"/>
            </a:endParaRPr>
          </a:p>
        </p:txBody>
      </p:sp>
    </p:spTree>
    <p:extLst>
      <p:ext uri="{BB962C8B-B14F-4D97-AF65-F5344CB8AC3E}">
        <p14:creationId xmlns:p14="http://schemas.microsoft.com/office/powerpoint/2010/main" val="346977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Prevents Extra Items From Being Trapped</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85837"/>
            <a:ext cx="5419725"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590800"/>
            <a:ext cx="5267325" cy="225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4191000"/>
            <a:ext cx="5457825"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133350"/>
            <a:ext cx="7620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3315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 Number Of Holds</a:t>
            </a: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050471"/>
            <a:ext cx="558165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305175"/>
            <a:ext cx="3990975" cy="256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76200"/>
            <a:ext cx="685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bwMode="auto">
          <a:xfrm>
            <a:off x="3373128" y="2884796"/>
            <a:ext cx="2619375" cy="342900"/>
          </a:xfrm>
          <a:prstGeom prst="roundRect">
            <a:avLst/>
          </a:prstGeom>
          <a:noFill/>
          <a:ln w="38100">
            <a:solidFill>
              <a:srgbClr val="6600CC"/>
            </a:solid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a typeface="MS PGothic"/>
              <a:cs typeface="Arial" pitchFamily="34" charset="0"/>
            </a:endParaRPr>
          </a:p>
        </p:txBody>
      </p:sp>
    </p:spTree>
    <p:extLst>
      <p:ext uri="{BB962C8B-B14F-4D97-AF65-F5344CB8AC3E}">
        <p14:creationId xmlns:p14="http://schemas.microsoft.com/office/powerpoint/2010/main" val="1142256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0650"/>
            <a:ext cx="8229600" cy="533400"/>
          </a:xfrm>
        </p:spPr>
        <p:txBody>
          <a:bodyPr/>
          <a:lstStyle/>
          <a:p>
            <a:r>
              <a:rPr lang="en-US" dirty="0" smtClean="0"/>
              <a:t>Make Patron’s LN Obvious in FYI/on Hold Slip</a:t>
            </a:r>
            <a:endParaRPr lang="en-US" dirty="0"/>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1665514"/>
            <a:ext cx="7749431"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16428" y="964872"/>
            <a:ext cx="7575260" cy="461665"/>
          </a:xfrm>
          <a:prstGeom prst="rect">
            <a:avLst/>
          </a:prstGeom>
          <a:noFill/>
        </p:spPr>
        <p:txBody>
          <a:bodyPr wrap="square" rtlCol="0">
            <a:spAutoFit/>
          </a:bodyPr>
          <a:lstStyle/>
          <a:p>
            <a:r>
              <a:rPr lang="en-US" sz="2400" dirty="0" smtClean="0"/>
              <a:t>Patron’s name is </a:t>
            </a:r>
            <a:r>
              <a:rPr lang="en-US" sz="2400" u="sng" dirty="0" smtClean="0"/>
              <a:t>Patricia Moore Barker</a:t>
            </a:r>
            <a:endParaRPr lang="en-US" sz="2400" u="sng" dirty="0"/>
          </a:p>
        </p:txBody>
      </p:sp>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0512" y="4876800"/>
            <a:ext cx="5504688" cy="9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133350"/>
            <a:ext cx="7620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2620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0650"/>
            <a:ext cx="8229600" cy="533400"/>
          </a:xfrm>
        </p:spPr>
        <p:txBody>
          <a:bodyPr/>
          <a:lstStyle/>
          <a:p>
            <a:r>
              <a:rPr lang="en-US" dirty="0" smtClean="0"/>
              <a:t>Edit Multiple Circulation Policy Matrix Settings</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447800"/>
            <a:ext cx="5543550"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9300" y="76200"/>
            <a:ext cx="685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67767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0650"/>
            <a:ext cx="8229600" cy="533400"/>
          </a:xfrm>
        </p:spPr>
        <p:txBody>
          <a:bodyPr/>
          <a:lstStyle/>
          <a:p>
            <a:r>
              <a:rPr lang="en-US" dirty="0" smtClean="0"/>
              <a:t>Edit Multiple Circulation Policy Matrix Settings</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914400"/>
            <a:ext cx="5991225"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9300" y="76200"/>
            <a:ext cx="685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45109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Edit Multiple Item Settings</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990600"/>
            <a:ext cx="3295650" cy="542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9300" y="76200"/>
            <a:ext cx="685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30463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z="2800" dirty="0" smtClean="0"/>
              <a:t> Agenda</a:t>
            </a:r>
          </a:p>
        </p:txBody>
      </p:sp>
      <p:sp>
        <p:nvSpPr>
          <p:cNvPr id="16387" name="Rectangle 3"/>
          <p:cNvSpPr>
            <a:spLocks noGrp="1" noChangeArrowheads="1"/>
          </p:cNvSpPr>
          <p:nvPr>
            <p:ph type="body" idx="1"/>
          </p:nvPr>
        </p:nvSpPr>
        <p:spPr>
          <a:xfrm>
            <a:off x="468313" y="1341438"/>
            <a:ext cx="8140700" cy="5000625"/>
          </a:xfrm>
        </p:spPr>
        <p:txBody>
          <a:bodyPr/>
          <a:lstStyle/>
          <a:p>
            <a:pPr marL="457200" indent="-457200" eaLnBrk="1" hangingPunct="1">
              <a:buFont typeface="Times" pitchFamily="18" charset="0"/>
              <a:buChar char="•"/>
            </a:pPr>
            <a:r>
              <a:rPr lang="en-US" sz="3200" dirty="0" smtClean="0"/>
              <a:t>Batch Update features</a:t>
            </a:r>
          </a:p>
          <a:p>
            <a:pPr marL="457200" indent="-457200" eaLnBrk="1" hangingPunct="1">
              <a:buFont typeface="Times" pitchFamily="18" charset="0"/>
              <a:buChar char="•"/>
            </a:pPr>
            <a:r>
              <a:rPr lang="en-US" sz="3200" dirty="0" smtClean="0"/>
              <a:t>Circulation </a:t>
            </a:r>
          </a:p>
          <a:p>
            <a:pPr marL="457200" indent="-457200" eaLnBrk="1" hangingPunct="1">
              <a:buFont typeface="Times" pitchFamily="18" charset="0"/>
              <a:buChar char="•"/>
            </a:pPr>
            <a:r>
              <a:rPr lang="en-US" sz="3200" dirty="0" smtClean="0"/>
              <a:t>Primo / OPAC</a:t>
            </a:r>
          </a:p>
          <a:p>
            <a:pPr marL="457200" indent="-457200" eaLnBrk="1" hangingPunct="1">
              <a:buFont typeface="Times" pitchFamily="18" charset="0"/>
              <a:buChar char="•"/>
            </a:pPr>
            <a:r>
              <a:rPr lang="en-US" sz="3200" dirty="0" smtClean="0"/>
              <a:t>Cataloging</a:t>
            </a:r>
          </a:p>
          <a:p>
            <a:pPr marL="457200" indent="-457200" eaLnBrk="1" hangingPunct="1">
              <a:buFont typeface="Times" pitchFamily="18" charset="0"/>
              <a:buChar char="•"/>
            </a:pPr>
            <a:r>
              <a:rPr lang="en-US" sz="3200" dirty="0" smtClean="0"/>
              <a:t>Acquisitions</a:t>
            </a:r>
          </a:p>
          <a:p>
            <a:pPr marL="457200" indent="-457200" eaLnBrk="1" hangingPunct="1">
              <a:buFont typeface="Times" pitchFamily="18" charset="0"/>
              <a:buChar char="•"/>
            </a:pPr>
            <a:r>
              <a:rPr lang="en-US" sz="3200" dirty="0" smtClean="0"/>
              <a:t>Other</a:t>
            </a:r>
          </a:p>
          <a:p>
            <a:pPr marL="457200" indent="-457200" eaLnBrk="1" hangingPunct="1">
              <a:buFont typeface="Times" pitchFamily="18" charset="0"/>
              <a:buChar char="•"/>
            </a:pPr>
            <a:endParaRPr lang="en-US" sz="3200" dirty="0" smtClean="0"/>
          </a:p>
          <a:p>
            <a:pPr marL="457200" indent="-457200" eaLnBrk="1" hangingPunct="1">
              <a:buFont typeface="Times" pitchFamily="18" charset="0"/>
              <a:buChar char="•"/>
            </a:pPr>
            <a:endParaRPr lang="en-US" sz="3200" dirty="0" smtClean="0"/>
          </a:p>
          <a:p>
            <a:pPr marL="457200" indent="-457200" eaLnBrk="1" hangingPunct="1">
              <a:buFont typeface="Times" pitchFamily="18" charset="0"/>
              <a:buChar char="•"/>
            </a:pPr>
            <a:endParaRPr lang="en-US" sz="3200" dirty="0" smtClean="0"/>
          </a:p>
        </p:txBody>
      </p:sp>
      <p:pic>
        <p:nvPicPr>
          <p:cNvPr id="4" name="Picture 4" descr="g10_hi200_1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124200"/>
            <a:ext cx="1371600"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av4_hi200_1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3125788"/>
            <a:ext cx="1371600" cy="182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av7_hi200_1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1219200"/>
            <a:ext cx="1371600"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voyager-squar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1219200"/>
            <a:ext cx="13716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71020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Automatically Remove Lost Fines &amp; Fees</a:t>
            </a:r>
            <a:endParaRPr lang="en-US" dirty="0"/>
          </a:p>
        </p:txBody>
      </p:sp>
      <p:sp>
        <p:nvSpPr>
          <p:cNvPr id="3" name="Content Placeholder 2"/>
          <p:cNvSpPr>
            <a:spLocks noGrp="1"/>
          </p:cNvSpPr>
          <p:nvPr>
            <p:ph idx="1"/>
          </p:nvPr>
        </p:nvSpPr>
        <p:spPr>
          <a:xfrm>
            <a:off x="685800" y="914400"/>
            <a:ext cx="7772400" cy="5010150"/>
          </a:xfrm>
        </p:spPr>
        <p:txBody>
          <a:bodyPr/>
          <a:lstStyle/>
          <a:p>
            <a:r>
              <a:rPr lang="en-US" dirty="0" smtClean="0"/>
              <a:t>Set Circulation operator profile privileges for the staff profile</a:t>
            </a:r>
          </a:p>
          <a:p>
            <a:endParaRPr lang="en-US" dirty="0"/>
          </a:p>
          <a:p>
            <a:endParaRPr lang="en-US" dirty="0" smtClean="0"/>
          </a:p>
          <a:p>
            <a:endParaRPr lang="en-US" dirty="0"/>
          </a:p>
          <a:p>
            <a:endParaRPr lang="en-US" dirty="0" smtClean="0"/>
          </a:p>
          <a:p>
            <a:endParaRPr lang="en-US" dirty="0"/>
          </a:p>
          <a:p>
            <a:r>
              <a:rPr lang="en-US" dirty="0" smtClean="0"/>
              <a:t>And define policies for the Circulation Policy Group</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4096" y="1371600"/>
            <a:ext cx="3257550"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7428" y="4419600"/>
            <a:ext cx="7032172"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76200"/>
            <a:ext cx="685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le 8"/>
          <p:cNvSpPr/>
          <p:nvPr/>
        </p:nvSpPr>
        <p:spPr bwMode="auto">
          <a:xfrm>
            <a:off x="3933825" y="2600324"/>
            <a:ext cx="2619375" cy="981075"/>
          </a:xfrm>
          <a:prstGeom prst="roundRect">
            <a:avLst/>
          </a:prstGeom>
          <a:noFill/>
          <a:ln w="38100">
            <a:solidFill>
              <a:srgbClr val="6600CC"/>
            </a:solid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a typeface="MS PGothic"/>
              <a:cs typeface="Arial" pitchFamily="34" charset="0"/>
            </a:endParaRPr>
          </a:p>
        </p:txBody>
      </p:sp>
      <p:sp>
        <p:nvSpPr>
          <p:cNvPr id="10" name="Rounded Rectangle 9"/>
          <p:cNvSpPr/>
          <p:nvPr/>
        </p:nvSpPr>
        <p:spPr bwMode="auto">
          <a:xfrm>
            <a:off x="1314450" y="5243511"/>
            <a:ext cx="6915150" cy="823913"/>
          </a:xfrm>
          <a:prstGeom prst="roundRect">
            <a:avLst/>
          </a:prstGeom>
          <a:noFill/>
          <a:ln w="38100">
            <a:solidFill>
              <a:srgbClr val="6600CC"/>
            </a:solid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a typeface="MS PGothic"/>
              <a:cs typeface="Arial" pitchFamily="34" charset="0"/>
            </a:endParaRPr>
          </a:p>
        </p:txBody>
      </p:sp>
    </p:spTree>
    <p:extLst>
      <p:ext uri="{BB962C8B-B14F-4D97-AF65-F5344CB8AC3E}">
        <p14:creationId xmlns:p14="http://schemas.microsoft.com/office/powerpoint/2010/main" val="381353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Returning Lost Items Made Easy</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752600"/>
            <a:ext cx="3962400" cy="3340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133350"/>
            <a:ext cx="7620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10967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p:txBody>
          <a:bodyPr/>
          <a:lstStyle/>
          <a:p>
            <a:pPr eaLnBrk="1" hangingPunct="1"/>
            <a:r>
              <a:rPr lang="en-US" dirty="0"/>
              <a:t>Automatically Remove Lost Fines &amp; Fees</a:t>
            </a:r>
            <a:endParaRPr lang="en-US" sz="2400" dirty="0" smtClean="0"/>
          </a:p>
        </p:txBody>
      </p:sp>
      <p:sp>
        <p:nvSpPr>
          <p:cNvPr id="7173" name="Rectangle 3"/>
          <p:cNvSpPr>
            <a:spLocks noGrp="1" noChangeArrowheads="1"/>
          </p:cNvSpPr>
          <p:nvPr>
            <p:ph type="body" idx="1"/>
          </p:nvPr>
        </p:nvSpPr>
        <p:spPr>
          <a:xfrm>
            <a:off x="533400" y="1219200"/>
            <a:ext cx="7772400" cy="4114800"/>
          </a:xfrm>
        </p:spPr>
        <p:txBody>
          <a:bodyPr/>
          <a:lstStyle/>
          <a:p>
            <a:pPr eaLnBrk="1" hangingPunct="1">
              <a:defRPr/>
            </a:pPr>
            <a:r>
              <a:rPr lang="en-US" sz="2000" dirty="0"/>
              <a:t>Exceptions are </a:t>
            </a:r>
            <a:r>
              <a:rPr lang="en-US" sz="2000" dirty="0" smtClean="0"/>
              <a:t>logged </a:t>
            </a:r>
            <a:r>
              <a:rPr lang="en-US" sz="2000" dirty="0"/>
              <a:t>if the </a:t>
            </a:r>
            <a:r>
              <a:rPr lang="en-US" sz="2000" dirty="0" err="1"/>
              <a:t>circ</a:t>
            </a:r>
            <a:r>
              <a:rPr lang="en-US" sz="2000" dirty="0"/>
              <a:t> policy group says that we SHOULD remove the fines, but the operator </a:t>
            </a:r>
            <a:r>
              <a:rPr lang="en-US" sz="2000" dirty="0" smtClean="0"/>
              <a:t>did not have permission</a:t>
            </a:r>
          </a:p>
          <a:p>
            <a:pPr eaLnBrk="1" hangingPunct="1">
              <a:defRPr/>
            </a:pPr>
            <a:r>
              <a:rPr lang="en-US" sz="2000" dirty="0" smtClean="0"/>
              <a:t>If the </a:t>
            </a:r>
            <a:r>
              <a:rPr lang="en-US" sz="2000" dirty="0" err="1" smtClean="0"/>
              <a:t>circ</a:t>
            </a:r>
            <a:r>
              <a:rPr lang="en-US" sz="2000" dirty="0" smtClean="0"/>
              <a:t> policy group says we should remove the fines, and the operator had the choice, we do not log an exception because the operator already made the decision.</a:t>
            </a:r>
          </a:p>
          <a:p>
            <a:pPr eaLnBrk="1" hangingPunct="1">
              <a:defRPr/>
            </a:pPr>
            <a:r>
              <a:rPr lang="en-US" sz="2000" dirty="0" smtClean="0"/>
              <a:t>When the </a:t>
            </a:r>
            <a:r>
              <a:rPr lang="en-US" sz="2000" dirty="0" err="1" smtClean="0"/>
              <a:t>circ</a:t>
            </a:r>
            <a:r>
              <a:rPr lang="en-US" sz="2000" dirty="0" smtClean="0"/>
              <a:t> policy group says we should not remove the fines, no exceptions are logged.</a:t>
            </a:r>
            <a:endParaRPr lang="en-US" dirty="0"/>
          </a:p>
          <a:p>
            <a:pPr marL="0" indent="0" eaLnBrk="1" hangingPunct="1">
              <a:buNone/>
              <a:defRPr/>
            </a:pPr>
            <a:endParaRPr lang="en-US" sz="1800" dirty="0" smtClean="0"/>
          </a:p>
        </p:txBody>
      </p:sp>
      <p:sp>
        <p:nvSpPr>
          <p:cNvPr id="10" name="Rectangle 3"/>
          <p:cNvSpPr txBox="1">
            <a:spLocks noChangeArrowheads="1"/>
          </p:cNvSpPr>
          <p:nvPr/>
        </p:nvSpPr>
        <p:spPr bwMode="auto">
          <a:xfrm>
            <a:off x="717259" y="4475328"/>
            <a:ext cx="7620000" cy="1371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numCol="2"/>
          <a:lstStyle>
            <a:lvl1pPr marL="342900" indent="-342900" algn="l" rtl="0" eaLnBrk="0" fontAlgn="base" hangingPunct="0">
              <a:lnSpc>
                <a:spcPct val="125000"/>
              </a:lnSpc>
              <a:spcBef>
                <a:spcPct val="20000"/>
              </a:spcBef>
              <a:spcAft>
                <a:spcPct val="0"/>
              </a:spcAft>
              <a:buClr>
                <a:srgbClr val="333333"/>
              </a:buClr>
              <a:buFont typeface="Times" pitchFamily="18" charset="0"/>
              <a:defRPr sz="2400">
                <a:solidFill>
                  <a:srgbClr val="333333"/>
                </a:solidFill>
                <a:latin typeface="+mn-lt"/>
                <a:ea typeface="+mn-ea"/>
                <a:cs typeface="+mn-cs"/>
              </a:defRPr>
            </a:lvl1pPr>
            <a:lvl2pPr marL="742950" indent="-285750" algn="l" rtl="0" eaLnBrk="0" fontAlgn="base" hangingPunct="0">
              <a:lnSpc>
                <a:spcPct val="125000"/>
              </a:lnSpc>
              <a:spcBef>
                <a:spcPct val="20000"/>
              </a:spcBef>
              <a:spcAft>
                <a:spcPct val="0"/>
              </a:spcAft>
              <a:buClr>
                <a:srgbClr val="333333"/>
              </a:buClr>
              <a:buSzPct val="70000"/>
              <a:buChar char="•"/>
              <a:defRPr sz="2200">
                <a:solidFill>
                  <a:srgbClr val="333333"/>
                </a:solidFill>
                <a:latin typeface="+mn-lt"/>
                <a:ea typeface="+mn-ea"/>
              </a:defRPr>
            </a:lvl2pPr>
            <a:lvl3pPr marL="1143000" indent="-228600" algn="l" rtl="0" eaLnBrk="0" fontAlgn="base" hangingPunct="0">
              <a:lnSpc>
                <a:spcPct val="125000"/>
              </a:lnSpc>
              <a:spcBef>
                <a:spcPct val="20000"/>
              </a:spcBef>
              <a:spcAft>
                <a:spcPct val="0"/>
              </a:spcAft>
              <a:buClr>
                <a:srgbClr val="333333"/>
              </a:buClr>
              <a:buSzPct val="60000"/>
              <a:buFont typeface="Times" pitchFamily="18" charset="0"/>
              <a:buChar char="•"/>
              <a:defRPr sz="2000">
                <a:solidFill>
                  <a:srgbClr val="333333"/>
                </a:solidFill>
                <a:latin typeface="+mn-lt"/>
                <a:ea typeface="+mn-ea"/>
              </a:defRPr>
            </a:lvl3pPr>
            <a:lvl4pPr marL="1600200" indent="-228600" algn="l" rtl="0" eaLnBrk="0" fontAlgn="base" hangingPunct="0">
              <a:lnSpc>
                <a:spcPct val="125000"/>
              </a:lnSpc>
              <a:spcBef>
                <a:spcPct val="20000"/>
              </a:spcBef>
              <a:spcAft>
                <a:spcPct val="0"/>
              </a:spcAft>
              <a:buClr>
                <a:srgbClr val="333333"/>
              </a:buClr>
              <a:buSzPct val="50000"/>
              <a:buChar char="•"/>
              <a:defRPr>
                <a:solidFill>
                  <a:srgbClr val="333333"/>
                </a:solidFill>
                <a:latin typeface="+mn-lt"/>
                <a:ea typeface="+mn-ea"/>
              </a:defRPr>
            </a:lvl4pPr>
            <a:lvl5pPr marL="2057400" indent="-228600" algn="l" rtl="0" eaLnBrk="0" fontAlgn="base" hangingPunct="0">
              <a:lnSpc>
                <a:spcPct val="125000"/>
              </a:lnSpc>
              <a:spcBef>
                <a:spcPct val="20000"/>
              </a:spcBef>
              <a:spcAft>
                <a:spcPct val="0"/>
              </a:spcAft>
              <a:buClr>
                <a:srgbClr val="333333"/>
              </a:buClr>
              <a:buSzPct val="40000"/>
              <a:buChar char="•"/>
              <a:defRPr sz="1600">
                <a:solidFill>
                  <a:srgbClr val="333333"/>
                </a:solidFill>
                <a:latin typeface="+mn-lt"/>
                <a:ea typeface="+mn-ea"/>
              </a:defRPr>
            </a:lvl5pPr>
            <a:lvl6pPr marL="2514600" indent="-228600" algn="l" rtl="0" fontAlgn="base">
              <a:lnSpc>
                <a:spcPct val="125000"/>
              </a:lnSpc>
              <a:spcBef>
                <a:spcPct val="20000"/>
              </a:spcBef>
              <a:spcAft>
                <a:spcPct val="0"/>
              </a:spcAft>
              <a:buClr>
                <a:srgbClr val="333333"/>
              </a:buClr>
              <a:buSzPct val="40000"/>
              <a:buChar char="•"/>
              <a:defRPr sz="1600">
                <a:solidFill>
                  <a:srgbClr val="333333"/>
                </a:solidFill>
                <a:latin typeface="+mn-lt"/>
                <a:ea typeface="+mn-ea"/>
              </a:defRPr>
            </a:lvl6pPr>
            <a:lvl7pPr marL="2971800" indent="-228600" algn="l" rtl="0" fontAlgn="base">
              <a:lnSpc>
                <a:spcPct val="125000"/>
              </a:lnSpc>
              <a:spcBef>
                <a:spcPct val="20000"/>
              </a:spcBef>
              <a:spcAft>
                <a:spcPct val="0"/>
              </a:spcAft>
              <a:buClr>
                <a:srgbClr val="333333"/>
              </a:buClr>
              <a:buSzPct val="40000"/>
              <a:buChar char="•"/>
              <a:defRPr sz="1600">
                <a:solidFill>
                  <a:srgbClr val="333333"/>
                </a:solidFill>
                <a:latin typeface="+mn-lt"/>
                <a:ea typeface="+mn-ea"/>
              </a:defRPr>
            </a:lvl7pPr>
            <a:lvl8pPr marL="3429000" indent="-228600" algn="l" rtl="0" fontAlgn="base">
              <a:lnSpc>
                <a:spcPct val="125000"/>
              </a:lnSpc>
              <a:spcBef>
                <a:spcPct val="20000"/>
              </a:spcBef>
              <a:spcAft>
                <a:spcPct val="0"/>
              </a:spcAft>
              <a:buClr>
                <a:srgbClr val="333333"/>
              </a:buClr>
              <a:buSzPct val="40000"/>
              <a:buChar char="•"/>
              <a:defRPr sz="1600">
                <a:solidFill>
                  <a:srgbClr val="333333"/>
                </a:solidFill>
                <a:latin typeface="+mn-lt"/>
                <a:ea typeface="+mn-ea"/>
              </a:defRPr>
            </a:lvl8pPr>
            <a:lvl9pPr marL="3886200" indent="-228600" algn="l" rtl="0" fontAlgn="base">
              <a:lnSpc>
                <a:spcPct val="125000"/>
              </a:lnSpc>
              <a:spcBef>
                <a:spcPct val="20000"/>
              </a:spcBef>
              <a:spcAft>
                <a:spcPct val="0"/>
              </a:spcAft>
              <a:buClr>
                <a:srgbClr val="333333"/>
              </a:buClr>
              <a:buSzPct val="40000"/>
              <a:buChar char="•"/>
              <a:defRPr sz="1600">
                <a:solidFill>
                  <a:srgbClr val="333333"/>
                </a:solidFill>
                <a:latin typeface="+mn-lt"/>
                <a:ea typeface="+mn-ea"/>
              </a:defRPr>
            </a:lvl9pPr>
          </a:lstStyle>
          <a:p>
            <a:pPr>
              <a:defRPr/>
            </a:pPr>
            <a:r>
              <a:rPr lang="en-US" sz="1400" dirty="0" smtClean="0"/>
              <a:t>56	Overdue Fine Not Removed</a:t>
            </a:r>
          </a:p>
          <a:p>
            <a:pPr>
              <a:defRPr/>
            </a:pPr>
            <a:r>
              <a:rPr lang="en-US" sz="1400" dirty="0" smtClean="0"/>
              <a:t>57	Processing Fee Not Removed</a:t>
            </a:r>
          </a:p>
          <a:p>
            <a:pPr>
              <a:buFont typeface="Times" pitchFamily="18" charset="0"/>
              <a:buAutoNum type="arabicPlain" startAt="58"/>
              <a:defRPr/>
            </a:pPr>
            <a:r>
              <a:rPr lang="en-US" sz="1400" dirty="0" smtClean="0"/>
              <a:t>Replacement Fee Not Removed</a:t>
            </a:r>
          </a:p>
          <a:p>
            <a:pPr>
              <a:defRPr/>
            </a:pPr>
            <a:r>
              <a:rPr lang="en-US" sz="1400" dirty="0" smtClean="0"/>
              <a:t>59	Patron Counter Not Decremented</a:t>
            </a:r>
          </a:p>
          <a:p>
            <a:pPr>
              <a:defRPr/>
            </a:pPr>
            <a:r>
              <a:rPr lang="en-US" sz="1400" dirty="0" smtClean="0"/>
              <a:t>60 	Lost Item Return – Historical Fines Present </a:t>
            </a:r>
          </a:p>
          <a:p>
            <a:pPr>
              <a:defRPr/>
            </a:pPr>
            <a:r>
              <a:rPr lang="en-US" sz="1400" dirty="0" smtClean="0"/>
              <a:t>61	Lost Item Return – Lost Status not removed</a:t>
            </a:r>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133350"/>
            <a:ext cx="7620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1749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 to Edit Fine/Fee Information</a:t>
            </a:r>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945017"/>
            <a:ext cx="6724650" cy="492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0137" y="3048000"/>
            <a:ext cx="356235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133350"/>
            <a:ext cx="7620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bwMode="auto">
          <a:xfrm>
            <a:off x="3086638" y="5384442"/>
            <a:ext cx="1066800" cy="459242"/>
          </a:xfrm>
          <a:prstGeom prst="roundRect">
            <a:avLst/>
          </a:prstGeom>
          <a:noFill/>
          <a:ln w="38100">
            <a:solidFill>
              <a:srgbClr val="6600CC"/>
            </a:solid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a typeface="MS PGothic"/>
              <a:cs typeface="Arial" pitchFamily="34" charset="0"/>
            </a:endParaRPr>
          </a:p>
        </p:txBody>
      </p:sp>
    </p:spTree>
    <p:extLst>
      <p:ext uri="{BB962C8B-B14F-4D97-AF65-F5344CB8AC3E}">
        <p14:creationId xmlns:p14="http://schemas.microsoft.com/office/powerpoint/2010/main" val="13733960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2"/>
          <p:cNvSpPr>
            <a:spLocks noGrp="1" noChangeArrowheads="1"/>
          </p:cNvSpPr>
          <p:nvPr>
            <p:ph type="title"/>
          </p:nvPr>
        </p:nvSpPr>
        <p:spPr/>
        <p:txBody>
          <a:bodyPr/>
          <a:lstStyle/>
          <a:p>
            <a:pPr eaLnBrk="1" hangingPunct="1"/>
            <a:r>
              <a:rPr lang="en-US" dirty="0"/>
              <a:t>Message For Patron Whose Card Is Expiring</a:t>
            </a:r>
            <a:endParaRPr lang="en-US" sz="2400" dirty="0" smtClean="0"/>
          </a:p>
        </p:txBody>
      </p:sp>
      <p:sp>
        <p:nvSpPr>
          <p:cNvPr id="57349" name="Rectangle 3"/>
          <p:cNvSpPr>
            <a:spLocks noGrp="1" noChangeArrowheads="1"/>
          </p:cNvSpPr>
          <p:nvPr>
            <p:ph type="body" idx="1"/>
          </p:nvPr>
        </p:nvSpPr>
        <p:spPr>
          <a:xfrm>
            <a:off x="533400" y="1196975"/>
            <a:ext cx="7772400" cy="5203825"/>
          </a:xfrm>
        </p:spPr>
        <p:txBody>
          <a:bodyPr/>
          <a:lstStyle/>
          <a:p>
            <a:pPr marL="0" indent="0" eaLnBrk="1" hangingPunct="1">
              <a:buNone/>
            </a:pPr>
            <a:r>
              <a:rPr lang="en-US" dirty="0" err="1" smtClean="0"/>
              <a:t>Webvoyage.properties</a:t>
            </a:r>
            <a:r>
              <a:rPr lang="en-US" dirty="0" smtClean="0"/>
              <a:t>: </a:t>
            </a:r>
          </a:p>
          <a:p>
            <a:pPr marL="0" indent="0" eaLnBrk="1" hangingPunct="1">
              <a:buNone/>
            </a:pPr>
            <a:r>
              <a:rPr lang="en-US" sz="1400" dirty="0" err="1" smtClean="0"/>
              <a:t>page.myAccount.expireNotify</a:t>
            </a:r>
            <a:r>
              <a:rPr lang="en-US" sz="1400" dirty="0" smtClean="0"/>
              <a:t>=Y</a:t>
            </a:r>
          </a:p>
          <a:p>
            <a:pPr marL="0" indent="0" eaLnBrk="1" hangingPunct="1">
              <a:buNone/>
            </a:pPr>
            <a:r>
              <a:rPr lang="en-US" sz="1400" dirty="0" err="1" smtClean="0"/>
              <a:t>page.myAccount.expireNotifyLead</a:t>
            </a:r>
            <a:r>
              <a:rPr lang="en-US" sz="1400" dirty="0" smtClean="0"/>
              <a:t>=30</a:t>
            </a:r>
          </a:p>
          <a:p>
            <a:pPr marL="0" indent="0" eaLnBrk="1" hangingPunct="1">
              <a:buNone/>
            </a:pPr>
            <a:r>
              <a:rPr lang="en-US" sz="1400" dirty="0" err="1" smtClean="0"/>
              <a:t>page.myAccount.expireNotifyMsg</a:t>
            </a:r>
            <a:r>
              <a:rPr lang="en-US" sz="1400" dirty="0" smtClean="0"/>
              <a:t>=Your patron account will expire in \\d days.</a:t>
            </a:r>
          </a:p>
          <a:p>
            <a:pPr marL="0" indent="0" eaLnBrk="1" hangingPunct="1">
              <a:buNone/>
            </a:pPr>
            <a:r>
              <a:rPr lang="en-US" sz="1400" dirty="0" smtClean="0"/>
              <a:t>page.myAccount.expireNotifyMsgWithin24Hrs=Your patron account will expire in \\h Hours \\m Minutes \\s Seconds</a:t>
            </a:r>
          </a:p>
          <a:p>
            <a:pPr marL="0" indent="0" eaLnBrk="1" hangingPunct="1">
              <a:buNone/>
            </a:pPr>
            <a:r>
              <a:rPr lang="en-US" sz="1400" dirty="0" err="1" smtClean="0"/>
              <a:t>page.myAccount.viewPersonalInfo.hasExpiredMsg</a:t>
            </a:r>
            <a:r>
              <a:rPr lang="en-US" sz="1400" dirty="0" smtClean="0"/>
              <a:t>=Your patron account has expired.</a:t>
            </a:r>
          </a:p>
          <a:p>
            <a:pPr marL="0" indent="0" eaLnBrk="1" hangingPunct="1">
              <a:buNone/>
            </a:pPr>
            <a:r>
              <a:rPr lang="en-US" sz="1400" dirty="0" err="1" smtClean="0"/>
              <a:t>page.myAccount.viewPersonalInfo.expireNotifyMsg</a:t>
            </a:r>
            <a:r>
              <a:rPr lang="en-US" sz="1400" dirty="0" smtClean="0"/>
              <a:t>=Your patron account will expire in \\d days.  Please contact your circulation desk for assistance. </a:t>
            </a:r>
          </a:p>
          <a:p>
            <a:pPr marL="0" indent="0" eaLnBrk="1" hangingPunct="1">
              <a:buNone/>
            </a:pPr>
            <a:r>
              <a:rPr lang="en-US" sz="1400" dirty="0" smtClean="0"/>
              <a:t>page.myAccount.viewPersonalInfo.expireNotifyMsgWithin24Hrs=Your patron account will expire in \\h Hours \\m Minutes \\s Seconds.  Please contact your circulation desk for assistance.</a:t>
            </a:r>
          </a:p>
        </p:txBody>
      </p:sp>
    </p:spTree>
    <p:extLst>
      <p:ext uri="{BB962C8B-B14F-4D97-AF65-F5344CB8AC3E}">
        <p14:creationId xmlns:p14="http://schemas.microsoft.com/office/powerpoint/2010/main" val="1764667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Message For Patron Whose Card Is Expiring</a:t>
            </a:r>
            <a:endParaRPr lang="en-US" dirty="0"/>
          </a:p>
        </p:txBody>
      </p:sp>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29570"/>
            <a:ext cx="8479478" cy="3684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25162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0650"/>
            <a:ext cx="8229600" cy="533400"/>
          </a:xfrm>
        </p:spPr>
        <p:txBody>
          <a:bodyPr/>
          <a:lstStyle/>
          <a:p>
            <a:r>
              <a:rPr lang="en-US" dirty="0" smtClean="0"/>
              <a:t>Display Patron Pop-up Notes Upon Discharge</a:t>
            </a:r>
            <a:endParaRPr lang="en-US" dirty="0"/>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905000"/>
            <a:ext cx="5324475"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975632"/>
            <a:ext cx="4524375"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133350"/>
            <a:ext cx="7620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bwMode="auto">
          <a:xfrm>
            <a:off x="4648201" y="1929148"/>
            <a:ext cx="2438400" cy="342900"/>
          </a:xfrm>
          <a:prstGeom prst="roundRect">
            <a:avLst/>
          </a:prstGeom>
          <a:noFill/>
          <a:ln w="38100">
            <a:solidFill>
              <a:srgbClr val="6600CC"/>
            </a:solid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a typeface="MS PGothic"/>
              <a:cs typeface="Arial" pitchFamily="34" charset="0"/>
            </a:endParaRPr>
          </a:p>
        </p:txBody>
      </p:sp>
    </p:spTree>
    <p:extLst>
      <p:ext uri="{BB962C8B-B14F-4D97-AF65-F5344CB8AC3E}">
        <p14:creationId xmlns:p14="http://schemas.microsoft.com/office/powerpoint/2010/main" val="2643512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Save Date/Time For Historical Browses</a:t>
            </a:r>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295400"/>
            <a:ext cx="58102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362200"/>
            <a:ext cx="6391275" cy="3295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133350"/>
            <a:ext cx="7620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152400"/>
            <a:ext cx="685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5218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OOTB Browse Reports</a:t>
            </a:r>
            <a:endParaRPr lang="en-US" dirty="0"/>
          </a:p>
        </p:txBody>
      </p:sp>
      <p:sp>
        <p:nvSpPr>
          <p:cNvPr id="3" name="Content Placeholder 2"/>
          <p:cNvSpPr>
            <a:spLocks noGrp="1"/>
          </p:cNvSpPr>
          <p:nvPr>
            <p:ph idx="1"/>
          </p:nvPr>
        </p:nvSpPr>
        <p:spPr>
          <a:xfrm>
            <a:off x="685800" y="990600"/>
            <a:ext cx="7772400" cy="5181600"/>
          </a:xfrm>
        </p:spPr>
        <p:txBody>
          <a:bodyPr/>
          <a:lstStyle/>
          <a:p>
            <a:r>
              <a:rPr lang="en-US" dirty="0" smtClean="0"/>
              <a:t>Item Browses by Location (within a date range)</a:t>
            </a:r>
          </a:p>
          <a:p>
            <a:r>
              <a:rPr lang="en-US" dirty="0" smtClean="0"/>
              <a:t>Item Browses by Location and Item Type (within a date range)</a:t>
            </a:r>
          </a:p>
          <a:p>
            <a:r>
              <a:rPr lang="en-US" dirty="0" smtClean="0"/>
              <a:t>Item Browses by Title (within a date range)</a:t>
            </a:r>
          </a:p>
          <a:p>
            <a:r>
              <a:rPr lang="en-US" dirty="0" smtClean="0"/>
              <a:t>Item Browses by Title and Bib Format (within a date range)</a:t>
            </a:r>
          </a:p>
          <a:p>
            <a:r>
              <a:rPr lang="en-US" dirty="0" smtClean="0"/>
              <a:t>Item Browses by Classification (within a date range)</a:t>
            </a:r>
          </a:p>
          <a:p>
            <a:pPr lvl="2"/>
            <a:r>
              <a:rPr lang="en-US" dirty="0" smtClean="0"/>
              <a:t>Dewey, LC, NLM, and </a:t>
            </a:r>
            <a:r>
              <a:rPr lang="en-US" dirty="0" err="1" smtClean="0"/>
              <a:t>SuDoc</a:t>
            </a:r>
            <a:endParaRPr lang="en-US" dirty="0" smtClean="0"/>
          </a:p>
          <a:p>
            <a:endParaRPr lang="en-US" dirty="0" smtClean="0"/>
          </a:p>
          <a:p>
            <a:r>
              <a:rPr lang="en-US" dirty="0" smtClean="0"/>
              <a:t>Available </a:t>
            </a:r>
            <a:r>
              <a:rPr lang="en-US" dirty="0"/>
              <a:t>in Access Reports and Analyzer</a:t>
            </a:r>
          </a:p>
          <a:p>
            <a:pPr marL="0" indent="0">
              <a:buNone/>
            </a:pPr>
            <a:endParaRPr lang="en-US"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152400"/>
            <a:ext cx="581025"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33430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152400"/>
            <a:ext cx="8229600" cy="533400"/>
          </a:xfrm>
        </p:spPr>
        <p:txBody>
          <a:bodyPr/>
          <a:lstStyle/>
          <a:p>
            <a:r>
              <a:rPr lang="en-US" sz="2800" smtClean="0"/>
              <a:t> Agenda</a:t>
            </a:r>
          </a:p>
        </p:txBody>
      </p:sp>
      <p:sp>
        <p:nvSpPr>
          <p:cNvPr id="19459" name="Rectangle 3"/>
          <p:cNvSpPr>
            <a:spLocks noGrp="1" noChangeArrowheads="1"/>
          </p:cNvSpPr>
          <p:nvPr>
            <p:ph type="body" idx="1"/>
          </p:nvPr>
        </p:nvSpPr>
        <p:spPr>
          <a:xfrm>
            <a:off x="304800" y="838200"/>
            <a:ext cx="8140700" cy="5505450"/>
          </a:xfrm>
        </p:spPr>
        <p:txBody>
          <a:bodyPr/>
          <a:lstStyle/>
          <a:p>
            <a:pPr marL="457200" indent="-457200" eaLnBrk="1" hangingPunct="1">
              <a:buFont typeface="Times" pitchFamily="18" charset="0"/>
              <a:buChar char="•"/>
            </a:pPr>
            <a:r>
              <a:rPr lang="en-US" dirty="0" smtClean="0"/>
              <a:t>Batch Update features</a:t>
            </a:r>
          </a:p>
          <a:p>
            <a:pPr marL="457200" indent="-457200" eaLnBrk="1" hangingPunct="1">
              <a:buFont typeface="Times" pitchFamily="18" charset="0"/>
              <a:buChar char="•"/>
            </a:pPr>
            <a:r>
              <a:rPr lang="en-US" dirty="0" smtClean="0"/>
              <a:t>Circulation</a:t>
            </a:r>
          </a:p>
          <a:p>
            <a:pPr marL="457200" indent="-457200" eaLnBrk="1" hangingPunct="1">
              <a:buFont typeface="Times" pitchFamily="18" charset="0"/>
              <a:buChar char="•"/>
            </a:pPr>
            <a:r>
              <a:rPr lang="en-US" dirty="0" smtClean="0">
                <a:solidFill>
                  <a:srgbClr val="79419C"/>
                </a:solidFill>
              </a:rPr>
              <a:t>Primo / OPAC (skipped)</a:t>
            </a:r>
          </a:p>
          <a:p>
            <a:pPr lvl="1"/>
            <a:r>
              <a:rPr lang="en-US" sz="2400" dirty="0" smtClean="0">
                <a:solidFill>
                  <a:srgbClr val="79419C"/>
                </a:solidFill>
              </a:rPr>
              <a:t>Patron self-registration</a:t>
            </a:r>
          </a:p>
          <a:p>
            <a:pPr lvl="1"/>
            <a:r>
              <a:rPr lang="en-US" sz="2400" dirty="0" smtClean="0">
                <a:solidFill>
                  <a:srgbClr val="79419C"/>
                </a:solidFill>
              </a:rPr>
              <a:t>Change PIN and SMS </a:t>
            </a:r>
          </a:p>
          <a:p>
            <a:pPr lvl="1"/>
            <a:r>
              <a:rPr lang="en-US" sz="2400" dirty="0" smtClean="0">
                <a:solidFill>
                  <a:srgbClr val="79419C"/>
                </a:solidFill>
              </a:rPr>
              <a:t>Sort order of holdings locations</a:t>
            </a:r>
          </a:p>
          <a:p>
            <a:pPr lvl="1"/>
            <a:r>
              <a:rPr lang="en-US" sz="2400" dirty="0" smtClean="0">
                <a:solidFill>
                  <a:srgbClr val="79419C"/>
                </a:solidFill>
              </a:rPr>
              <a:t>Display ILL Requests </a:t>
            </a:r>
          </a:p>
          <a:p>
            <a:pPr marL="457200" indent="-457200" eaLnBrk="1" hangingPunct="1">
              <a:buFont typeface="Times" pitchFamily="18" charset="0"/>
              <a:buChar char="•"/>
            </a:pPr>
            <a:r>
              <a:rPr lang="en-US" dirty="0" smtClean="0"/>
              <a:t>Cataloging </a:t>
            </a:r>
          </a:p>
          <a:p>
            <a:pPr marL="457200" indent="-457200" eaLnBrk="1" hangingPunct="1">
              <a:buFont typeface="Times" pitchFamily="18" charset="0"/>
              <a:buChar char="•"/>
            </a:pPr>
            <a:r>
              <a:rPr lang="en-US" dirty="0" smtClean="0"/>
              <a:t>Acquisitions</a:t>
            </a:r>
          </a:p>
          <a:p>
            <a:pPr marL="457200" indent="-457200" eaLnBrk="1" hangingPunct="1">
              <a:buFont typeface="Times" pitchFamily="18" charset="0"/>
              <a:buChar char="•"/>
            </a:pPr>
            <a:r>
              <a:rPr lang="en-US" dirty="0" smtClean="0"/>
              <a:t>Other</a:t>
            </a:r>
          </a:p>
        </p:txBody>
      </p:sp>
      <p:pic>
        <p:nvPicPr>
          <p:cNvPr id="4" name="Picture 4" descr="g10_hi200_1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106778"/>
            <a:ext cx="1371600"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av4_hi200_1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3108366"/>
            <a:ext cx="1371600" cy="182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av7_hi200_1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1201778"/>
            <a:ext cx="1371600"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voyager-squar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1201778"/>
            <a:ext cx="13716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876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z="2800" smtClean="0"/>
              <a:t> Agenda</a:t>
            </a:r>
          </a:p>
        </p:txBody>
      </p:sp>
      <p:sp>
        <p:nvSpPr>
          <p:cNvPr id="17411" name="Rectangle 3"/>
          <p:cNvSpPr>
            <a:spLocks noGrp="1" noChangeArrowheads="1"/>
          </p:cNvSpPr>
          <p:nvPr>
            <p:ph type="body" idx="1"/>
          </p:nvPr>
        </p:nvSpPr>
        <p:spPr>
          <a:xfrm>
            <a:off x="501650" y="1163638"/>
            <a:ext cx="8140700" cy="5505450"/>
          </a:xfrm>
        </p:spPr>
        <p:txBody>
          <a:bodyPr/>
          <a:lstStyle/>
          <a:p>
            <a:pPr marL="457200" indent="-457200" eaLnBrk="1" hangingPunct="1">
              <a:buFont typeface="Times" pitchFamily="18" charset="0"/>
              <a:buChar char="•"/>
            </a:pPr>
            <a:r>
              <a:rPr lang="en-US" dirty="0" smtClean="0">
                <a:solidFill>
                  <a:srgbClr val="79419C"/>
                </a:solidFill>
              </a:rPr>
              <a:t>Batch Update features</a:t>
            </a:r>
          </a:p>
          <a:p>
            <a:pPr marL="857250" lvl="1" indent="-457200" eaLnBrk="1" hangingPunct="1">
              <a:buFont typeface="Times" pitchFamily="18" charset="0"/>
              <a:buChar char="•"/>
            </a:pPr>
            <a:r>
              <a:rPr lang="en-US" sz="2400" dirty="0" smtClean="0">
                <a:solidFill>
                  <a:srgbClr val="79419C"/>
                </a:solidFill>
              </a:rPr>
              <a:t>Bulk Import </a:t>
            </a:r>
          </a:p>
          <a:p>
            <a:pPr marL="857250" lvl="1" indent="-457200" eaLnBrk="1" hangingPunct="1">
              <a:buFont typeface="Times" pitchFamily="18" charset="0"/>
              <a:buChar char="•"/>
            </a:pPr>
            <a:r>
              <a:rPr lang="en-US" sz="2400" dirty="0" smtClean="0">
                <a:solidFill>
                  <a:srgbClr val="79419C"/>
                </a:solidFill>
              </a:rPr>
              <a:t>Pick and Scan</a:t>
            </a:r>
          </a:p>
          <a:p>
            <a:pPr marL="857250" lvl="1" indent="-457200" eaLnBrk="1" hangingPunct="1">
              <a:buFont typeface="Times" pitchFamily="18" charset="0"/>
              <a:buChar char="•"/>
            </a:pPr>
            <a:r>
              <a:rPr lang="en-US" sz="2400" dirty="0" smtClean="0">
                <a:solidFill>
                  <a:srgbClr val="79419C"/>
                </a:solidFill>
              </a:rPr>
              <a:t>GDC</a:t>
            </a:r>
          </a:p>
          <a:p>
            <a:pPr marL="457200" indent="-457200" eaLnBrk="1" hangingPunct="1">
              <a:buFont typeface="Times" pitchFamily="18" charset="0"/>
              <a:buChar char="•"/>
            </a:pPr>
            <a:r>
              <a:rPr lang="en-US" dirty="0" smtClean="0"/>
              <a:t>Circulation </a:t>
            </a:r>
          </a:p>
          <a:p>
            <a:pPr marL="457200" indent="-457200" eaLnBrk="1" hangingPunct="1">
              <a:buFont typeface="Times" pitchFamily="18" charset="0"/>
              <a:buChar char="•"/>
            </a:pPr>
            <a:r>
              <a:rPr lang="en-US" dirty="0" smtClean="0"/>
              <a:t>Primo / OPAC</a:t>
            </a:r>
          </a:p>
          <a:p>
            <a:pPr marL="457200" indent="-457200" eaLnBrk="1" hangingPunct="1">
              <a:buFont typeface="Times" pitchFamily="18" charset="0"/>
              <a:buChar char="•"/>
            </a:pPr>
            <a:r>
              <a:rPr lang="en-US" dirty="0" smtClean="0"/>
              <a:t>Cataloging </a:t>
            </a:r>
          </a:p>
          <a:p>
            <a:pPr marL="457200" indent="-457200" eaLnBrk="1" hangingPunct="1">
              <a:buFont typeface="Times" pitchFamily="18" charset="0"/>
              <a:buChar char="•"/>
            </a:pPr>
            <a:r>
              <a:rPr lang="en-US" dirty="0" smtClean="0"/>
              <a:t>Acquisitions</a:t>
            </a:r>
          </a:p>
          <a:p>
            <a:pPr marL="457200" indent="-457200" eaLnBrk="1" hangingPunct="1">
              <a:buFont typeface="Times" pitchFamily="18" charset="0"/>
              <a:buChar char="•"/>
            </a:pPr>
            <a:r>
              <a:rPr lang="en-US" dirty="0" smtClean="0"/>
              <a:t>Other</a:t>
            </a:r>
          </a:p>
        </p:txBody>
      </p:sp>
      <p:pic>
        <p:nvPicPr>
          <p:cNvPr id="4" name="Picture 4" descr="g10_hi200_1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124200"/>
            <a:ext cx="1371600"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av4_hi200_1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3125788"/>
            <a:ext cx="1371600" cy="182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av7_hi200_1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1219200"/>
            <a:ext cx="1371600"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voyager-squar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1219200"/>
            <a:ext cx="13716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87000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90488"/>
            <a:ext cx="5715000" cy="533400"/>
          </a:xfrm>
        </p:spPr>
        <p:txBody>
          <a:bodyPr/>
          <a:lstStyle/>
          <a:p>
            <a:r>
              <a:rPr lang="en-US" dirty="0" smtClean="0"/>
              <a:t>Patron Self Registration Service</a:t>
            </a:r>
            <a:endParaRPr lang="en-US" dirty="0"/>
          </a:p>
        </p:txBody>
      </p:sp>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8548" y="53622"/>
            <a:ext cx="685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2" descr="Voyager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75" y="319088"/>
            <a:ext cx="1724025"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descr="PrimoL"/>
          <p:cNvPicPr>
            <a:picLocks noChangeAspect="1" noChangeArrowheads="1"/>
          </p:cNvPicPr>
          <p:nvPr/>
        </p:nvPicPr>
        <p:blipFill>
          <a:blip r:embed="rId4" cstate="print">
            <a:extLst>
              <a:ext uri="{28A0092B-C50C-407E-A947-70E740481C1C}">
                <a14:useLocalDpi xmlns:a14="http://schemas.microsoft.com/office/drawing/2010/main" val="0"/>
              </a:ext>
            </a:extLst>
          </a:blip>
          <a:srcRect t="-3180"/>
          <a:stretch>
            <a:fillRect/>
          </a:stretch>
        </p:blipFill>
        <p:spPr bwMode="auto">
          <a:xfrm>
            <a:off x="7880350" y="273050"/>
            <a:ext cx="12192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14"/>
          <p:cNvSpPr>
            <a:spLocks noChangeArrowheads="1"/>
          </p:cNvSpPr>
          <p:nvPr/>
        </p:nvSpPr>
        <p:spPr bwMode="auto">
          <a:xfrm rot="10554090">
            <a:off x="6791325" y="681038"/>
            <a:ext cx="1735138" cy="38576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cubicBezTo>
                  <a:pt x="5399" y="10854"/>
                  <a:pt x="5400" y="10909"/>
                  <a:pt x="5402" y="10963"/>
                </a:cubicBezTo>
                <a:lnTo>
                  <a:pt x="4" y="11127"/>
                </a:lnTo>
                <a:cubicBezTo>
                  <a:pt x="1" y="11018"/>
                  <a:pt x="0" y="10909"/>
                  <a:pt x="0" y="10800"/>
                </a:cubicBez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gradFill rotWithShape="1">
            <a:gsLst>
              <a:gs pos="0">
                <a:srgbClr val="F47C30"/>
              </a:gs>
              <a:gs pos="100000">
                <a:srgbClr val="FFFFFF"/>
              </a:gs>
            </a:gsLst>
            <a:lin ang="540000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 name="AutoShape 15"/>
          <p:cNvSpPr>
            <a:spLocks noChangeArrowheads="1"/>
          </p:cNvSpPr>
          <p:nvPr/>
        </p:nvSpPr>
        <p:spPr bwMode="auto">
          <a:xfrm rot="-196740">
            <a:off x="6731000" y="79375"/>
            <a:ext cx="1814513" cy="377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cubicBezTo>
                  <a:pt x="5399" y="10854"/>
                  <a:pt x="5400" y="10909"/>
                  <a:pt x="5402" y="10963"/>
                </a:cubicBezTo>
                <a:lnTo>
                  <a:pt x="4" y="11127"/>
                </a:lnTo>
                <a:cubicBezTo>
                  <a:pt x="1" y="11018"/>
                  <a:pt x="0" y="10909"/>
                  <a:pt x="0" y="10800"/>
                </a:cubicBez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gradFill rotWithShape="1">
            <a:gsLst>
              <a:gs pos="0">
                <a:srgbClr val="7C4299"/>
              </a:gs>
              <a:gs pos="100000">
                <a:srgbClr val="FFFFFF"/>
              </a:gs>
            </a:gsLst>
            <a:lin ang="540000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pic>
        <p:nvPicPr>
          <p:cNvPr id="2050" name="Picture 2" descr="V:\Dev\Voyager\Development\Voyager 9.0\handoff\PSRSysAdmi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665" y="1104430"/>
            <a:ext cx="7202488" cy="5145881"/>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le 11"/>
          <p:cNvSpPr/>
          <p:nvPr/>
        </p:nvSpPr>
        <p:spPr bwMode="auto">
          <a:xfrm>
            <a:off x="659665" y="2971800"/>
            <a:ext cx="1282701" cy="705570"/>
          </a:xfrm>
          <a:prstGeom prst="roundRect">
            <a:avLst/>
          </a:prstGeom>
          <a:noFill/>
          <a:ln w="38100">
            <a:solidFill>
              <a:srgbClr val="6600CC"/>
            </a:solid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a typeface="MS PGothic"/>
              <a:cs typeface="Arial" pitchFamily="34" charset="0"/>
            </a:endParaRPr>
          </a:p>
        </p:txBody>
      </p:sp>
      <p:sp>
        <p:nvSpPr>
          <p:cNvPr id="13" name="Rounded Rectangle 12"/>
          <p:cNvSpPr/>
          <p:nvPr/>
        </p:nvSpPr>
        <p:spPr bwMode="auto">
          <a:xfrm>
            <a:off x="1867472" y="1517177"/>
            <a:ext cx="3390328" cy="342900"/>
          </a:xfrm>
          <a:prstGeom prst="roundRect">
            <a:avLst/>
          </a:prstGeom>
          <a:noFill/>
          <a:ln w="38100">
            <a:solidFill>
              <a:srgbClr val="6600CC"/>
            </a:solid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a typeface="MS PGothic"/>
              <a:cs typeface="Arial" pitchFamily="34" charset="0"/>
            </a:endParaRPr>
          </a:p>
        </p:txBody>
      </p:sp>
    </p:spTree>
    <p:extLst>
      <p:ext uri="{BB962C8B-B14F-4D97-AF65-F5344CB8AC3E}">
        <p14:creationId xmlns:p14="http://schemas.microsoft.com/office/powerpoint/2010/main" val="1716351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90488"/>
            <a:ext cx="5715000" cy="533400"/>
          </a:xfrm>
        </p:spPr>
        <p:txBody>
          <a:bodyPr/>
          <a:lstStyle/>
          <a:p>
            <a:r>
              <a:rPr lang="en-US" dirty="0" smtClean="0"/>
              <a:t>Patron Self Registration Service</a:t>
            </a:r>
            <a:endParaRPr lang="en-US" dirty="0"/>
          </a:p>
        </p:txBody>
      </p:sp>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8548" y="53622"/>
            <a:ext cx="685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2" descr="Voyager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75" y="319088"/>
            <a:ext cx="1724025"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descr="PrimoL"/>
          <p:cNvPicPr>
            <a:picLocks noChangeAspect="1" noChangeArrowheads="1"/>
          </p:cNvPicPr>
          <p:nvPr/>
        </p:nvPicPr>
        <p:blipFill>
          <a:blip r:embed="rId4" cstate="print">
            <a:extLst>
              <a:ext uri="{28A0092B-C50C-407E-A947-70E740481C1C}">
                <a14:useLocalDpi xmlns:a14="http://schemas.microsoft.com/office/drawing/2010/main" val="0"/>
              </a:ext>
            </a:extLst>
          </a:blip>
          <a:srcRect t="-3180"/>
          <a:stretch>
            <a:fillRect/>
          </a:stretch>
        </p:blipFill>
        <p:spPr bwMode="auto">
          <a:xfrm>
            <a:off x="7880350" y="273050"/>
            <a:ext cx="12192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14"/>
          <p:cNvSpPr>
            <a:spLocks noChangeArrowheads="1"/>
          </p:cNvSpPr>
          <p:nvPr/>
        </p:nvSpPr>
        <p:spPr bwMode="auto">
          <a:xfrm rot="10554090">
            <a:off x="6791325" y="681038"/>
            <a:ext cx="1735138" cy="38576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cubicBezTo>
                  <a:pt x="5399" y="10854"/>
                  <a:pt x="5400" y="10909"/>
                  <a:pt x="5402" y="10963"/>
                </a:cubicBezTo>
                <a:lnTo>
                  <a:pt x="4" y="11127"/>
                </a:lnTo>
                <a:cubicBezTo>
                  <a:pt x="1" y="11018"/>
                  <a:pt x="0" y="10909"/>
                  <a:pt x="0" y="10800"/>
                </a:cubicBez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gradFill rotWithShape="1">
            <a:gsLst>
              <a:gs pos="0">
                <a:srgbClr val="F47C30"/>
              </a:gs>
              <a:gs pos="100000">
                <a:srgbClr val="FFFFFF"/>
              </a:gs>
            </a:gsLst>
            <a:lin ang="540000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 name="AutoShape 15"/>
          <p:cNvSpPr>
            <a:spLocks noChangeArrowheads="1"/>
          </p:cNvSpPr>
          <p:nvPr/>
        </p:nvSpPr>
        <p:spPr bwMode="auto">
          <a:xfrm rot="-196740">
            <a:off x="6731000" y="79375"/>
            <a:ext cx="1814513" cy="377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cubicBezTo>
                  <a:pt x="5399" y="10854"/>
                  <a:pt x="5400" y="10909"/>
                  <a:pt x="5402" y="10963"/>
                </a:cubicBezTo>
                <a:lnTo>
                  <a:pt x="4" y="11127"/>
                </a:lnTo>
                <a:cubicBezTo>
                  <a:pt x="1" y="11018"/>
                  <a:pt x="0" y="10909"/>
                  <a:pt x="0" y="10800"/>
                </a:cubicBez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gradFill rotWithShape="1">
            <a:gsLst>
              <a:gs pos="0">
                <a:srgbClr val="7C4299"/>
              </a:gs>
              <a:gs pos="100000">
                <a:srgbClr val="FFFFFF"/>
              </a:gs>
            </a:gsLst>
            <a:lin ang="540000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 name="Rectangle 2"/>
          <p:cNvSpPr/>
          <p:nvPr/>
        </p:nvSpPr>
        <p:spPr>
          <a:xfrm>
            <a:off x="381000" y="937708"/>
            <a:ext cx="7945234" cy="5355312"/>
          </a:xfrm>
          <a:prstGeom prst="rect">
            <a:avLst/>
          </a:prstGeom>
        </p:spPr>
        <p:txBody>
          <a:bodyPr wrap="square">
            <a:spAutoFit/>
          </a:bodyPr>
          <a:lstStyle/>
          <a:p>
            <a:pPr marL="342900" lvl="1" indent="-342900">
              <a:buFont typeface="Arial" pitchFamily="34" charset="0"/>
              <a:buChar char="•"/>
            </a:pPr>
            <a:r>
              <a:rPr lang="en-US" sz="1800" dirty="0" smtClean="0"/>
              <a:t>Service:  </a:t>
            </a:r>
            <a:r>
              <a:rPr lang="en-US" sz="1800" b="1" dirty="0" smtClean="0"/>
              <a:t>http</a:t>
            </a:r>
            <a:r>
              <a:rPr lang="en-US" sz="1800" b="1" dirty="0"/>
              <a:t>://&lt;server&gt;:&lt;port&gt;/</a:t>
            </a:r>
            <a:r>
              <a:rPr lang="en-US" sz="1800" b="1" dirty="0" smtClean="0"/>
              <a:t>vxws/patron</a:t>
            </a:r>
            <a:endParaRPr lang="en-US" sz="1800" dirty="0" smtClean="0"/>
          </a:p>
          <a:p>
            <a:pPr marL="800100" lvl="2" indent="-342900">
              <a:buFont typeface="Arial" pitchFamily="34" charset="0"/>
              <a:buChar char="•"/>
            </a:pPr>
            <a:r>
              <a:rPr lang="en-US" sz="1800" dirty="0" smtClean="0"/>
              <a:t>User automatically logged into Primo  </a:t>
            </a:r>
          </a:p>
          <a:p>
            <a:pPr marL="800100" lvl="2" indent="-342900">
              <a:buFont typeface="Arial" pitchFamily="34" charset="0"/>
              <a:buChar char="•"/>
            </a:pPr>
            <a:r>
              <a:rPr lang="en-US" sz="1800" dirty="0" smtClean="0"/>
              <a:t>Patron group set by default in </a:t>
            </a:r>
            <a:r>
              <a:rPr lang="en-US" sz="1800" dirty="0" err="1" smtClean="0"/>
              <a:t>Sysadmin</a:t>
            </a:r>
            <a:endParaRPr lang="en-US" sz="1800" dirty="0" smtClean="0"/>
          </a:p>
          <a:p>
            <a:pPr marL="342900" lvl="1" indent="-342900">
              <a:buFont typeface="Arial" pitchFamily="34" charset="0"/>
              <a:buChar char="•"/>
            </a:pPr>
            <a:r>
              <a:rPr lang="en-US" sz="1800" b="1" dirty="0" err="1" smtClean="0"/>
              <a:t>vxws.properties</a:t>
            </a:r>
            <a:r>
              <a:rPr lang="en-US" sz="1800" b="1" dirty="0" smtClean="0"/>
              <a:t>:  </a:t>
            </a:r>
          </a:p>
          <a:p>
            <a:pPr marL="800100" lvl="2" indent="-342900">
              <a:buFont typeface="Arial" pitchFamily="34" charset="0"/>
              <a:buChar char="•"/>
            </a:pPr>
            <a:r>
              <a:rPr lang="en-US" sz="1800" dirty="0" smtClean="0"/>
              <a:t>sites can customize messages</a:t>
            </a:r>
          </a:p>
          <a:p>
            <a:pPr marL="800100" lvl="2" indent="-342900">
              <a:buFont typeface="Arial" pitchFamily="34" charset="0"/>
              <a:buChar char="•"/>
            </a:pPr>
            <a:r>
              <a:rPr lang="en-US" sz="1800" dirty="0" smtClean="0"/>
              <a:t>Voyager server /m1/voyager/</a:t>
            </a:r>
            <a:r>
              <a:rPr lang="en-US" sz="1800" dirty="0" err="1" smtClean="0"/>
              <a:t>xxxdb</a:t>
            </a:r>
            <a:r>
              <a:rPr lang="en-US" sz="1800" dirty="0" smtClean="0"/>
              <a:t>/tomcat/</a:t>
            </a:r>
            <a:r>
              <a:rPr lang="en-US" sz="1800" dirty="0" err="1" smtClean="0"/>
              <a:t>vxws</a:t>
            </a:r>
            <a:r>
              <a:rPr lang="en-US" sz="1800" dirty="0" smtClean="0"/>
              <a:t>/context/</a:t>
            </a:r>
            <a:r>
              <a:rPr lang="en-US" sz="1800" dirty="0" err="1" smtClean="0"/>
              <a:t>vxws</a:t>
            </a:r>
            <a:r>
              <a:rPr lang="en-US" sz="1800" dirty="0" smtClean="0"/>
              <a:t>/ directory</a:t>
            </a:r>
          </a:p>
          <a:p>
            <a:pPr marL="800100" lvl="2" indent="-342900">
              <a:buFont typeface="Arial" pitchFamily="34" charset="0"/>
              <a:buChar char="•"/>
            </a:pPr>
            <a:r>
              <a:rPr lang="en-US" sz="1800" dirty="0" smtClean="0"/>
              <a:t>Sample default messages:</a:t>
            </a:r>
            <a:endParaRPr lang="en-US" sz="1800" dirty="0"/>
          </a:p>
          <a:p>
            <a:pPr lvl="1"/>
            <a:r>
              <a:rPr lang="en-US" sz="1600" dirty="0" smtClean="0"/>
              <a:t>selfReg.message.0=Patron </a:t>
            </a:r>
            <a:r>
              <a:rPr lang="en-US" sz="1600" dirty="0"/>
              <a:t>successfully </a:t>
            </a:r>
            <a:r>
              <a:rPr lang="en-US" sz="1600" dirty="0" smtClean="0"/>
              <a:t>registered</a:t>
            </a:r>
          </a:p>
          <a:p>
            <a:pPr lvl="1"/>
            <a:r>
              <a:rPr lang="en-US" sz="1600" dirty="0" smtClean="0"/>
              <a:t>selfReg.message.47=Missing </a:t>
            </a:r>
            <a:r>
              <a:rPr lang="en-US" sz="1600" dirty="0"/>
              <a:t>mandatory field</a:t>
            </a:r>
          </a:p>
          <a:p>
            <a:pPr lvl="1"/>
            <a:r>
              <a:rPr lang="en-US" sz="1600" dirty="0" smtClean="0"/>
              <a:t>selfReg.message.58=Patron </a:t>
            </a:r>
            <a:r>
              <a:rPr lang="en-US" sz="1600" dirty="0"/>
              <a:t>is already registered. Please log in again or choose a different ID.</a:t>
            </a:r>
          </a:p>
          <a:p>
            <a:pPr lvl="1"/>
            <a:r>
              <a:rPr lang="en-US" sz="1600" dirty="0" smtClean="0"/>
              <a:t>Note </a:t>
            </a:r>
            <a:r>
              <a:rPr lang="en-US" sz="1600" dirty="0"/>
              <a:t>that if the text for selfReg.message.0 contains the character sequence </a:t>
            </a:r>
            <a:r>
              <a:rPr lang="en-US" sz="1600" b="1" dirty="0"/>
              <a:t>\\b</a:t>
            </a:r>
            <a:r>
              <a:rPr lang="en-US" sz="1600" dirty="0"/>
              <a:t>, that character sequence will be replaced with the newly generated patron </a:t>
            </a:r>
            <a:r>
              <a:rPr lang="en-US" sz="1600" dirty="0" smtClean="0"/>
              <a:t>barcode</a:t>
            </a:r>
            <a:endParaRPr lang="en-US" sz="1600" dirty="0"/>
          </a:p>
        </p:txBody>
      </p:sp>
    </p:spTree>
    <p:extLst>
      <p:ext uri="{BB962C8B-B14F-4D97-AF65-F5344CB8AC3E}">
        <p14:creationId xmlns:p14="http://schemas.microsoft.com/office/powerpoint/2010/main" val="3332255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90488"/>
            <a:ext cx="5715000" cy="533400"/>
          </a:xfrm>
        </p:spPr>
        <p:txBody>
          <a:bodyPr/>
          <a:lstStyle/>
          <a:p>
            <a:r>
              <a:rPr lang="en-US" dirty="0" err="1" smtClean="0"/>
              <a:t>Sysadmin</a:t>
            </a:r>
            <a:r>
              <a:rPr lang="en-US" dirty="0" smtClean="0"/>
              <a:t> - Other Web Services</a:t>
            </a:r>
            <a:endParaRPr lang="en-US" dirty="0"/>
          </a:p>
        </p:txBody>
      </p:sp>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8548" y="53622"/>
            <a:ext cx="685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2" descr="Voyager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75" y="319088"/>
            <a:ext cx="1724025"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descr="PrimoL"/>
          <p:cNvPicPr>
            <a:picLocks noChangeAspect="1" noChangeArrowheads="1"/>
          </p:cNvPicPr>
          <p:nvPr/>
        </p:nvPicPr>
        <p:blipFill>
          <a:blip r:embed="rId4" cstate="print">
            <a:extLst>
              <a:ext uri="{28A0092B-C50C-407E-A947-70E740481C1C}">
                <a14:useLocalDpi xmlns:a14="http://schemas.microsoft.com/office/drawing/2010/main" val="0"/>
              </a:ext>
            </a:extLst>
          </a:blip>
          <a:srcRect t="-3180"/>
          <a:stretch>
            <a:fillRect/>
          </a:stretch>
        </p:blipFill>
        <p:spPr bwMode="auto">
          <a:xfrm>
            <a:off x="7880350" y="273050"/>
            <a:ext cx="12192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14"/>
          <p:cNvSpPr>
            <a:spLocks noChangeArrowheads="1"/>
          </p:cNvSpPr>
          <p:nvPr/>
        </p:nvSpPr>
        <p:spPr bwMode="auto">
          <a:xfrm rot="10554090">
            <a:off x="6791325" y="681038"/>
            <a:ext cx="1735138" cy="38576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cubicBezTo>
                  <a:pt x="5399" y="10854"/>
                  <a:pt x="5400" y="10909"/>
                  <a:pt x="5402" y="10963"/>
                </a:cubicBezTo>
                <a:lnTo>
                  <a:pt x="4" y="11127"/>
                </a:lnTo>
                <a:cubicBezTo>
                  <a:pt x="1" y="11018"/>
                  <a:pt x="0" y="10909"/>
                  <a:pt x="0" y="10800"/>
                </a:cubicBez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gradFill rotWithShape="1">
            <a:gsLst>
              <a:gs pos="0">
                <a:srgbClr val="F47C30"/>
              </a:gs>
              <a:gs pos="100000">
                <a:srgbClr val="FFFFFF"/>
              </a:gs>
            </a:gsLst>
            <a:lin ang="540000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 name="AutoShape 15"/>
          <p:cNvSpPr>
            <a:spLocks noChangeArrowheads="1"/>
          </p:cNvSpPr>
          <p:nvPr/>
        </p:nvSpPr>
        <p:spPr bwMode="auto">
          <a:xfrm rot="-196740">
            <a:off x="6731000" y="79375"/>
            <a:ext cx="1814513" cy="377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cubicBezTo>
                  <a:pt x="5399" y="10854"/>
                  <a:pt x="5400" y="10909"/>
                  <a:pt x="5402" y="10963"/>
                </a:cubicBezTo>
                <a:lnTo>
                  <a:pt x="4" y="11127"/>
                </a:lnTo>
                <a:cubicBezTo>
                  <a:pt x="1" y="11018"/>
                  <a:pt x="0" y="10909"/>
                  <a:pt x="0" y="10800"/>
                </a:cubicBez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gradFill rotWithShape="1">
            <a:gsLst>
              <a:gs pos="0">
                <a:srgbClr val="7C4299"/>
              </a:gs>
              <a:gs pos="100000">
                <a:srgbClr val="FFFFFF"/>
              </a:gs>
            </a:gsLst>
            <a:lin ang="540000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 name="Rectangle 2"/>
          <p:cNvSpPr/>
          <p:nvPr/>
        </p:nvSpPr>
        <p:spPr>
          <a:xfrm>
            <a:off x="457200" y="1128314"/>
            <a:ext cx="8080830" cy="3031599"/>
          </a:xfrm>
          <a:prstGeom prst="rect">
            <a:avLst/>
          </a:prstGeom>
        </p:spPr>
        <p:txBody>
          <a:bodyPr wrap="square">
            <a:spAutoFit/>
          </a:bodyPr>
          <a:lstStyle/>
          <a:p>
            <a:pPr marL="342900" lvl="1" indent="-342900">
              <a:buFont typeface="Arial" pitchFamily="34" charset="0"/>
              <a:buChar char="•"/>
            </a:pPr>
            <a:r>
              <a:rPr lang="en-US" sz="2000" b="1" dirty="0" smtClean="0">
                <a:ea typeface="Verdana" pitchFamily="34" charset="0"/>
                <a:cs typeface="Verdana" pitchFamily="34" charset="0"/>
              </a:rPr>
              <a:t>Existing service augmented for use with Primo</a:t>
            </a:r>
          </a:p>
          <a:p>
            <a:pPr marL="800100" lvl="2" indent="-342900">
              <a:buFont typeface="Arial" pitchFamily="34" charset="0"/>
              <a:buChar char="•"/>
            </a:pPr>
            <a:r>
              <a:rPr lang="en-US" sz="2000" dirty="0"/>
              <a:t>URL </a:t>
            </a:r>
            <a:r>
              <a:rPr lang="en-US" sz="2000" dirty="0" smtClean="0"/>
              <a:t>=http</a:t>
            </a:r>
            <a:r>
              <a:rPr lang="en-US" sz="2000" dirty="0"/>
              <a:t>://&lt;server&gt;:&lt;port&gt;/vxws/patron/{patid}/</a:t>
            </a:r>
            <a:r>
              <a:rPr lang="en-US" sz="2000" dirty="0" smtClean="0"/>
              <a:t>patronInformation/address, both GET and PUT</a:t>
            </a:r>
          </a:p>
          <a:p>
            <a:pPr marL="800100" lvl="2" indent="-342900">
              <a:buFont typeface="Arial" pitchFamily="34" charset="0"/>
              <a:buChar char="•"/>
            </a:pPr>
            <a:r>
              <a:rPr lang="en-US" sz="2000" dirty="0" smtClean="0"/>
              <a:t>Can now be used to update the patron PIN and/or SMS number.</a:t>
            </a:r>
          </a:p>
          <a:p>
            <a:pPr marL="800100" lvl="2" indent="-342900">
              <a:buFont typeface="Arial" pitchFamily="34" charset="0"/>
              <a:buChar char="•"/>
            </a:pPr>
            <a:r>
              <a:rPr lang="en-US" sz="2000" dirty="0" smtClean="0"/>
              <a:t>PIN optionally encrypted, controlled by Primo.</a:t>
            </a:r>
            <a:endParaRPr lang="en-US" sz="2000" dirty="0"/>
          </a:p>
          <a:p>
            <a:pPr marL="0" lvl="1"/>
            <a:endParaRPr lang="en-US" b="1" dirty="0" smtClean="0"/>
          </a:p>
        </p:txBody>
      </p:sp>
    </p:spTree>
    <p:extLst>
      <p:ext uri="{BB962C8B-B14F-4D97-AF65-F5344CB8AC3E}">
        <p14:creationId xmlns:p14="http://schemas.microsoft.com/office/powerpoint/2010/main" val="103689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1" y="885888"/>
            <a:ext cx="7539038" cy="483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6200" y="90488"/>
            <a:ext cx="5715000" cy="533400"/>
          </a:xfrm>
        </p:spPr>
        <p:txBody>
          <a:bodyPr/>
          <a:lstStyle/>
          <a:p>
            <a:r>
              <a:rPr lang="en-US" dirty="0" smtClean="0"/>
              <a:t>Other Web Services</a:t>
            </a:r>
            <a:endParaRPr lang="en-US" dirty="0"/>
          </a:p>
        </p:txBody>
      </p:sp>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8548" y="53622"/>
            <a:ext cx="685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2" descr="Voyager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9375" y="319088"/>
            <a:ext cx="1724025"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descr="PrimoL"/>
          <p:cNvPicPr>
            <a:picLocks noChangeAspect="1" noChangeArrowheads="1"/>
          </p:cNvPicPr>
          <p:nvPr/>
        </p:nvPicPr>
        <p:blipFill>
          <a:blip r:embed="rId6" cstate="print">
            <a:extLst>
              <a:ext uri="{28A0092B-C50C-407E-A947-70E740481C1C}">
                <a14:useLocalDpi xmlns:a14="http://schemas.microsoft.com/office/drawing/2010/main" val="0"/>
              </a:ext>
            </a:extLst>
          </a:blip>
          <a:srcRect t="-3180"/>
          <a:stretch>
            <a:fillRect/>
          </a:stretch>
        </p:blipFill>
        <p:spPr bwMode="auto">
          <a:xfrm>
            <a:off x="7880350" y="273050"/>
            <a:ext cx="12192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14"/>
          <p:cNvSpPr>
            <a:spLocks noChangeArrowheads="1"/>
          </p:cNvSpPr>
          <p:nvPr/>
        </p:nvSpPr>
        <p:spPr bwMode="auto">
          <a:xfrm rot="10554090">
            <a:off x="6791325" y="681038"/>
            <a:ext cx="1735138" cy="38576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cubicBezTo>
                  <a:pt x="5399" y="10854"/>
                  <a:pt x="5400" y="10909"/>
                  <a:pt x="5402" y="10963"/>
                </a:cubicBezTo>
                <a:lnTo>
                  <a:pt x="4" y="11127"/>
                </a:lnTo>
                <a:cubicBezTo>
                  <a:pt x="1" y="11018"/>
                  <a:pt x="0" y="10909"/>
                  <a:pt x="0" y="10800"/>
                </a:cubicBez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gradFill rotWithShape="1">
            <a:gsLst>
              <a:gs pos="0">
                <a:srgbClr val="F47C30"/>
              </a:gs>
              <a:gs pos="100000">
                <a:srgbClr val="FFFFFF"/>
              </a:gs>
            </a:gsLst>
            <a:lin ang="540000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 name="AutoShape 15"/>
          <p:cNvSpPr>
            <a:spLocks noChangeArrowheads="1"/>
          </p:cNvSpPr>
          <p:nvPr/>
        </p:nvSpPr>
        <p:spPr bwMode="auto">
          <a:xfrm rot="-196740">
            <a:off x="6731000" y="79375"/>
            <a:ext cx="1814513" cy="377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cubicBezTo>
                  <a:pt x="5399" y="10854"/>
                  <a:pt x="5400" y="10909"/>
                  <a:pt x="5402" y="10963"/>
                </a:cubicBezTo>
                <a:lnTo>
                  <a:pt x="4" y="11127"/>
                </a:lnTo>
                <a:cubicBezTo>
                  <a:pt x="1" y="11018"/>
                  <a:pt x="0" y="10909"/>
                  <a:pt x="0" y="10800"/>
                </a:cubicBez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gradFill rotWithShape="1">
            <a:gsLst>
              <a:gs pos="0">
                <a:srgbClr val="7C4299"/>
              </a:gs>
              <a:gs pos="100000">
                <a:srgbClr val="FFFFFF"/>
              </a:gs>
            </a:gsLst>
            <a:lin ang="540000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 name="Rounded Rectangle 11"/>
          <p:cNvSpPr/>
          <p:nvPr/>
        </p:nvSpPr>
        <p:spPr bwMode="auto">
          <a:xfrm>
            <a:off x="685800" y="3581400"/>
            <a:ext cx="1143000" cy="838200"/>
          </a:xfrm>
          <a:prstGeom prst="roundRect">
            <a:avLst/>
          </a:prstGeom>
          <a:noFill/>
          <a:ln w="38100">
            <a:solidFill>
              <a:srgbClr val="6600CC"/>
            </a:solid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a typeface="MS PGothic"/>
              <a:cs typeface="Arial" pitchFamily="34" charset="0"/>
            </a:endParaRPr>
          </a:p>
        </p:txBody>
      </p:sp>
      <p:sp>
        <p:nvSpPr>
          <p:cNvPr id="13" name="Rounded Rectangle 12"/>
          <p:cNvSpPr/>
          <p:nvPr/>
        </p:nvSpPr>
        <p:spPr bwMode="auto">
          <a:xfrm>
            <a:off x="1769498" y="1409700"/>
            <a:ext cx="3488302" cy="342900"/>
          </a:xfrm>
          <a:prstGeom prst="roundRect">
            <a:avLst/>
          </a:prstGeom>
          <a:noFill/>
          <a:ln w="38100">
            <a:solidFill>
              <a:srgbClr val="6600CC"/>
            </a:solid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a typeface="MS PGothic"/>
              <a:cs typeface="Arial" pitchFamily="34" charset="0"/>
            </a:endParaRPr>
          </a:p>
        </p:txBody>
      </p:sp>
    </p:spTree>
    <p:extLst>
      <p:ext uri="{BB962C8B-B14F-4D97-AF65-F5344CB8AC3E}">
        <p14:creationId xmlns:p14="http://schemas.microsoft.com/office/powerpoint/2010/main" val="89713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2"/>
          <p:cNvSpPr>
            <a:spLocks noGrp="1" noChangeArrowheads="1"/>
          </p:cNvSpPr>
          <p:nvPr>
            <p:ph type="title"/>
          </p:nvPr>
        </p:nvSpPr>
        <p:spPr/>
        <p:txBody>
          <a:bodyPr/>
          <a:lstStyle/>
          <a:p>
            <a:pPr eaLnBrk="1" hangingPunct="1"/>
            <a:r>
              <a:rPr lang="en-US" sz="2400" dirty="0" smtClean="0"/>
              <a:t>Location Sort </a:t>
            </a:r>
            <a:r>
              <a:rPr lang="en-US" dirty="0" smtClean="0"/>
              <a:t>O</a:t>
            </a:r>
            <a:r>
              <a:rPr lang="en-US" sz="2400" dirty="0" smtClean="0"/>
              <a:t>rder</a:t>
            </a:r>
          </a:p>
        </p:txBody>
      </p:sp>
      <p:sp>
        <p:nvSpPr>
          <p:cNvPr id="63493" name="Rectangle 3"/>
          <p:cNvSpPr>
            <a:spLocks noGrp="1" noChangeArrowheads="1"/>
          </p:cNvSpPr>
          <p:nvPr>
            <p:ph type="body" idx="1"/>
          </p:nvPr>
        </p:nvSpPr>
        <p:spPr>
          <a:xfrm>
            <a:off x="381000" y="873919"/>
            <a:ext cx="7772400" cy="5679281"/>
          </a:xfrm>
        </p:spPr>
        <p:txBody>
          <a:bodyPr/>
          <a:lstStyle/>
          <a:p>
            <a:pPr eaLnBrk="1" hangingPunct="1"/>
            <a:r>
              <a:rPr lang="en-US" sz="2400" dirty="0" smtClean="0"/>
              <a:t>Voyager Extract For Primo</a:t>
            </a:r>
          </a:p>
          <a:p>
            <a:pPr eaLnBrk="1" hangingPunct="1"/>
            <a:r>
              <a:rPr lang="en-US" sz="2400" dirty="0" smtClean="0"/>
              <a:t>/m1/voyager/</a:t>
            </a:r>
            <a:r>
              <a:rPr lang="en-US" sz="2400" dirty="0" err="1" smtClean="0"/>
              <a:t>xxxdb</a:t>
            </a:r>
            <a:r>
              <a:rPr lang="en-US" sz="2400" dirty="0" smtClean="0"/>
              <a:t>/</a:t>
            </a:r>
            <a:r>
              <a:rPr lang="en-US" sz="2400" dirty="0" err="1" smtClean="0"/>
              <a:t>ini</a:t>
            </a:r>
            <a:r>
              <a:rPr lang="en-US" sz="2400" dirty="0" smtClean="0"/>
              <a:t>/PrimoExp-*.ini</a:t>
            </a:r>
          </a:p>
          <a:p>
            <a:pPr eaLnBrk="1" hangingPunct="1"/>
            <a:r>
              <a:rPr lang="en-US" sz="2400" dirty="0" smtClean="0"/>
              <a:t>New stanza for sort order based on 852b </a:t>
            </a:r>
          </a:p>
          <a:p>
            <a:pPr marL="0" indent="0" eaLnBrk="1" hangingPunct="1">
              <a:buNone/>
            </a:pPr>
            <a:r>
              <a:rPr lang="en-US" sz="1600" dirty="0" smtClean="0"/>
              <a:t>[</a:t>
            </a:r>
            <a:r>
              <a:rPr lang="en-US" sz="1600" dirty="0" err="1" smtClean="0"/>
              <a:t>LocationSortOrder</a:t>
            </a:r>
            <a:r>
              <a:rPr lang="en-US" sz="1600" dirty="0" smtClean="0"/>
              <a:t>]</a:t>
            </a:r>
          </a:p>
          <a:p>
            <a:pPr marL="0" indent="0" eaLnBrk="1" hangingPunct="1">
              <a:buNone/>
            </a:pPr>
            <a:r>
              <a:rPr lang="en-US" sz="1600" dirty="0" smtClean="0"/>
              <a:t>#Indicate how locations in the availability statements should be sorted when displayed in Primo.</a:t>
            </a:r>
          </a:p>
          <a:p>
            <a:pPr marL="0" indent="0" eaLnBrk="1" hangingPunct="1">
              <a:buNone/>
            </a:pPr>
            <a:r>
              <a:rPr lang="en-US" sz="1600" dirty="0" smtClean="0"/>
              <a:t>#The following example shows the location main is ranked 1, biology is ranked second, and music is</a:t>
            </a:r>
          </a:p>
          <a:p>
            <a:pPr marL="0" indent="0" eaLnBrk="1" hangingPunct="1">
              <a:buNone/>
            </a:pPr>
            <a:r>
              <a:rPr lang="en-US" sz="1600" dirty="0" smtClean="0"/>
              <a:t>#ranked third.</a:t>
            </a:r>
          </a:p>
          <a:p>
            <a:pPr marL="0" indent="0" eaLnBrk="1" hangingPunct="1">
              <a:buNone/>
            </a:pPr>
            <a:r>
              <a:rPr lang="en-US" sz="1600" dirty="0" smtClean="0"/>
              <a:t>#If you do not include locations in the list below, they will be sorted alphabetically</a:t>
            </a:r>
          </a:p>
          <a:p>
            <a:pPr marL="0" indent="0" eaLnBrk="1" hangingPunct="1">
              <a:buNone/>
            </a:pPr>
            <a:r>
              <a:rPr lang="en-US" sz="1600" dirty="0" smtClean="0"/>
              <a:t>#after the locations that are listed.  The location is the location code.</a:t>
            </a:r>
          </a:p>
          <a:p>
            <a:pPr marL="0" indent="0" eaLnBrk="1" hangingPunct="1">
              <a:buNone/>
            </a:pPr>
            <a:r>
              <a:rPr lang="en-US" sz="1600" dirty="0" smtClean="0"/>
              <a:t>#</a:t>
            </a:r>
          </a:p>
          <a:p>
            <a:pPr marL="0" indent="0" eaLnBrk="1" hangingPunct="1">
              <a:buNone/>
            </a:pPr>
            <a:r>
              <a:rPr lang="en-US" sz="1600" dirty="0" smtClean="0"/>
              <a:t>1=main</a:t>
            </a:r>
          </a:p>
          <a:p>
            <a:pPr marL="0" indent="0" eaLnBrk="1" hangingPunct="1">
              <a:buNone/>
            </a:pPr>
            <a:r>
              <a:rPr lang="en-US" sz="1600" dirty="0" smtClean="0"/>
              <a:t>2=biology</a:t>
            </a:r>
          </a:p>
          <a:p>
            <a:pPr marL="0" indent="0" eaLnBrk="1" hangingPunct="1">
              <a:buNone/>
            </a:pPr>
            <a:r>
              <a:rPr lang="en-US" sz="1600" dirty="0" smtClean="0"/>
              <a:t>3=music</a:t>
            </a:r>
          </a:p>
          <a:p>
            <a:pPr marL="0" indent="0" eaLnBrk="1" hangingPunct="1">
              <a:buNone/>
            </a:pPr>
            <a:endParaRPr lang="en-US" sz="1600" dirty="0" smtClean="0"/>
          </a:p>
        </p:txBody>
      </p:sp>
      <p:pic>
        <p:nvPicPr>
          <p:cNvPr id="6" name="Picture 12" descr="Voyager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75" y="319088"/>
            <a:ext cx="1724025"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descr="PrimoL"/>
          <p:cNvPicPr>
            <a:picLocks noChangeAspect="1" noChangeArrowheads="1"/>
          </p:cNvPicPr>
          <p:nvPr/>
        </p:nvPicPr>
        <p:blipFill>
          <a:blip r:embed="rId4" cstate="print">
            <a:extLst>
              <a:ext uri="{28A0092B-C50C-407E-A947-70E740481C1C}">
                <a14:useLocalDpi xmlns:a14="http://schemas.microsoft.com/office/drawing/2010/main" val="0"/>
              </a:ext>
            </a:extLst>
          </a:blip>
          <a:srcRect t="-3180"/>
          <a:stretch>
            <a:fillRect/>
          </a:stretch>
        </p:blipFill>
        <p:spPr bwMode="auto">
          <a:xfrm>
            <a:off x="7880350" y="273050"/>
            <a:ext cx="12192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14"/>
          <p:cNvSpPr>
            <a:spLocks noChangeArrowheads="1"/>
          </p:cNvSpPr>
          <p:nvPr/>
        </p:nvSpPr>
        <p:spPr bwMode="auto">
          <a:xfrm rot="10554090">
            <a:off x="6791325" y="681038"/>
            <a:ext cx="1735138" cy="38576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cubicBezTo>
                  <a:pt x="5399" y="10854"/>
                  <a:pt x="5400" y="10909"/>
                  <a:pt x="5402" y="10963"/>
                </a:cubicBezTo>
                <a:lnTo>
                  <a:pt x="4" y="11127"/>
                </a:lnTo>
                <a:cubicBezTo>
                  <a:pt x="1" y="11018"/>
                  <a:pt x="0" y="10909"/>
                  <a:pt x="0" y="10800"/>
                </a:cubicBez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gradFill rotWithShape="1">
            <a:gsLst>
              <a:gs pos="0">
                <a:srgbClr val="F47C30"/>
              </a:gs>
              <a:gs pos="100000">
                <a:srgbClr val="FFFFFF"/>
              </a:gs>
            </a:gsLst>
            <a:lin ang="540000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 name="AutoShape 15"/>
          <p:cNvSpPr>
            <a:spLocks noChangeArrowheads="1"/>
          </p:cNvSpPr>
          <p:nvPr/>
        </p:nvSpPr>
        <p:spPr bwMode="auto">
          <a:xfrm rot="-196740">
            <a:off x="6731000" y="79375"/>
            <a:ext cx="1814513" cy="377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cubicBezTo>
                  <a:pt x="5399" y="10854"/>
                  <a:pt x="5400" y="10909"/>
                  <a:pt x="5402" y="10963"/>
                </a:cubicBezTo>
                <a:lnTo>
                  <a:pt x="4" y="11127"/>
                </a:lnTo>
                <a:cubicBezTo>
                  <a:pt x="1" y="11018"/>
                  <a:pt x="0" y="10909"/>
                  <a:pt x="0" y="10800"/>
                </a:cubicBez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gradFill rotWithShape="1">
            <a:gsLst>
              <a:gs pos="0">
                <a:srgbClr val="7C4299"/>
              </a:gs>
              <a:gs pos="100000">
                <a:srgbClr val="FFFFFF"/>
              </a:gs>
            </a:gsLst>
            <a:lin ang="540000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4151001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2"/>
          <p:cNvSpPr>
            <a:spLocks noGrp="1" noChangeArrowheads="1"/>
          </p:cNvSpPr>
          <p:nvPr>
            <p:ph type="title"/>
          </p:nvPr>
        </p:nvSpPr>
        <p:spPr/>
        <p:txBody>
          <a:bodyPr/>
          <a:lstStyle/>
          <a:p>
            <a:pPr eaLnBrk="1" hangingPunct="1"/>
            <a:r>
              <a:rPr lang="en-US" sz="2400" dirty="0" smtClean="0"/>
              <a:t>Location Sort Order</a:t>
            </a:r>
          </a:p>
        </p:txBody>
      </p:sp>
      <p:pic>
        <p:nvPicPr>
          <p:cNvPr id="645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736600"/>
            <a:ext cx="6398758"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12" descr="Voyager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375" y="319088"/>
            <a:ext cx="1724025"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descr="PrimoL"/>
          <p:cNvPicPr>
            <a:picLocks noChangeAspect="1" noChangeArrowheads="1"/>
          </p:cNvPicPr>
          <p:nvPr/>
        </p:nvPicPr>
        <p:blipFill>
          <a:blip r:embed="rId5" cstate="print">
            <a:extLst>
              <a:ext uri="{28A0092B-C50C-407E-A947-70E740481C1C}">
                <a14:useLocalDpi xmlns:a14="http://schemas.microsoft.com/office/drawing/2010/main" val="0"/>
              </a:ext>
            </a:extLst>
          </a:blip>
          <a:srcRect t="-3180"/>
          <a:stretch>
            <a:fillRect/>
          </a:stretch>
        </p:blipFill>
        <p:spPr bwMode="auto">
          <a:xfrm>
            <a:off x="7880350" y="273050"/>
            <a:ext cx="12192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14"/>
          <p:cNvSpPr>
            <a:spLocks noChangeArrowheads="1"/>
          </p:cNvSpPr>
          <p:nvPr/>
        </p:nvSpPr>
        <p:spPr bwMode="auto">
          <a:xfrm rot="10554090">
            <a:off x="6791325" y="681038"/>
            <a:ext cx="1735138" cy="38576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cubicBezTo>
                  <a:pt x="5399" y="10854"/>
                  <a:pt x="5400" y="10909"/>
                  <a:pt x="5402" y="10963"/>
                </a:cubicBezTo>
                <a:lnTo>
                  <a:pt x="4" y="11127"/>
                </a:lnTo>
                <a:cubicBezTo>
                  <a:pt x="1" y="11018"/>
                  <a:pt x="0" y="10909"/>
                  <a:pt x="0" y="10800"/>
                </a:cubicBez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gradFill rotWithShape="1">
            <a:gsLst>
              <a:gs pos="0">
                <a:srgbClr val="F47C30"/>
              </a:gs>
              <a:gs pos="100000">
                <a:srgbClr val="FFFFFF"/>
              </a:gs>
            </a:gsLst>
            <a:lin ang="540000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 name="AutoShape 15"/>
          <p:cNvSpPr>
            <a:spLocks noChangeArrowheads="1"/>
          </p:cNvSpPr>
          <p:nvPr/>
        </p:nvSpPr>
        <p:spPr bwMode="auto">
          <a:xfrm rot="-196740">
            <a:off x="6731000" y="79375"/>
            <a:ext cx="1814513" cy="377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cubicBezTo>
                  <a:pt x="5399" y="10854"/>
                  <a:pt x="5400" y="10909"/>
                  <a:pt x="5402" y="10963"/>
                </a:cubicBezTo>
                <a:lnTo>
                  <a:pt x="4" y="11127"/>
                </a:lnTo>
                <a:cubicBezTo>
                  <a:pt x="1" y="11018"/>
                  <a:pt x="0" y="10909"/>
                  <a:pt x="0" y="10800"/>
                </a:cubicBez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gradFill rotWithShape="1">
            <a:gsLst>
              <a:gs pos="0">
                <a:srgbClr val="7C4299"/>
              </a:gs>
              <a:gs pos="100000">
                <a:srgbClr val="FFFFFF"/>
              </a:gs>
            </a:gsLst>
            <a:lin ang="540000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167386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2"/>
          <p:cNvSpPr>
            <a:spLocks noGrp="1" noChangeArrowheads="1"/>
          </p:cNvSpPr>
          <p:nvPr>
            <p:ph type="title"/>
          </p:nvPr>
        </p:nvSpPr>
        <p:spPr/>
        <p:txBody>
          <a:bodyPr/>
          <a:lstStyle/>
          <a:p>
            <a:pPr eaLnBrk="1" hangingPunct="1"/>
            <a:r>
              <a:rPr lang="en-US" sz="2400" dirty="0" smtClean="0"/>
              <a:t>ILL Requests in My Account</a:t>
            </a:r>
          </a:p>
        </p:txBody>
      </p:sp>
      <p:sp>
        <p:nvSpPr>
          <p:cNvPr id="62469" name="Rectangle 3"/>
          <p:cNvSpPr>
            <a:spLocks noGrp="1" noChangeArrowheads="1"/>
          </p:cNvSpPr>
          <p:nvPr>
            <p:ph type="body" idx="1"/>
          </p:nvPr>
        </p:nvSpPr>
        <p:spPr>
          <a:xfrm>
            <a:off x="675564" y="1128314"/>
            <a:ext cx="7630236" cy="4746625"/>
          </a:xfrm>
        </p:spPr>
        <p:txBody>
          <a:bodyPr/>
          <a:lstStyle/>
          <a:p>
            <a:pPr marL="0" indent="0" eaLnBrk="1" hangingPunct="1"/>
            <a:r>
              <a:rPr lang="en-US" sz="1800" dirty="0" smtClean="0">
                <a:hlinkClick r:id="rId3"/>
              </a:rPr>
              <a:t>http://server:port/vxws/patron/190/circulationActions/requests?institution=1@LOCAL&amp;patron_homedb=1@QA20012DB20020613131313</a:t>
            </a:r>
            <a:endParaRPr lang="en-US" sz="1800" dirty="0" smtClean="0"/>
          </a:p>
        </p:txBody>
      </p:sp>
      <p:pic>
        <p:nvPicPr>
          <p:cNvPr id="6247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656" y="2209800"/>
            <a:ext cx="7286625"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12" descr="Voyager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9375" y="319088"/>
            <a:ext cx="1724025"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descr="PrimoL"/>
          <p:cNvPicPr>
            <a:picLocks noChangeAspect="1" noChangeArrowheads="1"/>
          </p:cNvPicPr>
          <p:nvPr/>
        </p:nvPicPr>
        <p:blipFill>
          <a:blip r:embed="rId6" cstate="print">
            <a:extLst>
              <a:ext uri="{28A0092B-C50C-407E-A947-70E740481C1C}">
                <a14:useLocalDpi xmlns:a14="http://schemas.microsoft.com/office/drawing/2010/main" val="0"/>
              </a:ext>
            </a:extLst>
          </a:blip>
          <a:srcRect t="-3180"/>
          <a:stretch>
            <a:fillRect/>
          </a:stretch>
        </p:blipFill>
        <p:spPr bwMode="auto">
          <a:xfrm>
            <a:off x="7880350" y="273050"/>
            <a:ext cx="12192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14"/>
          <p:cNvSpPr>
            <a:spLocks noChangeArrowheads="1"/>
          </p:cNvSpPr>
          <p:nvPr/>
        </p:nvSpPr>
        <p:spPr bwMode="auto">
          <a:xfrm rot="10554090">
            <a:off x="6791325" y="681038"/>
            <a:ext cx="1735138" cy="38576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cubicBezTo>
                  <a:pt x="5399" y="10854"/>
                  <a:pt x="5400" y="10909"/>
                  <a:pt x="5402" y="10963"/>
                </a:cubicBezTo>
                <a:lnTo>
                  <a:pt x="4" y="11127"/>
                </a:lnTo>
                <a:cubicBezTo>
                  <a:pt x="1" y="11018"/>
                  <a:pt x="0" y="10909"/>
                  <a:pt x="0" y="10800"/>
                </a:cubicBez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gradFill rotWithShape="1">
            <a:gsLst>
              <a:gs pos="0">
                <a:srgbClr val="F47C30"/>
              </a:gs>
              <a:gs pos="100000">
                <a:srgbClr val="FFFFFF"/>
              </a:gs>
            </a:gsLst>
            <a:lin ang="540000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 name="AutoShape 15"/>
          <p:cNvSpPr>
            <a:spLocks noChangeArrowheads="1"/>
          </p:cNvSpPr>
          <p:nvPr/>
        </p:nvSpPr>
        <p:spPr bwMode="auto">
          <a:xfrm rot="-196740">
            <a:off x="6731000" y="79375"/>
            <a:ext cx="1814513" cy="377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cubicBezTo>
                  <a:pt x="5399" y="10854"/>
                  <a:pt x="5400" y="10909"/>
                  <a:pt x="5402" y="10963"/>
                </a:cubicBezTo>
                <a:lnTo>
                  <a:pt x="4" y="11127"/>
                </a:lnTo>
                <a:cubicBezTo>
                  <a:pt x="1" y="11018"/>
                  <a:pt x="0" y="10909"/>
                  <a:pt x="0" y="10800"/>
                </a:cubicBez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gradFill rotWithShape="1">
            <a:gsLst>
              <a:gs pos="0">
                <a:srgbClr val="7C4299"/>
              </a:gs>
              <a:gs pos="100000">
                <a:srgbClr val="FFFFFF"/>
              </a:gs>
            </a:gsLst>
            <a:lin ang="540000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3145617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z="2800" smtClean="0"/>
              <a:t> Agenda</a:t>
            </a:r>
          </a:p>
        </p:txBody>
      </p:sp>
      <p:sp>
        <p:nvSpPr>
          <p:cNvPr id="20483" name="Rectangle 3"/>
          <p:cNvSpPr>
            <a:spLocks noGrp="1" noChangeArrowheads="1"/>
          </p:cNvSpPr>
          <p:nvPr>
            <p:ph type="body" idx="1"/>
          </p:nvPr>
        </p:nvSpPr>
        <p:spPr>
          <a:xfrm>
            <a:off x="501650" y="1163638"/>
            <a:ext cx="8140700" cy="5505450"/>
          </a:xfrm>
        </p:spPr>
        <p:txBody>
          <a:bodyPr/>
          <a:lstStyle/>
          <a:p>
            <a:pPr marL="457200" indent="-457200" eaLnBrk="1" hangingPunct="1">
              <a:buFont typeface="Times" pitchFamily="18" charset="0"/>
              <a:buChar char="•"/>
            </a:pPr>
            <a:r>
              <a:rPr lang="en-US" dirty="0" smtClean="0"/>
              <a:t>Batch Update features</a:t>
            </a:r>
          </a:p>
          <a:p>
            <a:pPr marL="457200" indent="-457200" eaLnBrk="1" hangingPunct="1">
              <a:buFont typeface="Times" pitchFamily="18" charset="0"/>
              <a:buChar char="•"/>
            </a:pPr>
            <a:r>
              <a:rPr lang="en-US" dirty="0" smtClean="0"/>
              <a:t>Circulation</a:t>
            </a:r>
          </a:p>
          <a:p>
            <a:pPr marL="457200" indent="-457200" eaLnBrk="1" hangingPunct="1">
              <a:buFont typeface="Times" pitchFamily="18" charset="0"/>
              <a:buChar char="•"/>
            </a:pPr>
            <a:r>
              <a:rPr lang="en-US" dirty="0" smtClean="0"/>
              <a:t>Primo / OPAC</a:t>
            </a:r>
          </a:p>
          <a:p>
            <a:pPr marL="457200" indent="-457200" eaLnBrk="1" hangingPunct="1">
              <a:buFont typeface="Times" pitchFamily="18" charset="0"/>
              <a:buChar char="•"/>
            </a:pPr>
            <a:r>
              <a:rPr lang="en-US" dirty="0" smtClean="0">
                <a:solidFill>
                  <a:srgbClr val="79419C"/>
                </a:solidFill>
              </a:rPr>
              <a:t>Cataloging </a:t>
            </a:r>
          </a:p>
          <a:p>
            <a:pPr marL="857250" lvl="1" indent="-457200" eaLnBrk="1" hangingPunct="1">
              <a:buFont typeface="Times" pitchFamily="18" charset="0"/>
              <a:buChar char="•"/>
            </a:pPr>
            <a:r>
              <a:rPr lang="en-US" sz="2400" dirty="0" smtClean="0">
                <a:solidFill>
                  <a:srgbClr val="79419C"/>
                </a:solidFill>
              </a:rPr>
              <a:t>Policy Definitions settings</a:t>
            </a:r>
          </a:p>
          <a:p>
            <a:pPr marL="857250" lvl="1" indent="-457200" eaLnBrk="1" hangingPunct="1">
              <a:buFont typeface="Times" pitchFamily="18" charset="0"/>
              <a:buChar char="•"/>
            </a:pPr>
            <a:r>
              <a:rPr lang="en-US" sz="2400" dirty="0" smtClean="0">
                <a:solidFill>
                  <a:srgbClr val="79419C"/>
                </a:solidFill>
              </a:rPr>
              <a:t>Print Cataloging Hierarchy</a:t>
            </a:r>
          </a:p>
          <a:p>
            <a:pPr marL="857250" lvl="1" indent="-457200" eaLnBrk="1" hangingPunct="1">
              <a:buFont typeface="Times" pitchFamily="18" charset="0"/>
              <a:buChar char="•"/>
            </a:pPr>
            <a:r>
              <a:rPr lang="en-US" sz="2400" dirty="0" smtClean="0">
                <a:solidFill>
                  <a:srgbClr val="79419C"/>
                </a:solidFill>
              </a:rPr>
              <a:t>RDA Toolkit</a:t>
            </a:r>
          </a:p>
          <a:p>
            <a:pPr marL="457200" indent="-457200" eaLnBrk="1" hangingPunct="1">
              <a:buFont typeface="Times" pitchFamily="18" charset="0"/>
              <a:buChar char="•"/>
            </a:pPr>
            <a:r>
              <a:rPr lang="en-US" dirty="0" smtClean="0"/>
              <a:t>Acquisitions</a:t>
            </a:r>
          </a:p>
          <a:p>
            <a:pPr marL="457200" indent="-457200" eaLnBrk="1" hangingPunct="1">
              <a:buFont typeface="Times" pitchFamily="18" charset="0"/>
              <a:buChar char="•"/>
            </a:pPr>
            <a:r>
              <a:rPr lang="en-US" dirty="0" smtClean="0"/>
              <a:t>Other</a:t>
            </a:r>
          </a:p>
        </p:txBody>
      </p:sp>
      <p:pic>
        <p:nvPicPr>
          <p:cNvPr id="4" name="Picture 4" descr="g10_hi200_1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132138"/>
            <a:ext cx="1371600"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av4_hi200_1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3133726"/>
            <a:ext cx="1371600" cy="182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av7_hi200_1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1227138"/>
            <a:ext cx="1371600"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voyager-squar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1227138"/>
            <a:ext cx="13716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9878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 Item Location/Type Automatically</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057400"/>
            <a:ext cx="6705600" cy="3645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066800" y="1142999"/>
            <a:ext cx="7543800" cy="707886"/>
          </a:xfrm>
          <a:prstGeom prst="rect">
            <a:avLst/>
          </a:prstGeom>
          <a:noFill/>
        </p:spPr>
        <p:txBody>
          <a:bodyPr wrap="square" rtlCol="0">
            <a:spAutoFit/>
          </a:bodyPr>
          <a:lstStyle/>
          <a:p>
            <a:r>
              <a:rPr lang="en-US" sz="2000" dirty="0" smtClean="0"/>
              <a:t>Feature relies on having default item types associated with locations in Cataloging Policy Definition</a:t>
            </a:r>
            <a:endParaRPr lang="en-US" sz="2000" dirty="0"/>
          </a:p>
        </p:txBody>
      </p:sp>
      <p:pic>
        <p:nvPicPr>
          <p:cNvPr id="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9300" y="76200"/>
            <a:ext cx="685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4250" y="140997"/>
            <a:ext cx="733425"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le 8"/>
          <p:cNvSpPr/>
          <p:nvPr/>
        </p:nvSpPr>
        <p:spPr bwMode="auto">
          <a:xfrm>
            <a:off x="3886200" y="5136524"/>
            <a:ext cx="3810000" cy="342900"/>
          </a:xfrm>
          <a:prstGeom prst="roundRect">
            <a:avLst/>
          </a:prstGeom>
          <a:noFill/>
          <a:ln w="38100">
            <a:solidFill>
              <a:srgbClr val="6600CC"/>
            </a:solid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a typeface="MS PGothic"/>
              <a:cs typeface="Arial" pitchFamily="34" charset="0"/>
            </a:endParaRPr>
          </a:p>
        </p:txBody>
      </p:sp>
    </p:spTree>
    <p:extLst>
      <p:ext uri="{BB962C8B-B14F-4D97-AF65-F5344CB8AC3E}">
        <p14:creationId xmlns:p14="http://schemas.microsoft.com/office/powerpoint/2010/main" val="408532206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Settings in Session Defaults and </a:t>
            </a:r>
            <a:r>
              <a:rPr lang="en-US" dirty="0" err="1" smtClean="0"/>
              <a:t>Prefs</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838200"/>
            <a:ext cx="7162800" cy="5112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549" y="152400"/>
            <a:ext cx="733425"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bwMode="auto">
          <a:xfrm>
            <a:off x="1066800" y="4343400"/>
            <a:ext cx="6781800" cy="762000"/>
          </a:xfrm>
          <a:prstGeom prst="roundRect">
            <a:avLst/>
          </a:prstGeom>
          <a:noFill/>
          <a:ln w="38100">
            <a:solidFill>
              <a:srgbClr val="6600CC"/>
            </a:solid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a typeface="MS PGothic"/>
              <a:cs typeface="Arial" pitchFamily="34" charset="0"/>
            </a:endParaRPr>
          </a:p>
        </p:txBody>
      </p:sp>
    </p:spTree>
    <p:extLst>
      <p:ext uri="{BB962C8B-B14F-4D97-AF65-F5344CB8AC3E}">
        <p14:creationId xmlns:p14="http://schemas.microsoft.com/office/powerpoint/2010/main" val="437965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Bulk Import Enhancements in v9</a:t>
            </a:r>
            <a:endParaRPr lang="en-US" dirty="0"/>
          </a:p>
        </p:txBody>
      </p:sp>
      <p:sp>
        <p:nvSpPr>
          <p:cNvPr id="3" name="Content Placeholder 2"/>
          <p:cNvSpPr>
            <a:spLocks noGrp="1"/>
          </p:cNvSpPr>
          <p:nvPr>
            <p:ph idx="1"/>
          </p:nvPr>
        </p:nvSpPr>
        <p:spPr>
          <a:xfrm>
            <a:off x="533400" y="914400"/>
            <a:ext cx="8077200" cy="5181600"/>
          </a:xfrm>
        </p:spPr>
        <p:txBody>
          <a:bodyPr/>
          <a:lstStyle/>
          <a:p>
            <a:r>
              <a:rPr lang="en-US" sz="2000" dirty="0" smtClean="0"/>
              <a:t>Bulk Import</a:t>
            </a:r>
            <a:endParaRPr lang="en-US" sz="2000" dirty="0"/>
          </a:p>
          <a:p>
            <a:pPr lvl="1"/>
            <a:r>
              <a:rPr lang="en-US" sz="1800" dirty="0"/>
              <a:t>Option to NOT create </a:t>
            </a:r>
            <a:r>
              <a:rPr lang="en-US" sz="1800" dirty="0" smtClean="0"/>
              <a:t>an 035 tag upon import</a:t>
            </a:r>
          </a:p>
          <a:p>
            <a:pPr lvl="2"/>
            <a:r>
              <a:rPr lang="en-US" sz="1600" dirty="0"/>
              <a:t>Option to check for 035 upon import/replace</a:t>
            </a:r>
          </a:p>
          <a:p>
            <a:pPr lvl="2"/>
            <a:r>
              <a:rPr lang="en-US" sz="1600" dirty="0"/>
              <a:t>New </a:t>
            </a:r>
            <a:r>
              <a:rPr lang="en-US" sz="1600" b="1" dirty="0"/>
              <a:t>–C</a:t>
            </a:r>
            <a:r>
              <a:rPr lang="en-US" sz="1600" dirty="0"/>
              <a:t> parameter (note case)</a:t>
            </a:r>
          </a:p>
          <a:p>
            <a:pPr lvl="2"/>
            <a:r>
              <a:rPr lang="en-US" sz="1600" dirty="0"/>
              <a:t>Says to check for 035 and if one is found, do </a:t>
            </a:r>
            <a:r>
              <a:rPr lang="en-US" sz="1600" u="sng" dirty="0"/>
              <a:t>not</a:t>
            </a:r>
            <a:r>
              <a:rPr lang="en-US" sz="1600" dirty="0"/>
              <a:t> create a new </a:t>
            </a:r>
            <a:r>
              <a:rPr lang="en-US" sz="1600" dirty="0" smtClean="0"/>
              <a:t>one</a:t>
            </a:r>
            <a:endParaRPr lang="en-US" sz="1400" dirty="0" smtClean="0"/>
          </a:p>
          <a:p>
            <a:pPr marL="457200" lvl="1" indent="0">
              <a:buNone/>
            </a:pPr>
            <a:endParaRPr lang="en-US" sz="2000" b="1" dirty="0"/>
          </a:p>
          <a:p>
            <a:pPr marL="457200" lvl="1" indent="0">
              <a:buNone/>
            </a:pPr>
            <a:endParaRPr lang="en-US" sz="1800" dirty="0" smtClean="0"/>
          </a:p>
          <a:p>
            <a:pPr lvl="1"/>
            <a:r>
              <a:rPr lang="en-US" sz="1800" dirty="0" smtClean="0"/>
              <a:t>Change </a:t>
            </a:r>
            <a:r>
              <a:rPr lang="en-US" sz="1800" dirty="0"/>
              <a:t>Default Setting to –X </a:t>
            </a:r>
            <a:r>
              <a:rPr lang="en-US" sz="1800" dirty="0" smtClean="0"/>
              <a:t>NOKEY</a:t>
            </a:r>
          </a:p>
          <a:p>
            <a:pPr lvl="2"/>
            <a:r>
              <a:rPr lang="en-US" sz="1600" dirty="0" smtClean="0"/>
              <a:t>Keyword </a:t>
            </a:r>
            <a:r>
              <a:rPr lang="en-US" sz="1600" dirty="0"/>
              <a:t>indexes off by default for imports</a:t>
            </a:r>
          </a:p>
          <a:p>
            <a:pPr lvl="2"/>
            <a:r>
              <a:rPr lang="en-US" sz="1600" dirty="0"/>
              <a:t>Use –K ADDKEY now to index, instead of –X NOKEY</a:t>
            </a:r>
          </a:p>
          <a:p>
            <a:pPr lvl="2"/>
            <a:r>
              <a:rPr lang="en-US" sz="1600" dirty="0"/>
              <a:t>Applies to command-line imports and when using WebAdmin (also default in GDC)</a:t>
            </a:r>
          </a:p>
          <a:p>
            <a:pPr marL="457200" lvl="1" indent="0">
              <a:buNone/>
            </a:pPr>
            <a:endParaRPr lang="en-US" sz="2000"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0935" y="3001851"/>
            <a:ext cx="7411065" cy="503349"/>
          </a:xfrm>
          <a:prstGeom prst="rect">
            <a:avLst/>
          </a:prstGeom>
          <a:noFill/>
          <a:ln w="38100">
            <a:solidFill>
              <a:srgbClr val="7C42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541" y="5410200"/>
            <a:ext cx="7204389" cy="533400"/>
          </a:xfrm>
          <a:prstGeom prst="rect">
            <a:avLst/>
          </a:prstGeom>
          <a:noFill/>
          <a:ln w="38100">
            <a:solidFill>
              <a:srgbClr val="7C42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12561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from Cataloging Hierarchy</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23950"/>
            <a:ext cx="8413330"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7105" y="152400"/>
            <a:ext cx="733425"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2616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Location in MFHD and Save to DB</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0149" y="1219200"/>
            <a:ext cx="5629275" cy="390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152400"/>
            <a:ext cx="733425"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67580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Print From Cataloging Hierarchy</a:t>
            </a:r>
            <a:endParaRPr lang="en-US" dirty="0"/>
          </a:p>
        </p:txBody>
      </p:sp>
      <p:sp>
        <p:nvSpPr>
          <p:cNvPr id="3" name="Content Placeholder 2"/>
          <p:cNvSpPr>
            <a:spLocks noGrp="1"/>
          </p:cNvSpPr>
          <p:nvPr>
            <p:ph idx="1"/>
          </p:nvPr>
        </p:nvSpPr>
        <p:spPr>
          <a:xfrm>
            <a:off x="685800" y="1398588"/>
            <a:ext cx="8153400" cy="4525962"/>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Tick box to expand hierarchy when printed</a:t>
            </a:r>
            <a:endParaRPr lang="en-US" dirty="0"/>
          </a:p>
          <a:p>
            <a:r>
              <a:rPr lang="en-US" dirty="0" smtClean="0"/>
              <a:t>Added active barcode to the item display &amp; print-out</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524" y="1066800"/>
            <a:ext cx="7248525" cy="370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9049" y="152400"/>
            <a:ext cx="733425"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bwMode="auto">
          <a:xfrm>
            <a:off x="6629400" y="2771814"/>
            <a:ext cx="1066800" cy="492638"/>
          </a:xfrm>
          <a:prstGeom prst="roundRect">
            <a:avLst/>
          </a:prstGeom>
          <a:noFill/>
          <a:ln w="38100">
            <a:solidFill>
              <a:srgbClr val="6600CC"/>
            </a:solid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a typeface="MS PGothic"/>
              <a:cs typeface="Arial" pitchFamily="34" charset="0"/>
            </a:endParaRPr>
          </a:p>
        </p:txBody>
      </p:sp>
      <p:sp>
        <p:nvSpPr>
          <p:cNvPr id="9" name="Rounded Rectangle 8"/>
          <p:cNvSpPr/>
          <p:nvPr/>
        </p:nvSpPr>
        <p:spPr bwMode="auto">
          <a:xfrm>
            <a:off x="920524" y="4329009"/>
            <a:ext cx="2619375" cy="342900"/>
          </a:xfrm>
          <a:prstGeom prst="roundRect">
            <a:avLst/>
          </a:prstGeom>
          <a:noFill/>
          <a:ln w="38100">
            <a:solidFill>
              <a:srgbClr val="6600CC"/>
            </a:solid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a typeface="MS PGothic"/>
              <a:cs typeface="Arial" pitchFamily="34" charset="0"/>
            </a:endParaRPr>
          </a:p>
        </p:txBody>
      </p:sp>
    </p:spTree>
    <p:extLst>
      <p:ext uri="{BB962C8B-B14F-4D97-AF65-F5344CB8AC3E}">
        <p14:creationId xmlns:p14="http://schemas.microsoft.com/office/powerpoint/2010/main" val="225209265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33350"/>
            <a:ext cx="8305800" cy="533400"/>
          </a:xfrm>
        </p:spPr>
        <p:txBody>
          <a:bodyPr/>
          <a:lstStyle/>
          <a:p>
            <a:r>
              <a:rPr lang="en-US" dirty="0" smtClean="0"/>
              <a:t>Link to RDA Toolkit from Cataloging</a:t>
            </a:r>
            <a:endParaRPr lang="en-US" dirty="0"/>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5976" y="152400"/>
            <a:ext cx="733425"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3"/>
          <p:cNvSpPr txBox="1">
            <a:spLocks noChangeArrowheads="1"/>
          </p:cNvSpPr>
          <p:nvPr/>
        </p:nvSpPr>
        <p:spPr bwMode="auto">
          <a:xfrm>
            <a:off x="457200" y="990600"/>
            <a:ext cx="7848600" cy="475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5000"/>
              </a:spcBef>
              <a:spcAft>
                <a:spcPct val="0"/>
              </a:spcAft>
              <a:buSzPct val="85000"/>
              <a:buChar char="•"/>
              <a:defRPr sz="2200">
                <a:solidFill>
                  <a:schemeClr val="tx1"/>
                </a:solidFill>
                <a:latin typeface="+mn-lt"/>
                <a:ea typeface="+mn-ea"/>
                <a:cs typeface="+mn-cs"/>
              </a:defRPr>
            </a:lvl1pPr>
            <a:lvl2pPr marL="742950" indent="-285750" algn="l" rtl="0" eaLnBrk="0" fontAlgn="base" hangingPunct="0">
              <a:spcBef>
                <a:spcPct val="35000"/>
              </a:spcBef>
              <a:spcAft>
                <a:spcPct val="0"/>
              </a:spcAft>
              <a:buSzPct val="85000"/>
              <a:buChar char="•"/>
              <a:defRPr sz="2200">
                <a:solidFill>
                  <a:schemeClr val="tx1"/>
                </a:solidFill>
                <a:latin typeface="+mn-lt"/>
                <a:cs typeface="+mn-cs"/>
              </a:defRPr>
            </a:lvl2pPr>
            <a:lvl3pPr marL="1143000" indent="-228600" algn="l" rtl="0" eaLnBrk="0" fontAlgn="base" hangingPunct="0">
              <a:spcBef>
                <a:spcPct val="35000"/>
              </a:spcBef>
              <a:spcAft>
                <a:spcPct val="0"/>
              </a:spcAft>
              <a:buSzPct val="85000"/>
              <a:buChar char="•"/>
              <a:defRPr sz="2200">
                <a:solidFill>
                  <a:schemeClr val="tx1"/>
                </a:solidFill>
                <a:latin typeface="+mn-lt"/>
                <a:cs typeface="+mn-cs"/>
              </a:defRPr>
            </a:lvl3pPr>
            <a:lvl4pPr marL="1600200" indent="-228600" algn="l" rtl="0" eaLnBrk="0" fontAlgn="base" hangingPunct="0">
              <a:spcBef>
                <a:spcPct val="35000"/>
              </a:spcBef>
              <a:spcAft>
                <a:spcPct val="0"/>
              </a:spcAft>
              <a:buSzPct val="85000"/>
              <a:buChar char="•"/>
              <a:defRPr sz="2200">
                <a:solidFill>
                  <a:schemeClr val="tx1"/>
                </a:solidFill>
                <a:latin typeface="+mn-lt"/>
                <a:cs typeface="+mn-cs"/>
              </a:defRPr>
            </a:lvl4pPr>
            <a:lvl5pPr marL="2057400" indent="-228600" algn="l" rtl="0" eaLnBrk="0" fontAlgn="base" hangingPunct="0">
              <a:spcBef>
                <a:spcPct val="35000"/>
              </a:spcBef>
              <a:spcAft>
                <a:spcPct val="0"/>
              </a:spcAft>
              <a:buSzPct val="85000"/>
              <a:buChar char="•"/>
              <a:defRPr sz="2200">
                <a:solidFill>
                  <a:schemeClr val="tx1"/>
                </a:solidFill>
                <a:latin typeface="+mn-lt"/>
                <a:cs typeface="+mn-cs"/>
              </a:defRPr>
            </a:lvl5pPr>
            <a:lvl6pPr marL="2514600" indent="-228600" algn="l" rtl="0" eaLnBrk="0" fontAlgn="base" hangingPunct="0">
              <a:spcBef>
                <a:spcPct val="35000"/>
              </a:spcBef>
              <a:spcAft>
                <a:spcPct val="0"/>
              </a:spcAft>
              <a:buSzPct val="85000"/>
              <a:buChar char="•"/>
              <a:defRPr sz="2200">
                <a:solidFill>
                  <a:schemeClr val="tx1"/>
                </a:solidFill>
                <a:latin typeface="+mn-lt"/>
                <a:cs typeface="+mn-cs"/>
              </a:defRPr>
            </a:lvl6pPr>
            <a:lvl7pPr marL="2971800" indent="-228600" algn="l" rtl="0" eaLnBrk="0" fontAlgn="base" hangingPunct="0">
              <a:spcBef>
                <a:spcPct val="35000"/>
              </a:spcBef>
              <a:spcAft>
                <a:spcPct val="0"/>
              </a:spcAft>
              <a:buSzPct val="85000"/>
              <a:buChar char="•"/>
              <a:defRPr sz="2200">
                <a:solidFill>
                  <a:schemeClr val="tx1"/>
                </a:solidFill>
                <a:latin typeface="+mn-lt"/>
                <a:cs typeface="+mn-cs"/>
              </a:defRPr>
            </a:lvl7pPr>
            <a:lvl8pPr marL="3429000" indent="-228600" algn="l" rtl="0" eaLnBrk="0" fontAlgn="base" hangingPunct="0">
              <a:spcBef>
                <a:spcPct val="35000"/>
              </a:spcBef>
              <a:spcAft>
                <a:spcPct val="0"/>
              </a:spcAft>
              <a:buSzPct val="85000"/>
              <a:buChar char="•"/>
              <a:defRPr sz="2200">
                <a:solidFill>
                  <a:schemeClr val="tx1"/>
                </a:solidFill>
                <a:latin typeface="+mn-lt"/>
                <a:cs typeface="+mn-cs"/>
              </a:defRPr>
            </a:lvl8pPr>
            <a:lvl9pPr marL="3886200" indent="-228600" algn="l" rtl="0" eaLnBrk="0" fontAlgn="base" hangingPunct="0">
              <a:spcBef>
                <a:spcPct val="35000"/>
              </a:spcBef>
              <a:spcAft>
                <a:spcPct val="0"/>
              </a:spcAft>
              <a:buSzPct val="85000"/>
              <a:buChar char="•"/>
              <a:defRPr sz="2200">
                <a:solidFill>
                  <a:schemeClr val="tx1"/>
                </a:solidFill>
                <a:latin typeface="+mn-lt"/>
                <a:cs typeface="+mn-cs"/>
              </a:defRPr>
            </a:lvl9pPr>
          </a:lstStyle>
          <a:p>
            <a:pPr marL="0" indent="0" eaLnBrk="1" hangingPunct="1">
              <a:buNone/>
            </a:pPr>
            <a:r>
              <a:rPr lang="en-US" sz="2400" dirty="0" smtClean="0"/>
              <a:t>Links to RDA Toolkit at various levels, depending on cursor position when invoked</a:t>
            </a:r>
          </a:p>
          <a:p>
            <a:pPr lvl="1"/>
            <a:r>
              <a:rPr lang="en-US" sz="2400" dirty="0" smtClean="0"/>
              <a:t>MARC </a:t>
            </a:r>
            <a:r>
              <a:rPr lang="en-US" sz="2400" dirty="0"/>
              <a:t>Tag </a:t>
            </a:r>
            <a:r>
              <a:rPr lang="en-US" sz="2400" dirty="0" smtClean="0"/>
              <a:t>level</a:t>
            </a:r>
          </a:p>
          <a:p>
            <a:pPr lvl="1"/>
            <a:r>
              <a:rPr lang="en-US" sz="2400" dirty="0" smtClean="0"/>
              <a:t>Indicator </a:t>
            </a:r>
            <a:r>
              <a:rPr lang="en-US" sz="2400" dirty="0"/>
              <a:t>level</a:t>
            </a:r>
          </a:p>
          <a:p>
            <a:pPr lvl="1"/>
            <a:r>
              <a:rPr lang="en-US" sz="2400" dirty="0"/>
              <a:t>S</a:t>
            </a:r>
            <a:r>
              <a:rPr lang="en-US" sz="2400" dirty="0" smtClean="0"/>
              <a:t>ubfield </a:t>
            </a:r>
            <a:r>
              <a:rPr lang="en-US" sz="2400" dirty="0"/>
              <a:t>level</a:t>
            </a:r>
          </a:p>
          <a:p>
            <a:pPr lvl="1"/>
            <a:r>
              <a:rPr lang="en-US" sz="2400" dirty="0" smtClean="0"/>
              <a:t>MARC </a:t>
            </a:r>
            <a:r>
              <a:rPr lang="en-US" sz="2400" dirty="0"/>
              <a:t>tag and both indicators level, and optionally subfield </a:t>
            </a:r>
            <a:r>
              <a:rPr lang="en-US" sz="2400" dirty="0" smtClean="0"/>
              <a:t>level</a:t>
            </a:r>
          </a:p>
          <a:p>
            <a:pPr lvl="1"/>
            <a:r>
              <a:rPr lang="en-US" sz="2400" dirty="0" smtClean="0"/>
              <a:t>Uses Shift-F2 keys or menu command</a:t>
            </a:r>
            <a:endParaRPr lang="en-US" sz="2400" dirty="0"/>
          </a:p>
          <a:p>
            <a:pPr marL="57150" indent="0">
              <a:buNone/>
            </a:pPr>
            <a:r>
              <a:rPr lang="en-US" sz="2400" dirty="0" smtClean="0"/>
              <a:t>Bib and Authority records only</a:t>
            </a:r>
            <a:endParaRPr lang="en-US" sz="2400" dirty="0"/>
          </a:p>
        </p:txBody>
      </p:sp>
      <p:pic>
        <p:nvPicPr>
          <p:cNvPr id="1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3249" y="57150"/>
            <a:ext cx="685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1814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33350"/>
            <a:ext cx="8305800" cy="533400"/>
          </a:xfrm>
        </p:spPr>
        <p:txBody>
          <a:bodyPr/>
          <a:lstStyle/>
          <a:p>
            <a:r>
              <a:rPr lang="en-US" dirty="0" smtClean="0"/>
              <a:t>Link to RDA Toolkit from Cataloging</a:t>
            </a:r>
            <a:endParaRPr lang="en-US" dirty="0"/>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9049" y="152400"/>
            <a:ext cx="733425"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V:\Dev\Voyager\Development\Voyager 9.0\handoff\RDASysAdmi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838200"/>
            <a:ext cx="5320821" cy="3733800"/>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bwMode="auto">
          <a:xfrm>
            <a:off x="76200" y="1143000"/>
            <a:ext cx="4572000" cy="2362200"/>
          </a:xfrm>
          <a:prstGeom prst="roundRect">
            <a:avLst/>
          </a:prstGeom>
          <a:noFill/>
          <a:ln w="38100">
            <a:solidFill>
              <a:srgbClr val="6600CC"/>
            </a:solid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a typeface="MS PGothic"/>
              <a:cs typeface="Arial" pitchFamily="34" charset="0"/>
            </a:endParaRPr>
          </a:p>
        </p:txBody>
      </p:sp>
      <p:pic>
        <p:nvPicPr>
          <p:cNvPr id="1027" name="Picture 3" descr="V:\Dev\Voyager\Development\Voyager 9.0\handoff\RDACatalogingPref.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4367" y="1447800"/>
            <a:ext cx="5657850" cy="4343400"/>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le 12"/>
          <p:cNvSpPr/>
          <p:nvPr/>
        </p:nvSpPr>
        <p:spPr bwMode="auto">
          <a:xfrm>
            <a:off x="4191000" y="1732626"/>
            <a:ext cx="4572000" cy="1143000"/>
          </a:xfrm>
          <a:prstGeom prst="roundRect">
            <a:avLst/>
          </a:prstGeom>
          <a:noFill/>
          <a:ln w="38100">
            <a:solidFill>
              <a:srgbClr val="6600CC"/>
            </a:solid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a typeface="MS PGothic"/>
              <a:cs typeface="Arial" pitchFamily="34" charset="0"/>
            </a:endParaRPr>
          </a:p>
        </p:txBody>
      </p:sp>
      <p:pic>
        <p:nvPicPr>
          <p:cNvPr id="1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2759" y="57150"/>
            <a:ext cx="685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6861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33350"/>
            <a:ext cx="8305800" cy="533400"/>
          </a:xfrm>
        </p:spPr>
        <p:txBody>
          <a:bodyPr/>
          <a:lstStyle/>
          <a:p>
            <a:r>
              <a:rPr lang="en-US" dirty="0" smtClean="0"/>
              <a:t>Link to RDA Toolkit from Cataloging</a:t>
            </a:r>
            <a:endParaRPr lang="en-US" dirty="0"/>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9049" y="152400"/>
            <a:ext cx="733425"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V:\Dev\Voyager\Development\Voyager 9.0\handoff\RDACatalogingMen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9623" y="785811"/>
            <a:ext cx="6059487" cy="5667375"/>
          </a:xfrm>
          <a:prstGeom prst="rect">
            <a:avLst/>
          </a:prstGeom>
          <a:noFill/>
          <a:extLst>
            <a:ext uri="{909E8E84-426E-40DD-AFC4-6F175D3DCCD1}">
              <a14:hiddenFill xmlns:a14="http://schemas.microsoft.com/office/drawing/2010/main">
                <a:solidFill>
                  <a:srgbClr val="FFFFFF"/>
                </a:solidFill>
              </a14:hiddenFill>
            </a:ext>
          </a:extLst>
        </p:spPr>
      </p:pic>
      <p:sp>
        <p:nvSpPr>
          <p:cNvPr id="15" name="Rounded Rectangle 14"/>
          <p:cNvSpPr/>
          <p:nvPr/>
        </p:nvSpPr>
        <p:spPr bwMode="auto">
          <a:xfrm>
            <a:off x="1600200" y="3505198"/>
            <a:ext cx="2209800" cy="228600"/>
          </a:xfrm>
          <a:prstGeom prst="roundRect">
            <a:avLst/>
          </a:prstGeom>
          <a:noFill/>
          <a:ln w="38100">
            <a:solidFill>
              <a:srgbClr val="6600CC"/>
            </a:solid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a typeface="MS PGothic"/>
              <a:cs typeface="Arial" pitchFamily="34" charset="0"/>
            </a:endParaRPr>
          </a:p>
        </p:txBody>
      </p:sp>
      <p:pic>
        <p:nvPicPr>
          <p:cNvPr id="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2759" y="57150"/>
            <a:ext cx="685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686437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33350"/>
            <a:ext cx="8305800" cy="533400"/>
          </a:xfrm>
        </p:spPr>
        <p:txBody>
          <a:bodyPr/>
          <a:lstStyle/>
          <a:p>
            <a:r>
              <a:rPr lang="en-US" dirty="0" smtClean="0"/>
              <a:t>Link to RDA Toolkit from Cataloging</a:t>
            </a:r>
            <a:endParaRPr lang="en-US" dirty="0"/>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9049" y="152400"/>
            <a:ext cx="733425"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descr="V:\Dev\Voyager\Development\Voyager 9.0\handoff\RDACatalog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914400"/>
            <a:ext cx="8983663" cy="496901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2759" y="57150"/>
            <a:ext cx="685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832691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z="2800" smtClean="0"/>
              <a:t> Agenda</a:t>
            </a:r>
          </a:p>
        </p:txBody>
      </p:sp>
      <p:sp>
        <p:nvSpPr>
          <p:cNvPr id="21507" name="Rectangle 3"/>
          <p:cNvSpPr>
            <a:spLocks noGrp="1" noChangeArrowheads="1"/>
          </p:cNvSpPr>
          <p:nvPr>
            <p:ph type="body" idx="1"/>
          </p:nvPr>
        </p:nvSpPr>
        <p:spPr>
          <a:xfrm>
            <a:off x="501650" y="1163638"/>
            <a:ext cx="8140700" cy="5505450"/>
          </a:xfrm>
        </p:spPr>
        <p:txBody>
          <a:bodyPr/>
          <a:lstStyle/>
          <a:p>
            <a:pPr marL="457200" indent="-457200" eaLnBrk="1" hangingPunct="1">
              <a:buFont typeface="Times" pitchFamily="18" charset="0"/>
              <a:buChar char="•"/>
            </a:pPr>
            <a:r>
              <a:rPr lang="en-US" dirty="0" smtClean="0"/>
              <a:t>Batch Update features</a:t>
            </a:r>
          </a:p>
          <a:p>
            <a:pPr marL="457200" indent="-457200" eaLnBrk="1" hangingPunct="1">
              <a:buFont typeface="Times" pitchFamily="18" charset="0"/>
              <a:buChar char="•"/>
            </a:pPr>
            <a:r>
              <a:rPr lang="en-US" dirty="0" smtClean="0"/>
              <a:t>Circulation</a:t>
            </a:r>
          </a:p>
          <a:p>
            <a:pPr marL="457200" indent="-457200" eaLnBrk="1" hangingPunct="1">
              <a:buFont typeface="Times" pitchFamily="18" charset="0"/>
              <a:buChar char="•"/>
            </a:pPr>
            <a:r>
              <a:rPr lang="en-US" dirty="0" smtClean="0"/>
              <a:t>Primo / OPAC</a:t>
            </a:r>
          </a:p>
          <a:p>
            <a:pPr marL="457200" indent="-457200" eaLnBrk="1" hangingPunct="1">
              <a:buFont typeface="Times" pitchFamily="18" charset="0"/>
              <a:buChar char="•"/>
            </a:pPr>
            <a:r>
              <a:rPr lang="en-US" dirty="0" smtClean="0"/>
              <a:t>Cataloging </a:t>
            </a:r>
          </a:p>
          <a:p>
            <a:pPr marL="457200" indent="-457200" eaLnBrk="1" hangingPunct="1">
              <a:buFont typeface="Times" pitchFamily="18" charset="0"/>
              <a:buChar char="•"/>
            </a:pPr>
            <a:r>
              <a:rPr lang="en-US" dirty="0" smtClean="0">
                <a:solidFill>
                  <a:srgbClr val="79419C"/>
                </a:solidFill>
              </a:rPr>
              <a:t>Acquisitions</a:t>
            </a:r>
          </a:p>
          <a:p>
            <a:pPr marL="857250" lvl="1" indent="-457200" eaLnBrk="1" hangingPunct="1">
              <a:buFont typeface="Times" pitchFamily="18" charset="0"/>
              <a:buChar char="•"/>
            </a:pPr>
            <a:r>
              <a:rPr lang="en-US" dirty="0" smtClean="0">
                <a:solidFill>
                  <a:srgbClr val="79419C"/>
                </a:solidFill>
              </a:rPr>
              <a:t>Vendor Names</a:t>
            </a:r>
          </a:p>
          <a:p>
            <a:pPr marL="857250" lvl="1" indent="-457200" eaLnBrk="1" hangingPunct="1">
              <a:buFont typeface="Times" pitchFamily="18" charset="0"/>
              <a:buChar char="•"/>
            </a:pPr>
            <a:r>
              <a:rPr lang="en-US" dirty="0" smtClean="0">
                <a:solidFill>
                  <a:srgbClr val="79419C"/>
                </a:solidFill>
              </a:rPr>
              <a:t>P.O. Standard Number</a:t>
            </a:r>
          </a:p>
          <a:p>
            <a:pPr marL="857250" lvl="1" indent="-457200" eaLnBrk="1" hangingPunct="1">
              <a:buFont typeface="Times" pitchFamily="18" charset="0"/>
              <a:buChar char="•"/>
            </a:pPr>
            <a:r>
              <a:rPr lang="en-US" dirty="0" smtClean="0">
                <a:solidFill>
                  <a:srgbClr val="79419C"/>
                </a:solidFill>
              </a:rPr>
              <a:t>Currency Maintenance</a:t>
            </a:r>
          </a:p>
          <a:p>
            <a:pPr marL="457200" indent="-457200" eaLnBrk="1" hangingPunct="1">
              <a:buFont typeface="Times" pitchFamily="18" charset="0"/>
              <a:buChar char="•"/>
            </a:pPr>
            <a:r>
              <a:rPr lang="en-US" dirty="0" smtClean="0"/>
              <a:t>Other</a:t>
            </a:r>
          </a:p>
        </p:txBody>
      </p:sp>
      <p:pic>
        <p:nvPicPr>
          <p:cNvPr id="4" name="Picture 4" descr="g10_hi200_1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124200"/>
            <a:ext cx="1371600"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av4_hi200_1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3125788"/>
            <a:ext cx="1371600" cy="182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av7_hi200_1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1219200"/>
            <a:ext cx="1371600"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voyager-squar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1219200"/>
            <a:ext cx="13716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374773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Alternate Vendor Names</a:t>
            </a:r>
            <a:endParaRPr lang="en-US" dirty="0"/>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066800"/>
            <a:ext cx="6505575"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757" y="4019550"/>
            <a:ext cx="78390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2400" y="91440"/>
            <a:ext cx="59055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bwMode="auto">
          <a:xfrm>
            <a:off x="5791200" y="2514600"/>
            <a:ext cx="1447799" cy="342900"/>
          </a:xfrm>
          <a:prstGeom prst="roundRect">
            <a:avLst/>
          </a:prstGeom>
          <a:noFill/>
          <a:ln w="38100">
            <a:solidFill>
              <a:srgbClr val="6600CC"/>
            </a:solid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a typeface="MS PGothic"/>
              <a:cs typeface="Arial" pitchFamily="34" charset="0"/>
            </a:endParaRPr>
          </a:p>
        </p:txBody>
      </p:sp>
    </p:spTree>
    <p:extLst>
      <p:ext uri="{BB962C8B-B14F-4D97-AF65-F5344CB8AC3E}">
        <p14:creationId xmlns:p14="http://schemas.microsoft.com/office/powerpoint/2010/main" val="2173203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 Standard Number On P.O.</a:t>
            </a:r>
            <a:endParaRPr lang="en-US" dirty="0"/>
          </a:p>
        </p:txBody>
      </p:sp>
      <p:pic>
        <p:nvPicPr>
          <p:cNvPr id="184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838200"/>
            <a:ext cx="6629400" cy="5467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91440"/>
            <a:ext cx="59055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bwMode="auto">
          <a:xfrm>
            <a:off x="1295400" y="4495800"/>
            <a:ext cx="6019800" cy="1143000"/>
          </a:xfrm>
          <a:prstGeom prst="roundRect">
            <a:avLst/>
          </a:prstGeom>
          <a:noFill/>
          <a:ln w="38100">
            <a:solidFill>
              <a:srgbClr val="6600CC"/>
            </a:solid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a typeface="MS PGothic"/>
              <a:cs typeface="Arial" pitchFamily="34" charset="0"/>
            </a:endParaRPr>
          </a:p>
        </p:txBody>
      </p:sp>
    </p:spTree>
    <p:extLst>
      <p:ext uri="{BB962C8B-B14F-4D97-AF65-F5344CB8AC3E}">
        <p14:creationId xmlns:p14="http://schemas.microsoft.com/office/powerpoint/2010/main" val="1213791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Introducing Voyager Pick &amp; Scan 2.0</a:t>
            </a:r>
          </a:p>
        </p:txBody>
      </p:sp>
      <p:sp>
        <p:nvSpPr>
          <p:cNvPr id="3" name="Content Placeholder 2"/>
          <p:cNvSpPr>
            <a:spLocks noGrp="1"/>
          </p:cNvSpPr>
          <p:nvPr>
            <p:ph idx="1"/>
          </p:nvPr>
        </p:nvSpPr>
        <p:spPr>
          <a:xfrm>
            <a:off x="681507" y="1143000"/>
            <a:ext cx="7772400" cy="4525962"/>
          </a:xfrm>
        </p:spPr>
        <p:txBody>
          <a:bodyPr/>
          <a:lstStyle/>
          <a:p>
            <a:r>
              <a:rPr lang="en-US" sz="2400" dirty="0"/>
              <a:t>Pick and </a:t>
            </a:r>
            <a:r>
              <a:rPr lang="en-US" sz="2400" dirty="0" smtClean="0"/>
              <a:t>Scan</a:t>
            </a:r>
            <a:endParaRPr lang="en-US" sz="2400" dirty="0"/>
          </a:p>
          <a:p>
            <a:pPr lvl="1"/>
            <a:r>
              <a:rPr lang="en-US" sz="2000" dirty="0"/>
              <a:t>More update/delete </a:t>
            </a:r>
            <a:r>
              <a:rPr lang="en-US" sz="2000" dirty="0" smtClean="0"/>
              <a:t>options</a:t>
            </a:r>
          </a:p>
          <a:p>
            <a:pPr lvl="1"/>
            <a:r>
              <a:rPr lang="en-US" sz="2000" dirty="0" smtClean="0"/>
              <a:t>Options to delete empty holdings and bibs</a:t>
            </a:r>
            <a:endParaRPr lang="en-US" sz="2000" dirty="0"/>
          </a:p>
          <a:p>
            <a:pPr lvl="1"/>
            <a:r>
              <a:rPr lang="en-US" sz="2000" dirty="0"/>
              <a:t>Input by </a:t>
            </a:r>
            <a:r>
              <a:rPr lang="en-US" sz="2000" dirty="0" smtClean="0"/>
              <a:t>Item Barcode, Item </a:t>
            </a:r>
            <a:r>
              <a:rPr lang="en-US" sz="2000" dirty="0"/>
              <a:t>ID, MFHD ID, or Bib </a:t>
            </a:r>
            <a:r>
              <a:rPr lang="en-US" sz="2000" dirty="0" smtClean="0"/>
              <a:t>ID</a:t>
            </a:r>
          </a:p>
          <a:p>
            <a:pPr lvl="1"/>
            <a:r>
              <a:rPr lang="en-US" sz="2000" dirty="0" smtClean="0"/>
              <a:t>Ability to change related records</a:t>
            </a:r>
          </a:p>
          <a:p>
            <a:pPr lvl="1"/>
            <a:r>
              <a:rPr lang="en-US" sz="2000" dirty="0" smtClean="0"/>
              <a:t>Preview changes</a:t>
            </a:r>
            <a:endParaRPr lang="en-US" sz="2000" dirty="0"/>
          </a:p>
          <a:p>
            <a:pPr lvl="1"/>
            <a:r>
              <a:rPr lang="en-US" sz="2000" dirty="0"/>
              <a:t>New logging </a:t>
            </a:r>
            <a:r>
              <a:rPr lang="en-US" sz="2000" dirty="0" smtClean="0"/>
              <a:t>options</a:t>
            </a:r>
          </a:p>
          <a:p>
            <a:pPr lvl="1"/>
            <a:r>
              <a:rPr lang="en-US" sz="2000" dirty="0" smtClean="0"/>
              <a:t>Manage logs via the clients</a:t>
            </a:r>
          </a:p>
          <a:p>
            <a:pPr marL="0" indent="0">
              <a:buNone/>
            </a:pPr>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133350"/>
            <a:ext cx="7620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4375" y="152400"/>
            <a:ext cx="733425"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8780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New ISO Currencies</a:t>
            </a:r>
            <a:endParaRPr lang="en-US"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9688" y="1119188"/>
            <a:ext cx="6524625" cy="461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91440"/>
            <a:ext cx="59055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2562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z="2800" smtClean="0"/>
              <a:t> Agenda</a:t>
            </a:r>
          </a:p>
        </p:txBody>
      </p:sp>
      <p:sp>
        <p:nvSpPr>
          <p:cNvPr id="22531" name="Rectangle 3"/>
          <p:cNvSpPr>
            <a:spLocks noGrp="1" noChangeArrowheads="1"/>
          </p:cNvSpPr>
          <p:nvPr>
            <p:ph type="body" idx="1"/>
          </p:nvPr>
        </p:nvSpPr>
        <p:spPr>
          <a:xfrm>
            <a:off x="395288" y="836613"/>
            <a:ext cx="8140700" cy="5832475"/>
          </a:xfrm>
        </p:spPr>
        <p:txBody>
          <a:bodyPr/>
          <a:lstStyle/>
          <a:p>
            <a:pPr marL="457200" indent="-457200" eaLnBrk="1" hangingPunct="1">
              <a:buFont typeface="Times" pitchFamily="18" charset="0"/>
              <a:buChar char="•"/>
            </a:pPr>
            <a:r>
              <a:rPr lang="en-US" sz="2000" dirty="0" smtClean="0"/>
              <a:t>Batch Update features</a:t>
            </a:r>
          </a:p>
          <a:p>
            <a:pPr marL="457200" indent="-457200" eaLnBrk="1" hangingPunct="1">
              <a:buFont typeface="Times" pitchFamily="18" charset="0"/>
              <a:buChar char="•"/>
            </a:pPr>
            <a:r>
              <a:rPr lang="en-US" sz="2000" dirty="0" smtClean="0"/>
              <a:t>Circulation</a:t>
            </a:r>
          </a:p>
          <a:p>
            <a:pPr marL="457200" indent="-457200" eaLnBrk="1" hangingPunct="1">
              <a:buFont typeface="Times" pitchFamily="18" charset="0"/>
              <a:buChar char="•"/>
            </a:pPr>
            <a:r>
              <a:rPr lang="en-US" sz="2000" dirty="0" smtClean="0"/>
              <a:t>Primo / OPAC </a:t>
            </a:r>
          </a:p>
          <a:p>
            <a:pPr marL="457200" indent="-457200" eaLnBrk="1" hangingPunct="1">
              <a:buFont typeface="Times" pitchFamily="18" charset="0"/>
              <a:buChar char="•"/>
            </a:pPr>
            <a:r>
              <a:rPr lang="en-US" sz="2000" dirty="0" smtClean="0"/>
              <a:t>Cataloging </a:t>
            </a:r>
          </a:p>
          <a:p>
            <a:pPr marL="457200" indent="-457200" eaLnBrk="1" hangingPunct="1">
              <a:buFont typeface="Times" pitchFamily="18" charset="0"/>
              <a:buChar char="•"/>
            </a:pPr>
            <a:r>
              <a:rPr lang="en-US" sz="2000" dirty="0" smtClean="0"/>
              <a:t>Acquisitions</a:t>
            </a:r>
          </a:p>
          <a:p>
            <a:pPr marL="457200" indent="-457200" eaLnBrk="1" hangingPunct="1">
              <a:buFont typeface="Times" pitchFamily="18" charset="0"/>
              <a:buChar char="•"/>
            </a:pPr>
            <a:r>
              <a:rPr lang="en-US" dirty="0" smtClean="0">
                <a:solidFill>
                  <a:srgbClr val="79419C"/>
                </a:solidFill>
              </a:rPr>
              <a:t>Other</a:t>
            </a:r>
          </a:p>
          <a:p>
            <a:pPr marL="857250" lvl="1" indent="-457200" eaLnBrk="1" hangingPunct="1">
              <a:buFont typeface="Times" pitchFamily="18" charset="0"/>
              <a:buChar char="•"/>
            </a:pPr>
            <a:r>
              <a:rPr lang="en-US" dirty="0" smtClean="0">
                <a:solidFill>
                  <a:srgbClr val="79419C"/>
                </a:solidFill>
              </a:rPr>
              <a:t>Media Booking (skipped)</a:t>
            </a:r>
          </a:p>
          <a:p>
            <a:pPr marL="1257300" lvl="2" indent="-457200" eaLnBrk="1" hangingPunct="1">
              <a:buFont typeface="Times" pitchFamily="18" charset="0"/>
              <a:buChar char="•"/>
            </a:pPr>
            <a:r>
              <a:rPr lang="en-US" sz="1600" dirty="0" smtClean="0">
                <a:solidFill>
                  <a:srgbClr val="79419C"/>
                </a:solidFill>
              </a:rPr>
              <a:t>Warnings</a:t>
            </a:r>
          </a:p>
          <a:p>
            <a:pPr marL="1257300" lvl="2" indent="-457200" eaLnBrk="1" hangingPunct="1">
              <a:buFont typeface="Times" pitchFamily="18" charset="0"/>
              <a:buChar char="•"/>
            </a:pPr>
            <a:r>
              <a:rPr lang="en-US" sz="1600" dirty="0" smtClean="0">
                <a:solidFill>
                  <a:srgbClr val="79419C"/>
                </a:solidFill>
              </a:rPr>
              <a:t>Display changes</a:t>
            </a:r>
          </a:p>
          <a:p>
            <a:pPr marL="1257300" lvl="2" indent="-457200" eaLnBrk="1" hangingPunct="1">
              <a:buFont typeface="Times" pitchFamily="18" charset="0"/>
              <a:buChar char="•"/>
            </a:pPr>
            <a:r>
              <a:rPr lang="en-US" sz="1600" dirty="0" smtClean="0">
                <a:solidFill>
                  <a:srgbClr val="79419C"/>
                </a:solidFill>
              </a:rPr>
              <a:t>Alerts</a:t>
            </a:r>
            <a:endParaRPr lang="en-US" dirty="0" smtClean="0">
              <a:solidFill>
                <a:srgbClr val="79419C"/>
              </a:solidFill>
            </a:endParaRPr>
          </a:p>
          <a:p>
            <a:pPr marL="857250" lvl="1" indent="-457200" eaLnBrk="1" hangingPunct="1">
              <a:buFont typeface="Times" pitchFamily="18" charset="0"/>
              <a:buChar char="•"/>
            </a:pPr>
            <a:r>
              <a:rPr lang="en-US" dirty="0" smtClean="0">
                <a:solidFill>
                  <a:srgbClr val="79419C"/>
                </a:solidFill>
              </a:rPr>
              <a:t>Standards</a:t>
            </a:r>
          </a:p>
          <a:p>
            <a:pPr marL="857250" lvl="1" indent="-457200" eaLnBrk="1" hangingPunct="1">
              <a:buFont typeface="Times" pitchFamily="18" charset="0"/>
              <a:buChar char="•"/>
            </a:pPr>
            <a:r>
              <a:rPr lang="en-US" dirty="0" smtClean="0">
                <a:solidFill>
                  <a:srgbClr val="79419C"/>
                </a:solidFill>
              </a:rPr>
              <a:t>Self-Check</a:t>
            </a:r>
          </a:p>
          <a:p>
            <a:pPr marL="857250" lvl="1" indent="-457200" eaLnBrk="1" hangingPunct="1">
              <a:buFont typeface="Times" pitchFamily="18" charset="0"/>
              <a:buChar char="•"/>
            </a:pPr>
            <a:r>
              <a:rPr lang="en-US" dirty="0" smtClean="0">
                <a:solidFill>
                  <a:srgbClr val="79419C"/>
                </a:solidFill>
              </a:rPr>
              <a:t>VIK</a:t>
            </a:r>
          </a:p>
        </p:txBody>
      </p:sp>
      <p:pic>
        <p:nvPicPr>
          <p:cNvPr id="4" name="Picture 4" descr="g10_hi200_1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124200"/>
            <a:ext cx="1371600"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av4_hi200_1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3125788"/>
            <a:ext cx="1371600" cy="182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av7_hi200_1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1219200"/>
            <a:ext cx="1371600"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voyager-squar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1219200"/>
            <a:ext cx="13716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54461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20650"/>
            <a:ext cx="8610600" cy="533400"/>
          </a:xfrm>
        </p:spPr>
        <p:txBody>
          <a:bodyPr/>
          <a:lstStyle/>
          <a:p>
            <a:r>
              <a:rPr lang="en-US" dirty="0" smtClean="0"/>
              <a:t>Advanced Booking Warning on Charge</a:t>
            </a:r>
            <a:endParaRPr lang="en-US" dirty="0"/>
          </a:p>
        </p:txBody>
      </p:sp>
      <p:pic>
        <p:nvPicPr>
          <p:cNvPr id="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0154" y="2327"/>
            <a:ext cx="74295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2837" y="26140"/>
            <a:ext cx="7429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V:\Dev\Voyager\Development\Voyager 9.0\handoff\AdvancedBookingWarningPeriodS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838200"/>
            <a:ext cx="4638675" cy="41052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V:\Dev\Voyager\Development\Voyager 9.0\handoff\AdvancedBookingAlertMediaOptio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4875" y="838200"/>
            <a:ext cx="4457700" cy="4419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Dev\Voyager\Development\Voyager 9.0\handoff\AdvancedBookingAlertMediaAlert.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45304" y="4419600"/>
            <a:ext cx="4572000" cy="2219325"/>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10"/>
          <p:cNvSpPr/>
          <p:nvPr/>
        </p:nvSpPr>
        <p:spPr bwMode="auto">
          <a:xfrm>
            <a:off x="1447800" y="4076700"/>
            <a:ext cx="3124200" cy="342900"/>
          </a:xfrm>
          <a:prstGeom prst="roundRect">
            <a:avLst/>
          </a:prstGeom>
          <a:noFill/>
          <a:ln w="38100">
            <a:solidFill>
              <a:srgbClr val="6600CC"/>
            </a:solid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a typeface="MS PGothic"/>
              <a:cs typeface="Arial" pitchFamily="34" charset="0"/>
            </a:endParaRPr>
          </a:p>
        </p:txBody>
      </p:sp>
      <p:sp>
        <p:nvSpPr>
          <p:cNvPr id="12" name="Rounded Rectangle 11"/>
          <p:cNvSpPr/>
          <p:nvPr/>
        </p:nvSpPr>
        <p:spPr bwMode="auto">
          <a:xfrm>
            <a:off x="6019800" y="2688570"/>
            <a:ext cx="2438400" cy="342900"/>
          </a:xfrm>
          <a:prstGeom prst="roundRect">
            <a:avLst/>
          </a:prstGeom>
          <a:noFill/>
          <a:ln w="38100">
            <a:solidFill>
              <a:srgbClr val="6600CC"/>
            </a:solid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a typeface="MS PGothic"/>
              <a:cs typeface="Arial" pitchFamily="34" charset="0"/>
            </a:endParaRPr>
          </a:p>
        </p:txBody>
      </p:sp>
    </p:spTree>
    <p:extLst>
      <p:ext uri="{BB962C8B-B14F-4D97-AF65-F5344CB8AC3E}">
        <p14:creationId xmlns:p14="http://schemas.microsoft.com/office/powerpoint/2010/main" val="2031371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Display of Equipment in Booking</a:t>
            </a:r>
            <a:endParaRPr lang="en-US" dirty="0"/>
          </a:p>
        </p:txBody>
      </p:sp>
      <p:pic>
        <p:nvPicPr>
          <p:cNvPr id="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250" y="76200"/>
            <a:ext cx="74295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V:\Dev\Voyager\Development\Voyager 9.0\handoff\DisplayEquipmentinBook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1038367"/>
            <a:ext cx="4495800" cy="4438650"/>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10"/>
          <p:cNvSpPr/>
          <p:nvPr/>
        </p:nvSpPr>
        <p:spPr bwMode="auto">
          <a:xfrm>
            <a:off x="1967552" y="2563503"/>
            <a:ext cx="1524000" cy="341107"/>
          </a:xfrm>
          <a:prstGeom prst="roundRect">
            <a:avLst/>
          </a:prstGeom>
          <a:noFill/>
          <a:ln w="38100">
            <a:solidFill>
              <a:srgbClr val="6600CC"/>
            </a:solid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a typeface="MS PGothic"/>
              <a:cs typeface="Arial" pitchFamily="34" charset="0"/>
            </a:endParaRPr>
          </a:p>
        </p:txBody>
      </p:sp>
      <p:sp>
        <p:nvSpPr>
          <p:cNvPr id="3" name="Rectangle 2"/>
          <p:cNvSpPr/>
          <p:nvPr/>
        </p:nvSpPr>
        <p:spPr>
          <a:xfrm>
            <a:off x="4972334" y="1165394"/>
            <a:ext cx="4038600" cy="4785926"/>
          </a:xfrm>
          <a:prstGeom prst="rect">
            <a:avLst/>
          </a:prstGeom>
        </p:spPr>
        <p:txBody>
          <a:bodyPr wrap="square">
            <a:spAutoFit/>
          </a:bodyPr>
          <a:lstStyle/>
          <a:p>
            <a:pPr marL="0" lvl="2"/>
            <a:r>
              <a:rPr lang="en-US" sz="2000" dirty="0" smtClean="0"/>
              <a:t>Effective in:</a:t>
            </a:r>
          </a:p>
          <a:p>
            <a:pPr marL="0" lvl="2" indent="-171450">
              <a:buFont typeface="Arial" pitchFamily="34" charset="0"/>
              <a:buChar char="•"/>
            </a:pPr>
            <a:r>
              <a:rPr lang="en-US" sz="2000" dirty="0" smtClean="0"/>
              <a:t>“</a:t>
            </a:r>
            <a:r>
              <a:rPr lang="en-US" sz="2000" dirty="0"/>
              <a:t>Equipment” tab of the </a:t>
            </a:r>
            <a:r>
              <a:rPr lang="en-US" sz="2000" dirty="0" smtClean="0"/>
              <a:t>standard booking form</a:t>
            </a:r>
          </a:p>
          <a:p>
            <a:pPr marL="0" lvl="2" indent="-171450">
              <a:buFont typeface="Arial" pitchFamily="34" charset="0"/>
              <a:buChar char="•"/>
            </a:pPr>
            <a:r>
              <a:rPr lang="en-US" sz="2000" dirty="0"/>
              <a:t>“Equipment” tab of the Immediate </a:t>
            </a:r>
            <a:r>
              <a:rPr lang="en-US" sz="2000" dirty="0" smtClean="0"/>
              <a:t>Pickup Booking </a:t>
            </a:r>
            <a:r>
              <a:rPr lang="en-US" sz="2000" dirty="0"/>
              <a:t>form</a:t>
            </a:r>
          </a:p>
          <a:p>
            <a:pPr marL="0" lvl="2" indent="-171450">
              <a:buFont typeface="Arial" pitchFamily="34" charset="0"/>
              <a:buChar char="•"/>
            </a:pPr>
            <a:r>
              <a:rPr lang="en-US" sz="2000" dirty="0"/>
              <a:t>“Equipment” panel of the booking </a:t>
            </a:r>
            <a:r>
              <a:rPr lang="en-US" sz="2000" dirty="0" smtClean="0"/>
              <a:t>wizard</a:t>
            </a:r>
          </a:p>
          <a:p>
            <a:pPr marL="0" lvl="2" indent="-171450">
              <a:buFont typeface="Arial" pitchFamily="34" charset="0"/>
              <a:buChar char="•"/>
            </a:pPr>
            <a:r>
              <a:rPr lang="en-US" sz="2000" dirty="0"/>
              <a:t>“Select Equipment for Booking” </a:t>
            </a:r>
            <a:r>
              <a:rPr lang="en-US" sz="2000" dirty="0" smtClean="0"/>
              <a:t>form</a:t>
            </a:r>
          </a:p>
          <a:p>
            <a:pPr marL="0" lvl="2" indent="-171450">
              <a:buFont typeface="Arial" pitchFamily="34" charset="0"/>
              <a:buChar char="•"/>
            </a:pPr>
            <a:r>
              <a:rPr lang="en-US" sz="2000" dirty="0" smtClean="0"/>
              <a:t>“</a:t>
            </a:r>
            <a:r>
              <a:rPr lang="en-US" sz="2000" dirty="0"/>
              <a:t>Add Equipment Type to Booking” form</a:t>
            </a:r>
          </a:p>
          <a:p>
            <a:pPr lvl="2"/>
            <a:endParaRPr lang="en-US" sz="1000" dirty="0"/>
          </a:p>
        </p:txBody>
      </p:sp>
    </p:spTree>
    <p:extLst>
      <p:ext uri="{BB962C8B-B14F-4D97-AF65-F5344CB8AC3E}">
        <p14:creationId xmlns:p14="http://schemas.microsoft.com/office/powerpoint/2010/main" val="2859660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20650"/>
            <a:ext cx="8610600" cy="533400"/>
          </a:xfrm>
        </p:spPr>
        <p:txBody>
          <a:bodyPr/>
          <a:lstStyle/>
          <a:p>
            <a:r>
              <a:rPr lang="en-US" dirty="0" smtClean="0"/>
              <a:t>Display of Equipment Barcode in Booking</a:t>
            </a:r>
            <a:endParaRPr lang="en-US" dirty="0"/>
          </a:p>
        </p:txBody>
      </p:sp>
      <p:pic>
        <p:nvPicPr>
          <p:cNvPr id="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250" y="76200"/>
            <a:ext cx="74295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V:\Dev\Voyager\Development\Voyager 9.0\handoff\DisplayEquipmentBookingBarcod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90600"/>
            <a:ext cx="5505450" cy="4105275"/>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bwMode="auto">
          <a:xfrm>
            <a:off x="2286000" y="3124200"/>
            <a:ext cx="1219200" cy="1196410"/>
          </a:xfrm>
          <a:prstGeom prst="roundRect">
            <a:avLst/>
          </a:prstGeom>
          <a:noFill/>
          <a:ln w="38100">
            <a:solidFill>
              <a:srgbClr val="6600CC"/>
            </a:solid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a typeface="MS PGothic"/>
              <a:cs typeface="Arial" pitchFamily="34" charset="0"/>
            </a:endParaRPr>
          </a:p>
        </p:txBody>
      </p:sp>
      <p:sp>
        <p:nvSpPr>
          <p:cNvPr id="10" name="TextBox 9"/>
          <p:cNvSpPr txBox="1"/>
          <p:nvPr/>
        </p:nvSpPr>
        <p:spPr>
          <a:xfrm>
            <a:off x="5943600" y="1210101"/>
            <a:ext cx="2524125" cy="2308324"/>
          </a:xfrm>
          <a:prstGeom prst="rect">
            <a:avLst/>
          </a:prstGeom>
          <a:noFill/>
        </p:spPr>
        <p:txBody>
          <a:bodyPr wrap="square" rtlCol="0">
            <a:spAutoFit/>
          </a:bodyPr>
          <a:lstStyle/>
          <a:p>
            <a:r>
              <a:rPr lang="en-US" sz="2400" dirty="0" smtClean="0"/>
              <a:t>Automatically expand barcode column to display largest value</a:t>
            </a:r>
            <a:endParaRPr lang="en-US" sz="24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7137" y="3493404"/>
            <a:ext cx="4462463"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ounded Rectangle 10"/>
          <p:cNvSpPr/>
          <p:nvPr/>
        </p:nvSpPr>
        <p:spPr bwMode="auto">
          <a:xfrm>
            <a:off x="4267200" y="4800600"/>
            <a:ext cx="1295400" cy="685800"/>
          </a:xfrm>
          <a:prstGeom prst="roundRect">
            <a:avLst/>
          </a:prstGeom>
          <a:noFill/>
          <a:ln w="38100">
            <a:solidFill>
              <a:srgbClr val="6600CC"/>
            </a:solid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a typeface="MS PGothic"/>
              <a:cs typeface="Arial" pitchFamily="34" charset="0"/>
            </a:endParaRPr>
          </a:p>
        </p:txBody>
      </p:sp>
    </p:spTree>
    <p:extLst>
      <p:ext uri="{BB962C8B-B14F-4D97-AF65-F5344CB8AC3E}">
        <p14:creationId xmlns:p14="http://schemas.microsoft.com/office/powerpoint/2010/main" val="2475333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20650"/>
            <a:ext cx="8610600" cy="533400"/>
          </a:xfrm>
        </p:spPr>
        <p:txBody>
          <a:bodyPr/>
          <a:lstStyle/>
          <a:p>
            <a:r>
              <a:rPr lang="en-US" dirty="0" smtClean="0"/>
              <a:t>Booking Warning Interval Options in Media</a:t>
            </a:r>
            <a:endParaRPr lang="en-US" dirty="0"/>
          </a:p>
        </p:txBody>
      </p:sp>
      <p:pic>
        <p:nvPicPr>
          <p:cNvPr id="7"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50459"/>
            <a:ext cx="74295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2837" y="26140"/>
            <a:ext cx="7429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V:\Dev\Voyager\Development\Voyager 9.0\handoff\AdvancedBookingWarningPeriodS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858981"/>
            <a:ext cx="4638675" cy="4105275"/>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10"/>
          <p:cNvSpPr/>
          <p:nvPr/>
        </p:nvSpPr>
        <p:spPr bwMode="auto">
          <a:xfrm>
            <a:off x="990600" y="1524000"/>
            <a:ext cx="2286000" cy="762000"/>
          </a:xfrm>
          <a:prstGeom prst="roundRect">
            <a:avLst/>
          </a:prstGeom>
          <a:noFill/>
          <a:ln w="38100">
            <a:solidFill>
              <a:srgbClr val="6600CC"/>
            </a:solid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a typeface="MS PGothic"/>
              <a:cs typeface="Arial" pitchFamily="34" charset="0"/>
            </a:endParaRPr>
          </a:p>
        </p:txBody>
      </p:sp>
      <p:sp>
        <p:nvSpPr>
          <p:cNvPr id="3" name="TextBox 2"/>
          <p:cNvSpPr txBox="1"/>
          <p:nvPr/>
        </p:nvSpPr>
        <p:spPr>
          <a:xfrm>
            <a:off x="5638800" y="1219200"/>
            <a:ext cx="2654037" cy="2492990"/>
          </a:xfrm>
          <a:prstGeom prst="rect">
            <a:avLst/>
          </a:prstGeom>
          <a:noFill/>
        </p:spPr>
        <p:txBody>
          <a:bodyPr wrap="square" rtlCol="0">
            <a:spAutoFit/>
          </a:bodyPr>
          <a:lstStyle/>
          <a:p>
            <a:r>
              <a:rPr lang="en-US" sz="2400" dirty="0" smtClean="0"/>
              <a:t>Interval Scale Options:</a:t>
            </a:r>
          </a:p>
          <a:p>
            <a:pPr marL="285750" indent="-285750">
              <a:buFont typeface="Arial" pitchFamily="34" charset="0"/>
              <a:buChar char="•"/>
            </a:pPr>
            <a:r>
              <a:rPr lang="en-US" sz="2400" dirty="0" smtClean="0"/>
              <a:t>Minutes</a:t>
            </a:r>
          </a:p>
          <a:p>
            <a:pPr marL="285750" indent="-285750">
              <a:buFont typeface="Arial" pitchFamily="34" charset="0"/>
              <a:buChar char="•"/>
            </a:pPr>
            <a:r>
              <a:rPr lang="en-US" sz="2400" dirty="0" smtClean="0"/>
              <a:t>Hours</a:t>
            </a:r>
          </a:p>
          <a:p>
            <a:pPr marL="285750" indent="-285750">
              <a:buFont typeface="Arial" pitchFamily="34" charset="0"/>
              <a:buChar char="•"/>
            </a:pPr>
            <a:r>
              <a:rPr lang="en-US" sz="2400" dirty="0" smtClean="0"/>
              <a:t>Days</a:t>
            </a:r>
            <a:endParaRPr lang="en-US" sz="2400" dirty="0"/>
          </a:p>
        </p:txBody>
      </p:sp>
    </p:spTree>
    <p:extLst>
      <p:ext uri="{BB962C8B-B14F-4D97-AF65-F5344CB8AC3E}">
        <p14:creationId xmlns:p14="http://schemas.microsoft.com/office/powerpoint/2010/main" val="1228225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Display Media Title on Day View in MS</a:t>
            </a:r>
            <a:endParaRPr lang="en-US" dirty="0"/>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1066800"/>
            <a:ext cx="82550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62000" y="4343400"/>
            <a:ext cx="7543800" cy="1631216"/>
          </a:xfrm>
          <a:prstGeom prst="rect">
            <a:avLst/>
          </a:prstGeom>
          <a:noFill/>
        </p:spPr>
        <p:txBody>
          <a:bodyPr wrap="square" rtlCol="0">
            <a:spAutoFit/>
          </a:bodyPr>
          <a:lstStyle/>
          <a:p>
            <a:pPr marL="285750" indent="-285750">
              <a:buFont typeface="Arial" pitchFamily="34" charset="0"/>
              <a:buChar char="•"/>
            </a:pPr>
            <a:r>
              <a:rPr lang="en-US" sz="2000" dirty="0" smtClean="0"/>
              <a:t>A single media item will display the title on Day View</a:t>
            </a:r>
          </a:p>
          <a:p>
            <a:pPr marL="285750" indent="-285750">
              <a:buFont typeface="Arial" pitchFamily="34" charset="0"/>
              <a:buChar char="•"/>
            </a:pPr>
            <a:r>
              <a:rPr lang="en-US" sz="2000" dirty="0" smtClean="0"/>
              <a:t>Message displays if there are multiple titles</a:t>
            </a:r>
          </a:p>
          <a:p>
            <a:pPr marL="285750" indent="-285750">
              <a:buFont typeface="Arial" pitchFamily="34" charset="0"/>
              <a:buChar char="•"/>
            </a:pPr>
            <a:r>
              <a:rPr lang="en-US" sz="2000" dirty="0" smtClean="0"/>
              <a:t>Message displays if there are no media items in the booking </a:t>
            </a:r>
            <a:endParaRPr lang="en-US" sz="2000" dirty="0"/>
          </a:p>
        </p:txBody>
      </p:sp>
      <p:pic>
        <p:nvPicPr>
          <p:cNvPr id="7"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76200"/>
            <a:ext cx="74295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bwMode="auto">
          <a:xfrm>
            <a:off x="4191001" y="1981200"/>
            <a:ext cx="1828800" cy="2057400"/>
          </a:xfrm>
          <a:prstGeom prst="roundRect">
            <a:avLst/>
          </a:prstGeom>
          <a:noFill/>
          <a:ln w="38100">
            <a:solidFill>
              <a:srgbClr val="6600CC"/>
            </a:solid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a typeface="MS PGothic"/>
              <a:cs typeface="Arial" pitchFamily="34" charset="0"/>
            </a:endParaRPr>
          </a:p>
        </p:txBody>
      </p:sp>
    </p:spTree>
    <p:extLst>
      <p:ext uri="{BB962C8B-B14F-4D97-AF65-F5344CB8AC3E}">
        <p14:creationId xmlns:p14="http://schemas.microsoft.com/office/powerpoint/2010/main" val="3150423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Media’s Day View Customizable</a:t>
            </a:r>
            <a:endParaRPr lang="en-US"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113166"/>
            <a:ext cx="4712893" cy="4754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33400" y="1238250"/>
            <a:ext cx="3657600" cy="4185761"/>
          </a:xfrm>
          <a:prstGeom prst="rect">
            <a:avLst/>
          </a:prstGeom>
        </p:spPr>
        <p:txBody>
          <a:bodyPr wrap="square">
            <a:spAutoFit/>
          </a:bodyPr>
          <a:lstStyle/>
          <a:p>
            <a:pPr lvl="1"/>
            <a:r>
              <a:rPr lang="en-US" sz="2800" b="1" dirty="0" smtClean="0">
                <a:solidFill>
                  <a:srgbClr val="7030A0"/>
                </a:solidFill>
              </a:rPr>
              <a:t>You</a:t>
            </a:r>
            <a:r>
              <a:rPr lang="en-US" sz="2800" dirty="0" smtClean="0"/>
              <a:t> can control</a:t>
            </a:r>
          </a:p>
          <a:p>
            <a:pPr marL="914400" lvl="1" indent="-457200">
              <a:buFont typeface="Arial" pitchFamily="34" charset="0"/>
              <a:buChar char="•"/>
            </a:pPr>
            <a:r>
              <a:rPr lang="en-US" sz="2800" dirty="0" smtClean="0"/>
              <a:t>Which </a:t>
            </a:r>
            <a:r>
              <a:rPr lang="en-US" sz="2800" dirty="0"/>
              <a:t>fields display</a:t>
            </a:r>
          </a:p>
          <a:p>
            <a:pPr marL="914400" lvl="1" indent="-457200">
              <a:buFont typeface="Arial" pitchFamily="34" charset="0"/>
              <a:buChar char="•"/>
            </a:pPr>
            <a:r>
              <a:rPr lang="en-US" sz="2800" dirty="0"/>
              <a:t>Order of fields in </a:t>
            </a:r>
            <a:r>
              <a:rPr lang="en-US" sz="2800" dirty="0" smtClean="0"/>
              <a:t>display</a:t>
            </a:r>
          </a:p>
          <a:p>
            <a:pPr marL="914400" lvl="1" indent="-457200">
              <a:buFont typeface="Arial" pitchFamily="34" charset="0"/>
              <a:buChar char="•"/>
            </a:pPr>
            <a:r>
              <a:rPr lang="en-US" sz="2800" dirty="0" smtClean="0"/>
              <a:t>Which statuses display</a:t>
            </a:r>
            <a:endParaRPr lang="en-US" sz="2800" dirty="0"/>
          </a:p>
        </p:txBody>
      </p:sp>
      <p:pic>
        <p:nvPicPr>
          <p:cNvPr id="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1450" y="76200"/>
            <a:ext cx="74295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0934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Color-code MS Tabs When Data Is Present</a:t>
            </a:r>
            <a:endParaRPr lang="en-US" dirty="0"/>
          </a:p>
        </p:txBody>
      </p:sp>
      <p:sp>
        <p:nvSpPr>
          <p:cNvPr id="5" name="TextBox 4"/>
          <p:cNvSpPr txBox="1"/>
          <p:nvPr/>
        </p:nvSpPr>
        <p:spPr>
          <a:xfrm>
            <a:off x="1219200" y="1143000"/>
            <a:ext cx="3886200" cy="1015663"/>
          </a:xfrm>
          <a:prstGeom prst="rect">
            <a:avLst/>
          </a:prstGeom>
          <a:noFill/>
        </p:spPr>
        <p:txBody>
          <a:bodyPr wrap="square" rtlCol="0">
            <a:spAutoFit/>
          </a:bodyPr>
          <a:lstStyle/>
          <a:p>
            <a:r>
              <a:rPr lang="en-US" sz="2000" dirty="0" smtClean="0"/>
              <a:t>Set your preference, just like the </a:t>
            </a:r>
            <a:r>
              <a:rPr lang="en-US" sz="2000" dirty="0" smtClean="0">
                <a:solidFill>
                  <a:srgbClr val="6600CC"/>
                </a:solidFill>
              </a:rPr>
              <a:t>tab coloring </a:t>
            </a:r>
            <a:r>
              <a:rPr lang="en-US" sz="2000" dirty="0" smtClean="0"/>
              <a:t>in Acquisitions</a:t>
            </a:r>
            <a:endParaRPr lang="en-US" sz="2000" dirty="0"/>
          </a:p>
        </p:txBody>
      </p:sp>
      <p:pic>
        <p:nvPicPr>
          <p:cNvPr id="245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8443" y="914400"/>
            <a:ext cx="3048000" cy="190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971800"/>
            <a:ext cx="7574477" cy="2545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6250" y="76200"/>
            <a:ext cx="74295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le 8"/>
          <p:cNvSpPr/>
          <p:nvPr/>
        </p:nvSpPr>
        <p:spPr bwMode="auto">
          <a:xfrm>
            <a:off x="1066800" y="3810000"/>
            <a:ext cx="4876800" cy="434410"/>
          </a:xfrm>
          <a:prstGeom prst="roundRect">
            <a:avLst/>
          </a:prstGeom>
          <a:noFill/>
          <a:ln w="38100">
            <a:solidFill>
              <a:srgbClr val="6600CC"/>
            </a:solid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a typeface="MS PGothic"/>
              <a:cs typeface="Arial" pitchFamily="34" charset="0"/>
            </a:endParaRPr>
          </a:p>
        </p:txBody>
      </p:sp>
    </p:spTree>
    <p:extLst>
      <p:ext uri="{BB962C8B-B14F-4D97-AF65-F5344CB8AC3E}">
        <p14:creationId xmlns:p14="http://schemas.microsoft.com/office/powerpoint/2010/main" val="2861606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Patron Counters and Bookings</a:t>
            </a:r>
            <a:endParaRPr lang="en-US" dirty="0"/>
          </a:p>
        </p:txBody>
      </p:sp>
      <p:sp>
        <p:nvSpPr>
          <p:cNvPr id="3" name="Content Placeholder 2"/>
          <p:cNvSpPr>
            <a:spLocks noGrp="1"/>
          </p:cNvSpPr>
          <p:nvPr>
            <p:ph idx="1"/>
          </p:nvPr>
        </p:nvSpPr>
        <p:spPr>
          <a:xfrm>
            <a:off x="685800" y="990600"/>
            <a:ext cx="7772400" cy="4525962"/>
          </a:xfrm>
        </p:spPr>
        <p:txBody>
          <a:bodyPr/>
          <a:lstStyle/>
          <a:p>
            <a:r>
              <a:rPr lang="en-US" dirty="0" smtClean="0"/>
              <a:t>Summary display of patron counters and booking activity</a:t>
            </a:r>
          </a:p>
          <a:p>
            <a:endParaRPr lang="en-US" dirty="0"/>
          </a:p>
        </p:txBody>
      </p:sp>
      <p:pic>
        <p:nvPicPr>
          <p:cNvPr id="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250" y="76200"/>
            <a:ext cx="74295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752599"/>
            <a:ext cx="8686800" cy="4616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8891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20650"/>
            <a:ext cx="8229600" cy="533400"/>
          </a:xfrm>
        </p:spPr>
        <p:txBody>
          <a:bodyPr/>
          <a:lstStyle/>
          <a:p>
            <a:r>
              <a:rPr lang="en-US" dirty="0" smtClean="0"/>
              <a:t>Introducing Pick &amp; Scan 2.0</a:t>
            </a:r>
            <a:endParaRPr lang="en-US" dirty="0"/>
          </a:p>
        </p:txBody>
      </p:sp>
      <p:sp>
        <p:nvSpPr>
          <p:cNvPr id="3" name="Content Placeholder 2"/>
          <p:cNvSpPr>
            <a:spLocks noGrp="1"/>
          </p:cNvSpPr>
          <p:nvPr>
            <p:ph idx="1"/>
          </p:nvPr>
        </p:nvSpPr>
        <p:spPr>
          <a:xfrm>
            <a:off x="381000" y="914400"/>
            <a:ext cx="8229600" cy="4525962"/>
          </a:xfrm>
        </p:spPr>
        <p:txBody>
          <a:bodyPr/>
          <a:lstStyle/>
          <a:p>
            <a:r>
              <a:rPr lang="en-US" dirty="0" smtClean="0"/>
              <a:t>New update/delete options, new layout, new tabs</a:t>
            </a:r>
            <a:endParaRPr lang="en-US" dirty="0"/>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133350"/>
            <a:ext cx="7620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4375" y="152400"/>
            <a:ext cx="733425"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371599"/>
            <a:ext cx="8565016" cy="5257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881455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Display Item Status on Media Tab</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4589" y="1295399"/>
            <a:ext cx="6076950" cy="450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0050" y="76200"/>
            <a:ext cx="74295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bwMode="auto">
          <a:xfrm>
            <a:off x="1549758" y="2539821"/>
            <a:ext cx="838200" cy="342900"/>
          </a:xfrm>
          <a:prstGeom prst="roundRect">
            <a:avLst/>
          </a:prstGeom>
          <a:noFill/>
          <a:ln w="38100">
            <a:solidFill>
              <a:srgbClr val="6600CC"/>
            </a:solid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a typeface="MS PGothic"/>
              <a:cs typeface="Arial" pitchFamily="34" charset="0"/>
            </a:endParaRPr>
          </a:p>
        </p:txBody>
      </p:sp>
    </p:spTree>
    <p:extLst>
      <p:ext uri="{BB962C8B-B14F-4D97-AF65-F5344CB8AC3E}">
        <p14:creationId xmlns:p14="http://schemas.microsoft.com/office/powerpoint/2010/main" val="2366963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Display Patron Notes In Media Scheduling</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675" y="1338263"/>
            <a:ext cx="5962650" cy="418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3850" y="76200"/>
            <a:ext cx="74295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9659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0650"/>
            <a:ext cx="8229600" cy="533400"/>
          </a:xfrm>
        </p:spPr>
        <p:txBody>
          <a:bodyPr/>
          <a:lstStyle/>
          <a:p>
            <a:r>
              <a:rPr lang="en-US" dirty="0" smtClean="0"/>
              <a:t>Alert Staff When Lost Media Item Discharged</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2150" y="1219200"/>
            <a:ext cx="5219700" cy="410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8650" y="76200"/>
            <a:ext cx="74295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1246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0650"/>
            <a:ext cx="8229600" cy="533400"/>
          </a:xfrm>
        </p:spPr>
        <p:txBody>
          <a:bodyPr/>
          <a:lstStyle/>
          <a:p>
            <a:r>
              <a:rPr lang="en-US" dirty="0" smtClean="0"/>
              <a:t>Discharge Alerts Based on Item/Equip. Status</a:t>
            </a:r>
            <a:endParaRPr lang="en-US" dirty="0"/>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066800"/>
            <a:ext cx="5105400" cy="4748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76200"/>
            <a:ext cx="74295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0588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 To Available Equipment When Booking</a:t>
            </a:r>
            <a:endParaRPr lang="en-US" dirty="0"/>
          </a:p>
        </p:txBody>
      </p:sp>
      <p:pic>
        <p:nvPicPr>
          <p:cNvPr id="266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995487"/>
            <a:ext cx="5486400" cy="398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909637"/>
            <a:ext cx="3962400"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6250" y="76200"/>
            <a:ext cx="74295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bwMode="auto">
          <a:xfrm>
            <a:off x="4724401" y="3910012"/>
            <a:ext cx="2133600" cy="357188"/>
          </a:xfrm>
          <a:prstGeom prst="roundRect">
            <a:avLst/>
          </a:prstGeom>
          <a:noFill/>
          <a:ln w="38100">
            <a:solidFill>
              <a:srgbClr val="6600CC"/>
            </a:solid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a typeface="MS PGothic"/>
              <a:cs typeface="Arial" pitchFamily="34" charset="0"/>
            </a:endParaRPr>
          </a:p>
        </p:txBody>
      </p:sp>
    </p:spTree>
    <p:extLst>
      <p:ext uri="{BB962C8B-B14F-4D97-AF65-F5344CB8AC3E}">
        <p14:creationId xmlns:p14="http://schemas.microsoft.com/office/powerpoint/2010/main" val="2686707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Remove SSN from MS Patron Display</a:t>
            </a:r>
            <a:endParaRPr lang="en-US"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1064448"/>
            <a:ext cx="5143982" cy="449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62000" y="1524000"/>
            <a:ext cx="2362200" cy="2862322"/>
          </a:xfrm>
          <a:prstGeom prst="rect">
            <a:avLst/>
          </a:prstGeom>
          <a:noFill/>
        </p:spPr>
        <p:txBody>
          <a:bodyPr wrap="square" rtlCol="0">
            <a:spAutoFit/>
          </a:bodyPr>
          <a:lstStyle/>
          <a:p>
            <a:pPr marL="285750" indent="-285750">
              <a:buFont typeface="Arial" pitchFamily="34" charset="0"/>
              <a:buChar char="•"/>
            </a:pPr>
            <a:r>
              <a:rPr lang="en-US" sz="2400" dirty="0" smtClean="0"/>
              <a:t>SSN search option removed</a:t>
            </a:r>
          </a:p>
          <a:p>
            <a:pPr marL="285750" indent="-285750">
              <a:buFont typeface="Arial" pitchFamily="34" charset="0"/>
              <a:buChar char="•"/>
            </a:pPr>
            <a:r>
              <a:rPr lang="en-US" sz="2400" dirty="0" smtClean="0"/>
              <a:t>SSN display removed from search results</a:t>
            </a:r>
          </a:p>
        </p:txBody>
      </p:sp>
      <p:pic>
        <p:nvPicPr>
          <p:cNvPr id="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3850" y="76200"/>
            <a:ext cx="74295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6850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ChangeArrowheads="1"/>
          </p:cNvSpPr>
          <p:nvPr>
            <p:ph type="title"/>
          </p:nvPr>
        </p:nvSpPr>
        <p:spPr/>
        <p:txBody>
          <a:bodyPr/>
          <a:lstStyle/>
          <a:p>
            <a:r>
              <a:rPr lang="en-US" dirty="0" smtClean="0"/>
              <a:t>Increasing Support for Standards</a:t>
            </a:r>
          </a:p>
        </p:txBody>
      </p:sp>
      <p:sp>
        <p:nvSpPr>
          <p:cNvPr id="64516" name="Rectangle 3"/>
          <p:cNvSpPr>
            <a:spLocks noGrp="1" noChangeArrowheads="1"/>
          </p:cNvSpPr>
          <p:nvPr>
            <p:ph type="body" idx="1"/>
          </p:nvPr>
        </p:nvSpPr>
        <p:spPr>
          <a:xfrm>
            <a:off x="457200" y="990600"/>
            <a:ext cx="7848600" cy="4953000"/>
          </a:xfrm>
        </p:spPr>
        <p:txBody>
          <a:bodyPr/>
          <a:lstStyle/>
          <a:p>
            <a:pPr eaLnBrk="1" hangingPunct="1"/>
            <a:r>
              <a:rPr lang="en-US" sz="2400" dirty="0"/>
              <a:t>Enrich content of </a:t>
            </a:r>
            <a:r>
              <a:rPr lang="en-US" sz="2400" dirty="0" err="1"/>
              <a:t>OpenURLs</a:t>
            </a:r>
            <a:r>
              <a:rPr lang="en-US" sz="2400" dirty="0"/>
              <a:t> created by </a:t>
            </a:r>
            <a:r>
              <a:rPr lang="en-US" sz="2400" dirty="0" smtClean="0"/>
              <a:t>Voyager</a:t>
            </a:r>
            <a:endParaRPr lang="en-US" sz="2400" dirty="0"/>
          </a:p>
          <a:p>
            <a:pPr eaLnBrk="1" hangingPunct="1"/>
            <a:r>
              <a:rPr lang="en-US" sz="2400" dirty="0"/>
              <a:t>Provide granular control over block options in SIP2</a:t>
            </a:r>
          </a:p>
          <a:p>
            <a:pPr eaLnBrk="1" hangingPunct="1"/>
            <a:r>
              <a:rPr lang="en-US" sz="2400" dirty="0"/>
              <a:t>Add patron birthdate to SIP2 messages</a:t>
            </a:r>
          </a:p>
          <a:p>
            <a:pPr eaLnBrk="1" hangingPunct="1"/>
            <a:r>
              <a:rPr lang="en-US" sz="2400" dirty="0" smtClean="0"/>
              <a:t>Add </a:t>
            </a:r>
            <a:r>
              <a:rPr lang="en-US" sz="2400" dirty="0"/>
              <a:t>option to customize on-screen messages in SIP2</a:t>
            </a:r>
          </a:p>
          <a:p>
            <a:pPr eaLnBrk="1" hangingPunct="1"/>
            <a:r>
              <a:rPr lang="en-US" sz="2400" dirty="0" smtClean="0"/>
              <a:t>Update ISO currencies supported in Voyager</a:t>
            </a:r>
          </a:p>
          <a:p>
            <a:pPr eaLnBrk="1" hangingPunct="1"/>
            <a:r>
              <a:rPr lang="en-US" sz="2400" dirty="0" smtClean="0"/>
              <a:t>MARC 21 tag table updates</a:t>
            </a:r>
          </a:p>
        </p:txBody>
      </p:sp>
    </p:spTree>
    <p:extLst>
      <p:ext uri="{BB962C8B-B14F-4D97-AF65-F5344CB8AC3E}">
        <p14:creationId xmlns:p14="http://schemas.microsoft.com/office/powerpoint/2010/main" val="2846590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 Item Blocks in Self Check</a:t>
            </a:r>
            <a:endParaRPr lang="en-US" dirty="0"/>
          </a:p>
        </p:txBody>
      </p:sp>
      <p:sp>
        <p:nvSpPr>
          <p:cNvPr id="3" name="Rectangle 2"/>
          <p:cNvSpPr/>
          <p:nvPr/>
        </p:nvSpPr>
        <p:spPr>
          <a:xfrm>
            <a:off x="76200" y="914400"/>
            <a:ext cx="8991600" cy="1708160"/>
          </a:xfrm>
          <a:prstGeom prst="rect">
            <a:avLst/>
          </a:prstGeom>
        </p:spPr>
        <p:txBody>
          <a:bodyPr wrap="square">
            <a:spAutoFit/>
          </a:bodyPr>
          <a:lstStyle/>
          <a:p>
            <a:pPr marL="285750" indent="-285750">
              <a:buFont typeface="Arial" pitchFamily="34" charset="0"/>
              <a:buChar char="•"/>
            </a:pPr>
            <a:r>
              <a:rPr lang="en-US" dirty="0" smtClean="0"/>
              <a:t>Pre-9.0, all self-check blocks were hardcoded</a:t>
            </a:r>
          </a:p>
          <a:p>
            <a:pPr marL="285750" indent="-285750">
              <a:buFont typeface="Arial" pitchFamily="34" charset="0"/>
              <a:buChar char="•"/>
            </a:pPr>
            <a:r>
              <a:rPr lang="en-US" dirty="0" smtClean="0"/>
              <a:t>Added </a:t>
            </a:r>
            <a:r>
              <a:rPr lang="en-US" dirty="0"/>
              <a:t>functionality to the </a:t>
            </a:r>
            <a:r>
              <a:rPr lang="en-US" dirty="0" smtClean="0"/>
              <a:t>SIP2 self-check </a:t>
            </a:r>
            <a:r>
              <a:rPr lang="en-US" dirty="0"/>
              <a:t>module to use the appropriate circulation profile to determine which item blocks may be automatically overridden by the </a:t>
            </a:r>
            <a:r>
              <a:rPr lang="en-US" dirty="0" smtClean="0"/>
              <a:t>self-check </a:t>
            </a:r>
            <a:r>
              <a:rPr lang="en-US" dirty="0"/>
              <a:t>module, rather than the </a:t>
            </a:r>
            <a:r>
              <a:rPr lang="en-US" dirty="0" smtClean="0"/>
              <a:t>hardcoded </a:t>
            </a:r>
            <a:r>
              <a:rPr lang="en-US" dirty="0"/>
              <a:t>set </a:t>
            </a:r>
            <a:r>
              <a:rPr lang="en-US" dirty="0" smtClean="0"/>
              <a:t>in use prior to 9.0.</a:t>
            </a:r>
          </a:p>
          <a:p>
            <a:r>
              <a:rPr lang="en-US" dirty="0" smtClean="0"/>
              <a:t>New blocks available in </a:t>
            </a:r>
            <a:r>
              <a:rPr lang="en-US" dirty="0" err="1" smtClean="0"/>
              <a:t>SelfCheck</a:t>
            </a:r>
            <a:r>
              <a:rPr lang="en-US" dirty="0" smtClean="0"/>
              <a:t>:</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209549821"/>
              </p:ext>
            </p:extLst>
          </p:nvPr>
        </p:nvGraphicFramePr>
        <p:xfrm>
          <a:off x="152400" y="2286000"/>
          <a:ext cx="8458200" cy="1619675"/>
        </p:xfrm>
        <a:graphic>
          <a:graphicData uri="http://schemas.openxmlformats.org/drawingml/2006/table">
            <a:tbl>
              <a:tblPr firstRow="1" bandRow="1">
                <a:tableStyleId>{5C22544A-7EE6-4342-B048-85BDC9FD1C3A}</a:tableStyleId>
              </a:tblPr>
              <a:tblGrid>
                <a:gridCol w="1752600"/>
                <a:gridCol w="6705600"/>
              </a:tblGrid>
              <a:tr h="148167">
                <a:tc>
                  <a:txBody>
                    <a:bodyPr/>
                    <a:lstStyle/>
                    <a:p>
                      <a:r>
                        <a:rPr lang="en-US" sz="1000" dirty="0" smtClean="0">
                          <a:latin typeface="Verdana" pitchFamily="34" charset="0"/>
                        </a:rPr>
                        <a:t>Block</a:t>
                      </a:r>
                      <a:r>
                        <a:rPr lang="en-US" sz="1000" baseline="0" dirty="0" smtClean="0">
                          <a:latin typeface="Verdana" pitchFamily="34" charset="0"/>
                        </a:rPr>
                        <a:t> Code</a:t>
                      </a:r>
                      <a:endParaRPr lang="en-US" sz="1000" dirty="0">
                        <a:latin typeface="Verdana" pitchFamily="34" charset="0"/>
                      </a:endParaRPr>
                    </a:p>
                  </a:txBody>
                  <a:tcPr/>
                </a:tc>
                <a:tc>
                  <a:txBody>
                    <a:bodyPr/>
                    <a:lstStyle/>
                    <a:p>
                      <a:r>
                        <a:rPr lang="en-US" sz="1000" dirty="0" smtClean="0">
                          <a:latin typeface="Verdana" pitchFamily="34" charset="0"/>
                        </a:rPr>
                        <a:t>Meaning</a:t>
                      </a:r>
                      <a:endParaRPr lang="en-US" sz="1000" dirty="0">
                        <a:latin typeface="Verdana" pitchFamily="34" charset="0"/>
                      </a:endParaRPr>
                    </a:p>
                  </a:txBody>
                  <a:tcPr/>
                </a:tc>
              </a:tr>
              <a:tr h="275167">
                <a:tc>
                  <a:txBody>
                    <a:bodyPr/>
                    <a:lstStyle/>
                    <a:p>
                      <a:r>
                        <a:rPr lang="en-US" sz="1000" dirty="0" smtClean="0">
                          <a:latin typeface="Verdana" pitchFamily="34" charset="0"/>
                        </a:rPr>
                        <a:t>43</a:t>
                      </a:r>
                      <a:endParaRPr lang="en-US" sz="1000" dirty="0">
                        <a:latin typeface="Verdana" pitchFamily="34" charset="0"/>
                      </a:endParaRPr>
                    </a:p>
                  </a:txBody>
                  <a:tcPr/>
                </a:tc>
                <a:tc>
                  <a:txBody>
                    <a:bodyPr/>
                    <a:lstStyle/>
                    <a:p>
                      <a:pPr marL="0" marR="0">
                        <a:spcBef>
                          <a:spcPts val="800"/>
                        </a:spcBef>
                        <a:spcAft>
                          <a:spcPts val="0"/>
                        </a:spcAft>
                      </a:pPr>
                      <a:r>
                        <a:rPr lang="en-US" sz="1000" dirty="0" smtClean="0">
                          <a:effectLst/>
                          <a:latin typeface="Verdana" pitchFamily="34" charset="0"/>
                          <a:ea typeface="Times New Roman"/>
                        </a:rPr>
                        <a:t>Item scheduled for a short loan request.</a:t>
                      </a:r>
                      <a:endParaRPr lang="en-US" sz="1000" dirty="0">
                        <a:effectLst/>
                        <a:latin typeface="Verdana" pitchFamily="34" charset="0"/>
                        <a:ea typeface="Times New Roman"/>
                      </a:endParaRPr>
                    </a:p>
                  </a:txBody>
                  <a:tcPr marL="68580" marR="68580" marT="0" marB="0"/>
                </a:tc>
              </a:tr>
              <a:tr h="275167">
                <a:tc>
                  <a:txBody>
                    <a:bodyPr/>
                    <a:lstStyle/>
                    <a:p>
                      <a:r>
                        <a:rPr lang="en-US" sz="1000" dirty="0" smtClean="0">
                          <a:latin typeface="Verdana" pitchFamily="34" charset="0"/>
                        </a:rPr>
                        <a:t>44</a:t>
                      </a:r>
                      <a:endParaRPr lang="en-US" sz="1000" dirty="0">
                        <a:latin typeface="Verdana" pitchFamily="34" charset="0"/>
                      </a:endParaRPr>
                    </a:p>
                  </a:txBody>
                  <a:tcPr/>
                </a:tc>
                <a:tc>
                  <a:txBody>
                    <a:bodyPr/>
                    <a:lstStyle/>
                    <a:p>
                      <a:pPr marL="0" marR="0">
                        <a:spcBef>
                          <a:spcPts val="800"/>
                        </a:spcBef>
                        <a:spcAft>
                          <a:spcPts val="0"/>
                        </a:spcAft>
                      </a:pPr>
                      <a:r>
                        <a:rPr lang="en-US" sz="1000" dirty="0" smtClean="0">
                          <a:effectLst/>
                          <a:latin typeface="Verdana" pitchFamily="34" charset="0"/>
                          <a:ea typeface="Times New Roman"/>
                        </a:rPr>
                        <a:t>TERM renewal precedes permitted renewal period.</a:t>
                      </a:r>
                      <a:endParaRPr lang="en-US" sz="1000" dirty="0">
                        <a:effectLst/>
                        <a:latin typeface="Verdana" pitchFamily="34" charset="0"/>
                        <a:ea typeface="Times New Roman"/>
                      </a:endParaRPr>
                    </a:p>
                  </a:txBody>
                  <a:tcPr marL="68580" marR="68580" marT="0" marB="0"/>
                </a:tc>
              </a:tr>
              <a:tr h="275167">
                <a:tc>
                  <a:txBody>
                    <a:bodyPr/>
                    <a:lstStyle/>
                    <a:p>
                      <a:r>
                        <a:rPr lang="en-US" sz="1000" dirty="0" smtClean="0">
                          <a:latin typeface="Verdana" pitchFamily="34" charset="0"/>
                        </a:rPr>
                        <a:t>48</a:t>
                      </a:r>
                      <a:endParaRPr lang="en-US" sz="1000" dirty="0">
                        <a:latin typeface="Verdana" pitchFamily="34" charset="0"/>
                      </a:endParaRPr>
                    </a:p>
                  </a:txBody>
                  <a:tcPr/>
                </a:tc>
                <a:tc>
                  <a:txBody>
                    <a:bodyPr/>
                    <a:lstStyle/>
                    <a:p>
                      <a:r>
                        <a:rPr lang="en-US" sz="1000" kern="1200" dirty="0" smtClean="0">
                          <a:solidFill>
                            <a:schemeClr val="dk1"/>
                          </a:solidFill>
                          <a:effectLst/>
                          <a:latin typeface="Verdana" pitchFamily="34" charset="0"/>
                          <a:ea typeface="+mn-ea"/>
                          <a:cs typeface="+mn-cs"/>
                        </a:rPr>
                        <a:t>Item has been scheduled and cannot be charged or renewed.</a:t>
                      </a:r>
                      <a:endParaRPr lang="en-US" sz="1000" dirty="0">
                        <a:latin typeface="Verdana" pitchFamily="34" charset="0"/>
                      </a:endParaRPr>
                    </a:p>
                  </a:txBody>
                  <a:tcPr/>
                </a:tc>
              </a:tr>
              <a:tr h="275167">
                <a:tc>
                  <a:txBody>
                    <a:bodyPr/>
                    <a:lstStyle/>
                    <a:p>
                      <a:r>
                        <a:rPr lang="en-US" sz="1000" dirty="0" smtClean="0">
                          <a:latin typeface="Verdana" pitchFamily="34" charset="0"/>
                        </a:rPr>
                        <a:t>49</a:t>
                      </a:r>
                      <a:endParaRPr lang="en-US" sz="1000" dirty="0">
                        <a:latin typeface="Verdana" pitchFamily="34" charset="0"/>
                      </a:endParaRPr>
                    </a:p>
                  </a:txBody>
                  <a:tcPr/>
                </a:tc>
                <a:tc>
                  <a:txBody>
                    <a:bodyPr/>
                    <a:lstStyle/>
                    <a:p>
                      <a:r>
                        <a:rPr lang="en-US" sz="1000" kern="1200" dirty="0" smtClean="0">
                          <a:solidFill>
                            <a:schemeClr val="dk1"/>
                          </a:solidFill>
                          <a:effectLst/>
                          <a:latin typeface="Verdana" pitchFamily="34" charset="0"/>
                          <a:ea typeface="+mn-ea"/>
                          <a:cs typeface="+mn-cs"/>
                        </a:rPr>
                        <a:t>Item has call slip request for another patron.</a:t>
                      </a:r>
                      <a:endParaRPr lang="en-US" sz="1000" dirty="0">
                        <a:latin typeface="Verdana" pitchFamily="34" charset="0"/>
                      </a:endParaRPr>
                    </a:p>
                  </a:txBody>
                  <a:tcPr/>
                </a:tc>
              </a:tr>
              <a:tr h="275167">
                <a:tc>
                  <a:txBody>
                    <a:bodyPr/>
                    <a:lstStyle/>
                    <a:p>
                      <a:r>
                        <a:rPr lang="en-US" sz="1000" dirty="0" smtClean="0">
                          <a:latin typeface="Verdana" pitchFamily="34" charset="0"/>
                        </a:rPr>
                        <a:t>128</a:t>
                      </a:r>
                      <a:endParaRPr lang="en-US" sz="1000" dirty="0">
                        <a:latin typeface="Verdana" pitchFamily="34" charset="0"/>
                      </a:endParaRPr>
                    </a:p>
                  </a:txBody>
                  <a:tcPr/>
                </a:tc>
                <a:tc>
                  <a:txBody>
                    <a:bodyPr/>
                    <a:lstStyle/>
                    <a:p>
                      <a:r>
                        <a:rPr lang="en-US" sz="1000" kern="1200" dirty="0" smtClean="0">
                          <a:solidFill>
                            <a:schemeClr val="dk1"/>
                          </a:solidFill>
                          <a:effectLst/>
                          <a:latin typeface="Verdana" pitchFamily="34" charset="0"/>
                          <a:ea typeface="+mn-ea"/>
                          <a:cs typeface="+mn-cs"/>
                        </a:rPr>
                        <a:t>Item is misrouted.  Please consult library personnel for assistance.</a:t>
                      </a:r>
                      <a:endParaRPr lang="en-US" sz="1000" dirty="0">
                        <a:latin typeface="Verdana" pitchFamily="34" charset="0"/>
                      </a:endParaRPr>
                    </a:p>
                  </a:txBody>
                  <a:tcPr/>
                </a:tc>
              </a:tr>
            </a:tbl>
          </a:graphicData>
        </a:graphic>
      </p:graphicFrame>
      <p:sp>
        <p:nvSpPr>
          <p:cNvPr id="6" name="Rectangle 5"/>
          <p:cNvSpPr/>
          <p:nvPr/>
        </p:nvSpPr>
        <p:spPr>
          <a:xfrm>
            <a:off x="142086" y="3962400"/>
            <a:ext cx="8849513" cy="846386"/>
          </a:xfrm>
          <a:prstGeom prst="rect">
            <a:avLst/>
          </a:prstGeom>
        </p:spPr>
        <p:txBody>
          <a:bodyPr wrap="square">
            <a:spAutoFit/>
          </a:bodyPr>
          <a:lstStyle/>
          <a:p>
            <a:r>
              <a:rPr lang="en-US" dirty="0"/>
              <a:t>Certain blocks that require </a:t>
            </a:r>
            <a:r>
              <a:rPr lang="en-US" dirty="0" smtClean="0"/>
              <a:t>operator input will </a:t>
            </a:r>
            <a:r>
              <a:rPr lang="en-US" dirty="0"/>
              <a:t>continue to be blocked regardless of the value for the block in the Circ profile for the s</a:t>
            </a:r>
            <a:r>
              <a:rPr lang="en-US" dirty="0" smtClean="0"/>
              <a:t>elf-check </a:t>
            </a:r>
            <a:r>
              <a:rPr lang="en-US" dirty="0"/>
              <a:t>user</a:t>
            </a:r>
            <a:r>
              <a:rPr lang="en-US" dirty="0" smtClean="0"/>
              <a:t>.</a:t>
            </a:r>
            <a:endParaRPr lang="en-US" dirty="0"/>
          </a:p>
          <a:p>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827159586"/>
              </p:ext>
            </p:extLst>
          </p:nvPr>
        </p:nvGraphicFramePr>
        <p:xfrm>
          <a:off x="142086" y="4495800"/>
          <a:ext cx="8468514" cy="1463040"/>
        </p:xfrm>
        <a:graphic>
          <a:graphicData uri="http://schemas.openxmlformats.org/drawingml/2006/table">
            <a:tbl>
              <a:tblPr firstRow="1" bandRow="1">
                <a:tableStyleId>{5C22544A-7EE6-4342-B048-85BDC9FD1C3A}</a:tableStyleId>
              </a:tblPr>
              <a:tblGrid>
                <a:gridCol w="1839114"/>
                <a:gridCol w="6629400"/>
              </a:tblGrid>
              <a:tr h="228600">
                <a:tc>
                  <a:txBody>
                    <a:bodyPr/>
                    <a:lstStyle/>
                    <a:p>
                      <a:r>
                        <a:rPr lang="en-US" sz="1000" baseline="0" dirty="0" smtClean="0">
                          <a:latin typeface="Verdana" pitchFamily="34" charset="0"/>
                        </a:rPr>
                        <a:t>Block Code</a:t>
                      </a:r>
                      <a:endParaRPr lang="en-US" sz="1000" baseline="0" dirty="0">
                        <a:latin typeface="Verdana" pitchFamily="34" charset="0"/>
                      </a:endParaRPr>
                    </a:p>
                  </a:txBody>
                  <a:tcPr/>
                </a:tc>
                <a:tc>
                  <a:txBody>
                    <a:bodyPr/>
                    <a:lstStyle/>
                    <a:p>
                      <a:r>
                        <a:rPr lang="en-US" sz="1000" baseline="0" dirty="0" smtClean="0">
                          <a:latin typeface="Verdana" pitchFamily="34" charset="0"/>
                        </a:rPr>
                        <a:t>Meaning</a:t>
                      </a:r>
                      <a:endParaRPr lang="en-US" sz="1000" baseline="0" dirty="0">
                        <a:latin typeface="Verdana" pitchFamily="34" charset="0"/>
                      </a:endParaRPr>
                    </a:p>
                  </a:txBody>
                  <a:tcPr/>
                </a:tc>
              </a:tr>
              <a:tr h="238760">
                <a:tc>
                  <a:txBody>
                    <a:bodyPr/>
                    <a:lstStyle/>
                    <a:p>
                      <a:r>
                        <a:rPr lang="en-US" sz="1000" baseline="0" dirty="0" smtClean="0">
                          <a:latin typeface="Verdana" pitchFamily="34" charset="0"/>
                        </a:rPr>
                        <a:t>26</a:t>
                      </a:r>
                      <a:endParaRPr lang="en-US" sz="1000" baseline="0" dirty="0">
                        <a:latin typeface="Verdana" pitchFamily="34" charset="0"/>
                      </a:endParaRPr>
                    </a:p>
                  </a:txBody>
                  <a:tcPr/>
                </a:tc>
                <a:tc>
                  <a:txBody>
                    <a:bodyPr/>
                    <a:lstStyle/>
                    <a:p>
                      <a:r>
                        <a:rPr lang="en-US" sz="1000" baseline="0" dirty="0" smtClean="0">
                          <a:latin typeface="Verdana" pitchFamily="34" charset="0"/>
                        </a:rPr>
                        <a:t>Item does not have an assigned loan period.</a:t>
                      </a:r>
                      <a:endParaRPr lang="en-US" sz="1000" baseline="0" dirty="0">
                        <a:latin typeface="Verdana" pitchFamily="34" charset="0"/>
                      </a:endParaRPr>
                    </a:p>
                  </a:txBody>
                  <a:tcPr/>
                </a:tc>
              </a:tr>
              <a:tr h="198120">
                <a:tc>
                  <a:txBody>
                    <a:bodyPr/>
                    <a:lstStyle/>
                    <a:p>
                      <a:r>
                        <a:rPr lang="en-US" sz="1000" baseline="0" dirty="0" smtClean="0">
                          <a:latin typeface="Verdana" pitchFamily="34" charset="0"/>
                        </a:rPr>
                        <a:t>27</a:t>
                      </a:r>
                      <a:endParaRPr lang="en-US" sz="1000" baseline="0" dirty="0">
                        <a:latin typeface="Verdana" pitchFamily="34" charset="0"/>
                      </a:endParaRPr>
                    </a:p>
                  </a:txBody>
                  <a:tcPr/>
                </a:tc>
                <a:tc>
                  <a:txBody>
                    <a:bodyPr/>
                    <a:lstStyle/>
                    <a:p>
                      <a:r>
                        <a:rPr lang="en-US" sz="1000" baseline="0" dirty="0" smtClean="0">
                          <a:latin typeface="Verdana" pitchFamily="34" charset="0"/>
                        </a:rPr>
                        <a:t>Item is non-circulating.</a:t>
                      </a:r>
                      <a:endParaRPr lang="en-US" sz="1000" baseline="0" dirty="0">
                        <a:latin typeface="Verdana" pitchFamily="34" charset="0"/>
                      </a:endParaRPr>
                    </a:p>
                  </a:txBody>
                  <a:tcPr/>
                </a:tc>
              </a:tr>
              <a:tr h="182880">
                <a:tc>
                  <a:txBody>
                    <a:bodyPr/>
                    <a:lstStyle/>
                    <a:p>
                      <a:r>
                        <a:rPr lang="en-US" sz="1000" baseline="0" dirty="0" smtClean="0">
                          <a:latin typeface="Verdana" pitchFamily="34" charset="0"/>
                        </a:rPr>
                        <a:t>104</a:t>
                      </a:r>
                      <a:endParaRPr lang="en-US" sz="1000" baseline="0" dirty="0">
                        <a:latin typeface="Verdana" pitchFamily="34" charset="0"/>
                      </a:endParaRPr>
                    </a:p>
                  </a:txBody>
                  <a:tcPr/>
                </a:tc>
                <a:tc>
                  <a:txBody>
                    <a:bodyPr/>
                    <a:lstStyle/>
                    <a:p>
                      <a:r>
                        <a:rPr lang="en-US" sz="1000" baseline="0" dirty="0" smtClean="0">
                          <a:latin typeface="Verdana" pitchFamily="34" charset="0"/>
                        </a:rPr>
                        <a:t>Item has a term loan period, but a term due date has not been set.</a:t>
                      </a:r>
                      <a:endParaRPr lang="en-US" sz="1000" baseline="0" dirty="0">
                        <a:latin typeface="Verdana" pitchFamily="34" charset="0"/>
                      </a:endParaRPr>
                    </a:p>
                  </a:txBody>
                  <a:tcPr/>
                </a:tc>
              </a:tr>
              <a:tr h="167640">
                <a:tc>
                  <a:txBody>
                    <a:bodyPr/>
                    <a:lstStyle/>
                    <a:p>
                      <a:r>
                        <a:rPr lang="en-US" sz="1000" baseline="0" dirty="0" smtClean="0">
                          <a:latin typeface="Verdana" pitchFamily="34" charset="0"/>
                        </a:rPr>
                        <a:t>107</a:t>
                      </a:r>
                      <a:endParaRPr lang="en-US" sz="1000" baseline="0" dirty="0">
                        <a:latin typeface="Verdana" pitchFamily="34" charset="0"/>
                      </a:endParaRPr>
                    </a:p>
                  </a:txBody>
                  <a:tcPr/>
                </a:tc>
                <a:tc>
                  <a:txBody>
                    <a:bodyPr/>
                    <a:lstStyle/>
                    <a:p>
                      <a:r>
                        <a:rPr lang="en-US" sz="1000" baseline="0" dirty="0" smtClean="0">
                          <a:latin typeface="Verdana" pitchFamily="34" charset="0"/>
                        </a:rPr>
                        <a:t>The renewal due date calculated precedes the item's current due date.</a:t>
                      </a:r>
                      <a:endParaRPr lang="en-US" sz="1000" baseline="0" dirty="0">
                        <a:latin typeface="Verdana" pitchFamily="34" charset="0"/>
                      </a:endParaRPr>
                    </a:p>
                  </a:txBody>
                  <a:tcPr/>
                </a:tc>
              </a:tr>
              <a:tr h="152400">
                <a:tc>
                  <a:txBody>
                    <a:bodyPr/>
                    <a:lstStyle/>
                    <a:p>
                      <a:r>
                        <a:rPr lang="en-US" sz="1000" baseline="0" dirty="0" smtClean="0">
                          <a:latin typeface="Verdana" pitchFamily="34" charset="0"/>
                        </a:rPr>
                        <a:t>108</a:t>
                      </a:r>
                      <a:endParaRPr lang="en-US" sz="1000" baseline="0" dirty="0">
                        <a:latin typeface="Verdana" pitchFamily="34" charset="0"/>
                      </a:endParaRPr>
                    </a:p>
                  </a:txBody>
                  <a:tcPr/>
                </a:tc>
                <a:tc>
                  <a:txBody>
                    <a:bodyPr/>
                    <a:lstStyle/>
                    <a:p>
                      <a:r>
                        <a:rPr lang="en-US" sz="1000" baseline="0" dirty="0" smtClean="0">
                          <a:latin typeface="Verdana" pitchFamily="34" charset="0"/>
                        </a:rPr>
                        <a:t>The renewal due date calculated is in the past.</a:t>
                      </a:r>
                      <a:endParaRPr lang="en-US" sz="1000" baseline="0" dirty="0">
                        <a:latin typeface="Verdana" pitchFamily="34" charset="0"/>
                      </a:endParaRPr>
                    </a:p>
                  </a:txBody>
                  <a:tcPr/>
                </a:tc>
              </a:tr>
            </a:tbl>
          </a:graphicData>
        </a:graphic>
      </p:graphicFrame>
      <p:pic>
        <p:nvPicPr>
          <p:cNvPr id="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152400"/>
            <a:ext cx="685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910300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ChangeArrowheads="1"/>
          </p:cNvSpPr>
          <p:nvPr>
            <p:ph type="title"/>
          </p:nvPr>
        </p:nvSpPr>
        <p:spPr/>
        <p:txBody>
          <a:bodyPr/>
          <a:lstStyle/>
          <a:p>
            <a:r>
              <a:rPr lang="en-US" dirty="0" smtClean="0"/>
              <a:t>Enhancing Stability and Performance</a:t>
            </a:r>
          </a:p>
        </p:txBody>
      </p:sp>
      <p:sp>
        <p:nvSpPr>
          <p:cNvPr id="64516" name="Rectangle 3"/>
          <p:cNvSpPr>
            <a:spLocks noGrp="1" noChangeArrowheads="1"/>
          </p:cNvSpPr>
          <p:nvPr>
            <p:ph type="body" idx="1"/>
          </p:nvPr>
        </p:nvSpPr>
        <p:spPr>
          <a:xfrm>
            <a:off x="457200" y="990600"/>
            <a:ext cx="7848600" cy="4754563"/>
          </a:xfrm>
        </p:spPr>
        <p:txBody>
          <a:bodyPr/>
          <a:lstStyle/>
          <a:p>
            <a:pPr eaLnBrk="1" hangingPunct="1"/>
            <a:r>
              <a:rPr lang="en-US" sz="2400" dirty="0" smtClean="0"/>
              <a:t>Developing new tools and processes to:</a:t>
            </a:r>
          </a:p>
          <a:p>
            <a:pPr lvl="1" eaLnBrk="1" hangingPunct="1"/>
            <a:r>
              <a:rPr lang="en-US" sz="2400" dirty="0" smtClean="0"/>
              <a:t>Automate the process of detecting when you need to run a </a:t>
            </a:r>
            <a:r>
              <a:rPr lang="en-US" sz="2400" dirty="0" err="1" smtClean="0"/>
              <a:t>regen</a:t>
            </a:r>
            <a:endParaRPr lang="en-US" sz="2400" dirty="0"/>
          </a:p>
          <a:p>
            <a:pPr lvl="1" eaLnBrk="1" hangingPunct="1"/>
            <a:r>
              <a:rPr lang="en-US" sz="2400" dirty="0" smtClean="0"/>
              <a:t>Monitor </a:t>
            </a:r>
            <a:r>
              <a:rPr lang="en-US" sz="2400" dirty="0"/>
              <a:t>Oracle </a:t>
            </a:r>
            <a:r>
              <a:rPr lang="en-US" sz="2400" dirty="0" smtClean="0"/>
              <a:t>table space </a:t>
            </a:r>
            <a:r>
              <a:rPr lang="en-US" sz="2400" dirty="0"/>
              <a:t>and data file </a:t>
            </a:r>
            <a:r>
              <a:rPr lang="en-US" sz="2400" dirty="0" smtClean="0"/>
              <a:t>size</a:t>
            </a:r>
          </a:p>
          <a:p>
            <a:pPr lvl="1" eaLnBrk="1" hangingPunct="1"/>
            <a:r>
              <a:rPr lang="en-US" sz="2400" dirty="0" smtClean="0"/>
              <a:t>Rotate log files </a:t>
            </a:r>
            <a:endParaRPr lang="en-US" sz="2400" dirty="0"/>
          </a:p>
          <a:p>
            <a:pPr eaLnBrk="1" hangingPunct="1"/>
            <a:r>
              <a:rPr lang="en-US" sz="2400" dirty="0" smtClean="0"/>
              <a:t>Improve </a:t>
            </a:r>
            <a:r>
              <a:rPr lang="en-US" sz="2400" dirty="0"/>
              <a:t>Oracle memory tuning </a:t>
            </a:r>
            <a:r>
              <a:rPr lang="en-US" sz="2400" dirty="0" smtClean="0"/>
              <a:t>tools in </a:t>
            </a:r>
            <a:r>
              <a:rPr lang="en-US" sz="2400" dirty="0"/>
              <a:t>the </a:t>
            </a:r>
            <a:r>
              <a:rPr lang="en-US" sz="2400" dirty="0" smtClean="0"/>
              <a:t>VIK</a:t>
            </a:r>
          </a:p>
          <a:p>
            <a:pPr eaLnBrk="1" hangingPunct="1"/>
            <a:r>
              <a:rPr lang="en-US" sz="2400" dirty="0" smtClean="0"/>
              <a:t>Update WebAdmin with new features</a:t>
            </a:r>
          </a:p>
          <a:p>
            <a:pPr eaLnBrk="1" hangingPunct="1"/>
            <a:endParaRPr lang="en-US" sz="2400" dirty="0"/>
          </a:p>
          <a:p>
            <a:pPr eaLnBrk="1" hangingPunct="1"/>
            <a:r>
              <a:rPr lang="en-US" sz="2400" dirty="0" smtClean="0"/>
              <a:t>See the </a:t>
            </a:r>
            <a:r>
              <a:rPr lang="en-US" sz="2400" b="1" dirty="0" smtClean="0">
                <a:solidFill>
                  <a:srgbClr val="7030A0"/>
                </a:solidFill>
              </a:rPr>
              <a:t>Voyager 9.0 Release Notes </a:t>
            </a:r>
            <a:r>
              <a:rPr lang="en-US" sz="2400" dirty="0" smtClean="0"/>
              <a:t>for details.</a:t>
            </a:r>
          </a:p>
        </p:txBody>
      </p:sp>
    </p:spTree>
    <p:extLst>
      <p:ext uri="{BB962C8B-B14F-4D97-AF65-F5344CB8AC3E}">
        <p14:creationId xmlns:p14="http://schemas.microsoft.com/office/powerpoint/2010/main" val="1032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ChangeArrowheads="1"/>
          </p:cNvSpPr>
          <p:nvPr>
            <p:ph type="title"/>
          </p:nvPr>
        </p:nvSpPr>
        <p:spPr/>
        <p:txBody>
          <a:bodyPr/>
          <a:lstStyle/>
          <a:p>
            <a:r>
              <a:rPr lang="en-US" smtClean="0"/>
              <a:t>Voyager Product Update</a:t>
            </a:r>
          </a:p>
        </p:txBody>
      </p:sp>
      <p:sp>
        <p:nvSpPr>
          <p:cNvPr id="65540" name="Rectangle 3"/>
          <p:cNvSpPr>
            <a:spLocks noGrp="1" noChangeArrowheads="1"/>
          </p:cNvSpPr>
          <p:nvPr>
            <p:ph type="body" idx="1"/>
          </p:nvPr>
        </p:nvSpPr>
        <p:spPr>
          <a:xfrm>
            <a:off x="1752600" y="3276600"/>
            <a:ext cx="5562600" cy="75406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45000"/>
              </a:spcBef>
              <a:buFontTx/>
              <a:buNone/>
            </a:pPr>
            <a:r>
              <a:rPr lang="en-US" sz="4000" smtClean="0"/>
              <a:t>Any questions?</a:t>
            </a:r>
          </a:p>
        </p:txBody>
      </p:sp>
      <p:pic>
        <p:nvPicPr>
          <p:cNvPr id="65541" name="Picture 4" descr="g10_hi200_1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95400"/>
            <a:ext cx="1371600"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2" name="Picture 5" descr="av2_hi200_1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4165600"/>
            <a:ext cx="1371600"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3" name="Picture 6" descr="av4_hi200_1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4190999"/>
            <a:ext cx="1371600"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4" name="Picture 7" descr="av7_hi200_15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18000" y="4191000"/>
            <a:ext cx="1371600"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5" name="Picture 8" descr="av15_hi200_15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05300" y="1295400"/>
            <a:ext cx="1371600"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6" name="Picture 9" descr="voyager-squar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38400" y="1295400"/>
            <a:ext cx="13716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for Pick &amp; Scan 2.0</a:t>
            </a:r>
            <a:endParaRPr lang="en-US" dirty="0"/>
          </a:p>
        </p:txBody>
      </p:sp>
      <p:sp>
        <p:nvSpPr>
          <p:cNvPr id="3" name="Content Placeholder 2"/>
          <p:cNvSpPr>
            <a:spLocks noGrp="1"/>
          </p:cNvSpPr>
          <p:nvPr>
            <p:ph idx="1"/>
          </p:nvPr>
        </p:nvSpPr>
        <p:spPr>
          <a:xfrm>
            <a:off x="685800" y="1066800"/>
            <a:ext cx="7772400" cy="4857750"/>
          </a:xfrm>
        </p:spPr>
        <p:txBody>
          <a:bodyPr/>
          <a:lstStyle/>
          <a:p>
            <a:r>
              <a:rPr lang="en-US" dirty="0" smtClean="0">
                <a:solidFill>
                  <a:srgbClr val="6600CC"/>
                </a:solidFill>
              </a:rPr>
              <a:t>Cataloging</a:t>
            </a:r>
            <a:r>
              <a:rPr lang="en-US" dirty="0" smtClean="0"/>
              <a:t> and </a:t>
            </a:r>
            <a:r>
              <a:rPr lang="en-US" dirty="0" smtClean="0">
                <a:solidFill>
                  <a:srgbClr val="6600CC"/>
                </a:solidFill>
              </a:rPr>
              <a:t>Circulation</a:t>
            </a:r>
            <a:r>
              <a:rPr lang="en-US" dirty="0" smtClean="0"/>
              <a:t> operators need to be able to:</a:t>
            </a:r>
          </a:p>
          <a:p>
            <a:pPr lvl="1"/>
            <a:r>
              <a:rPr lang="en-US" dirty="0" smtClean="0"/>
              <a:t>Add/update item records</a:t>
            </a:r>
          </a:p>
          <a:p>
            <a:pPr lvl="1"/>
            <a:r>
              <a:rPr lang="en-US" dirty="0" smtClean="0"/>
              <a:t>Set/change item status (</a:t>
            </a:r>
            <a:r>
              <a:rPr lang="en-US" dirty="0" err="1" smtClean="0"/>
              <a:t>sep.</a:t>
            </a:r>
            <a:r>
              <a:rPr lang="en-US" dirty="0" smtClean="0"/>
              <a:t> in Circ only)</a:t>
            </a:r>
          </a:p>
          <a:p>
            <a:pPr lvl="1"/>
            <a:r>
              <a:rPr lang="en-US" dirty="0" smtClean="0"/>
              <a:t>Delete item records</a:t>
            </a:r>
          </a:p>
          <a:p>
            <a:pPr lvl="1"/>
            <a:r>
              <a:rPr lang="en-US" dirty="0" smtClean="0"/>
              <a:t>Update holdings records</a:t>
            </a:r>
          </a:p>
          <a:p>
            <a:pPr lvl="1"/>
            <a:r>
              <a:rPr lang="en-US" dirty="0" smtClean="0"/>
              <a:t>Delete holdings records</a:t>
            </a:r>
          </a:p>
          <a:p>
            <a:pPr lvl="1"/>
            <a:r>
              <a:rPr lang="en-US" dirty="0" smtClean="0"/>
              <a:t>Delete bibliographic records</a:t>
            </a:r>
          </a:p>
          <a:p>
            <a:endParaRPr lang="en-US" dirty="0" smtClean="0"/>
          </a:p>
          <a:p>
            <a:r>
              <a:rPr lang="en-US" dirty="0" smtClean="0"/>
              <a:t>Pick &amp; Scan will check permissions to know what the user can do and display options accordingly</a:t>
            </a:r>
            <a:endParaRPr lang="en-US" dirty="0"/>
          </a:p>
        </p:txBody>
      </p:sp>
      <p:pic>
        <p:nvPicPr>
          <p:cNvPr id="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9225" y="90488"/>
            <a:ext cx="685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9375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6564" name="Text Box 4"/>
          <p:cNvSpPr txBox="1">
            <a:spLocks noChangeArrowheads="1"/>
          </p:cNvSpPr>
          <p:nvPr/>
        </p:nvSpPr>
        <p:spPr bwMode="auto">
          <a:xfrm>
            <a:off x="2133600" y="2133600"/>
            <a:ext cx="5105400" cy="823913"/>
          </a:xfrm>
          <a:prstGeom prst="rect">
            <a:avLst/>
          </a:prstGeom>
          <a:noFill/>
          <a:ln>
            <a:noFill/>
          </a:ln>
          <a:effectLst/>
          <a:extLst>
            <a:ext uri="{909E8E84-426E-40DD-AFC4-6F175D3DCCD1}">
              <a14:hiddenFill xmlns:a14="http://schemas.microsoft.com/office/drawing/2010/main">
                <a:solidFill>
                  <a:srgbClr val="C7D5EB"/>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1400">
                <a:solidFill>
                  <a:schemeClr val="tx1"/>
                </a:solidFill>
                <a:latin typeface="Verdana" pitchFamily="34" charset="0"/>
                <a:ea typeface="MS PGothic"/>
                <a:cs typeface="MS PGothic"/>
              </a:defRPr>
            </a:lvl1pPr>
            <a:lvl2pPr marL="742950" indent="-285750">
              <a:defRPr sz="1400">
                <a:solidFill>
                  <a:schemeClr val="tx1"/>
                </a:solidFill>
                <a:latin typeface="Verdana" pitchFamily="34" charset="0"/>
                <a:ea typeface="MS PGothic"/>
                <a:cs typeface="MS PGothic"/>
              </a:defRPr>
            </a:lvl2pPr>
            <a:lvl3pPr marL="1143000" indent="-228600">
              <a:defRPr sz="1400">
                <a:solidFill>
                  <a:schemeClr val="tx1"/>
                </a:solidFill>
                <a:latin typeface="Verdana" pitchFamily="34" charset="0"/>
                <a:ea typeface="MS PGothic"/>
                <a:cs typeface="MS PGothic"/>
              </a:defRPr>
            </a:lvl3pPr>
            <a:lvl4pPr marL="1600200" indent="-228600">
              <a:defRPr sz="1400">
                <a:solidFill>
                  <a:schemeClr val="tx1"/>
                </a:solidFill>
                <a:latin typeface="Verdana" pitchFamily="34" charset="0"/>
                <a:ea typeface="MS PGothic"/>
                <a:cs typeface="MS PGothic"/>
              </a:defRPr>
            </a:lvl4pPr>
            <a:lvl5pPr marL="2057400" indent="-228600">
              <a:defRPr sz="1400">
                <a:solidFill>
                  <a:schemeClr val="tx1"/>
                </a:solidFill>
                <a:latin typeface="Verdana" pitchFamily="34" charset="0"/>
                <a:ea typeface="MS PGothic"/>
                <a:cs typeface="MS PGothic"/>
              </a:defRPr>
            </a:lvl5pPr>
            <a:lvl6pPr marL="2514600" indent="-228600" eaLnBrk="0" fontAlgn="base" hangingPunct="0">
              <a:spcBef>
                <a:spcPct val="50000"/>
              </a:spcBef>
              <a:spcAft>
                <a:spcPct val="0"/>
              </a:spcAft>
              <a:defRPr sz="1400">
                <a:solidFill>
                  <a:schemeClr val="tx1"/>
                </a:solidFill>
                <a:latin typeface="Verdana" pitchFamily="34" charset="0"/>
                <a:ea typeface="MS PGothic"/>
                <a:cs typeface="MS PGothic"/>
              </a:defRPr>
            </a:lvl6pPr>
            <a:lvl7pPr marL="2971800" indent="-228600" eaLnBrk="0" fontAlgn="base" hangingPunct="0">
              <a:spcBef>
                <a:spcPct val="50000"/>
              </a:spcBef>
              <a:spcAft>
                <a:spcPct val="0"/>
              </a:spcAft>
              <a:defRPr sz="1400">
                <a:solidFill>
                  <a:schemeClr val="tx1"/>
                </a:solidFill>
                <a:latin typeface="Verdana" pitchFamily="34" charset="0"/>
                <a:ea typeface="MS PGothic"/>
                <a:cs typeface="MS PGothic"/>
              </a:defRPr>
            </a:lvl7pPr>
            <a:lvl8pPr marL="3429000" indent="-228600" eaLnBrk="0" fontAlgn="base" hangingPunct="0">
              <a:spcBef>
                <a:spcPct val="50000"/>
              </a:spcBef>
              <a:spcAft>
                <a:spcPct val="0"/>
              </a:spcAft>
              <a:defRPr sz="1400">
                <a:solidFill>
                  <a:schemeClr val="tx1"/>
                </a:solidFill>
                <a:latin typeface="Verdana" pitchFamily="34" charset="0"/>
                <a:ea typeface="MS PGothic"/>
                <a:cs typeface="MS PGothic"/>
              </a:defRPr>
            </a:lvl8pPr>
            <a:lvl9pPr marL="3886200" indent="-228600" eaLnBrk="0" fontAlgn="base" hangingPunct="0">
              <a:spcBef>
                <a:spcPct val="50000"/>
              </a:spcBef>
              <a:spcAft>
                <a:spcPct val="0"/>
              </a:spcAft>
              <a:defRPr sz="1400">
                <a:solidFill>
                  <a:schemeClr val="tx1"/>
                </a:solidFill>
                <a:latin typeface="Verdana" pitchFamily="34" charset="0"/>
                <a:ea typeface="MS PGothic"/>
                <a:cs typeface="MS PGothic"/>
              </a:defRPr>
            </a:lvl9pPr>
          </a:lstStyle>
          <a:p>
            <a:pPr algn="ctr"/>
            <a:r>
              <a:rPr lang="en-US" sz="4800"/>
              <a:t>Thank You</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Pick &amp; Scan 2.0</a:t>
            </a:r>
            <a:endParaRPr lang="en-US" dirty="0"/>
          </a:p>
        </p:txBody>
      </p:sp>
      <p:sp>
        <p:nvSpPr>
          <p:cNvPr id="3" name="Content Placeholder 2"/>
          <p:cNvSpPr>
            <a:spLocks noGrp="1"/>
          </p:cNvSpPr>
          <p:nvPr>
            <p:ph idx="1"/>
          </p:nvPr>
        </p:nvSpPr>
        <p:spPr>
          <a:xfrm>
            <a:off x="685800" y="1066800"/>
            <a:ext cx="7772400" cy="4857750"/>
          </a:xfrm>
        </p:spPr>
        <p:txBody>
          <a:bodyPr/>
          <a:lstStyle/>
          <a:p>
            <a:r>
              <a:rPr lang="en-US" dirty="0" smtClean="0"/>
              <a:t>Some new features require new settings in Sys Admin &gt; Security for </a:t>
            </a:r>
            <a:r>
              <a:rPr lang="en-US" b="1" dirty="0" smtClean="0">
                <a:solidFill>
                  <a:srgbClr val="6600CC"/>
                </a:solidFill>
              </a:rPr>
              <a:t>Circulation</a:t>
            </a:r>
            <a:r>
              <a:rPr lang="en-US" dirty="0" smtClean="0"/>
              <a:t> operators</a:t>
            </a:r>
          </a:p>
          <a:p>
            <a:pPr marL="0" indent="0">
              <a:buNone/>
            </a:pPr>
            <a:endParaRPr lang="en-US" dirty="0" smtClean="0"/>
          </a:p>
          <a:p>
            <a:r>
              <a:rPr lang="en-US" dirty="0" smtClean="0"/>
              <a:t>Pre-9.0: </a:t>
            </a:r>
          </a:p>
          <a:p>
            <a:endParaRPr lang="en-US" dirty="0"/>
          </a:p>
          <a:p>
            <a:r>
              <a:rPr lang="en-US" dirty="0" smtClean="0"/>
              <a:t>9.0 +: </a:t>
            </a:r>
          </a:p>
          <a:p>
            <a:pPr marL="0" indent="0">
              <a:buNone/>
            </a:pPr>
            <a:endParaRPr lang="en-US" dirty="0"/>
          </a:p>
          <a:p>
            <a:pPr marL="0" indent="0">
              <a:buNone/>
            </a:pPr>
            <a:endParaRPr lang="en-US" dirty="0" smtClean="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9524" y="3429000"/>
            <a:ext cx="4625172" cy="1820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3133" y="2437326"/>
            <a:ext cx="4572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133350"/>
            <a:ext cx="7620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34375" y="152400"/>
            <a:ext cx="733425"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9878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urm">
  <a:themeElements>
    <a:clrScheme name="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rm">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7D5EB"/>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ea typeface="MS PGothic"/>
            <a:cs typeface="Arial" pitchFamily="34" charset="0"/>
          </a:defRPr>
        </a:defPPr>
      </a:lstStyle>
    </a:spDef>
    <a:lnDef>
      <a:spPr bwMode="auto">
        <a:xfrm>
          <a:off x="0" y="0"/>
          <a:ext cx="1" cy="1"/>
        </a:xfrm>
        <a:custGeom>
          <a:avLst/>
          <a:gdLst/>
          <a:ahLst/>
          <a:cxnLst/>
          <a:rect l="0" t="0" r="0" b="0"/>
          <a:pathLst/>
        </a:custGeom>
        <a:solidFill>
          <a:srgbClr val="C7D5EB"/>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ea typeface="MS PGothic"/>
            <a:cs typeface="Arial" pitchFamily="34" charset="0"/>
          </a:defRPr>
        </a:defPPr>
      </a:lstStyle>
    </a:lnDef>
  </a:objectDefaults>
  <a:extraClrSchemeLst>
    <a:extraClrScheme>
      <a:clrScheme name="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r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r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r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r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r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r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r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r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r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r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r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urm">
  <a:themeElements>
    <a:clrScheme name="5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urm">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7D5EB"/>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ea typeface="MS PGothic"/>
            <a:cs typeface="Arial" pitchFamily="34" charset="0"/>
          </a:defRPr>
        </a:defPPr>
      </a:lstStyle>
    </a:spDef>
    <a:lnDef>
      <a:spPr bwMode="auto">
        <a:xfrm>
          <a:off x="0" y="0"/>
          <a:ext cx="1" cy="1"/>
        </a:xfrm>
        <a:custGeom>
          <a:avLst/>
          <a:gdLst/>
          <a:ahLst/>
          <a:cxnLst/>
          <a:rect l="0" t="0" r="0" b="0"/>
          <a:pathLst/>
        </a:custGeom>
        <a:solidFill>
          <a:srgbClr val="C7D5EB"/>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ea typeface="MS PGothic"/>
            <a:cs typeface="Arial" pitchFamily="34" charset="0"/>
          </a:defRPr>
        </a:defPPr>
      </a:lstStyle>
    </a:lnDef>
  </a:objectDefaults>
  <a:extraClrSchemeLst>
    <a:extraClrScheme>
      <a:clrScheme name="5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ur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ur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ur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ur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ur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ur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ur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ur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ur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ur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ur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1_Ex Libris Template">
  <a:themeElements>
    <a:clrScheme name="21_Ex Libri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1_Ex Libris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7D5EB"/>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ea typeface="MS PGothic"/>
            <a:cs typeface="Arial" pitchFamily="34" charset="0"/>
          </a:defRPr>
        </a:defPPr>
      </a:lstStyle>
    </a:spDef>
    <a:lnDef>
      <a:spPr bwMode="auto">
        <a:xfrm>
          <a:off x="0" y="0"/>
          <a:ext cx="1" cy="1"/>
        </a:xfrm>
        <a:custGeom>
          <a:avLst/>
          <a:gdLst/>
          <a:ahLst/>
          <a:cxnLst/>
          <a:rect l="0" t="0" r="0" b="0"/>
          <a:pathLst/>
        </a:custGeom>
        <a:solidFill>
          <a:srgbClr val="C7D5EB"/>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ea typeface="MS PGothic"/>
            <a:cs typeface="Arial" pitchFamily="34" charset="0"/>
          </a:defRPr>
        </a:defPPr>
      </a:lstStyle>
    </a:lnDef>
  </a:objectDefaults>
  <a:extraClrSchemeLst>
    <a:extraClrScheme>
      <a:clrScheme name="21_Ex Libri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1_Ex Libris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1_Ex Libris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1_Ex Libris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1_Ex Libris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1_Ex Libris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1_Ex Libris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1_Ex Libris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1_Ex Libris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1_Ex Libris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1_Ex Libris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1_Ex Libris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2_Ex Libris Template">
  <a:themeElements>
    <a:clrScheme name="22_Ex Libri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2_Ex Libris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7D5EB"/>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ea typeface="MS PGothic"/>
            <a:cs typeface="Arial" pitchFamily="34" charset="0"/>
          </a:defRPr>
        </a:defPPr>
      </a:lstStyle>
    </a:spDef>
    <a:lnDef>
      <a:spPr bwMode="auto">
        <a:xfrm>
          <a:off x="0" y="0"/>
          <a:ext cx="1" cy="1"/>
        </a:xfrm>
        <a:custGeom>
          <a:avLst/>
          <a:gdLst/>
          <a:ahLst/>
          <a:cxnLst/>
          <a:rect l="0" t="0" r="0" b="0"/>
          <a:pathLst/>
        </a:custGeom>
        <a:solidFill>
          <a:srgbClr val="C7D5EB"/>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ea typeface="MS PGothic"/>
            <a:cs typeface="Arial" pitchFamily="34" charset="0"/>
          </a:defRPr>
        </a:defPPr>
      </a:lstStyle>
    </a:lnDef>
  </a:objectDefaults>
  <a:extraClrSchemeLst>
    <a:extraClrScheme>
      <a:clrScheme name="22_Ex Libri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2_Ex Libris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2_Ex Libris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2_Ex Libris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2_Ex Libris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2_Ex Libris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2_Ex Libris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2_Ex Libris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2_Ex Libris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2_Ex Libris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2_Ex Libris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2_Ex Libris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urm">
  <a:themeElements>
    <a:clrScheme name="1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urm">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7D5EB"/>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ea typeface="MS PGothic"/>
            <a:cs typeface="Arial" pitchFamily="34" charset="0"/>
          </a:defRPr>
        </a:defPPr>
      </a:lstStyle>
    </a:spDef>
    <a:lnDef>
      <a:spPr bwMode="auto">
        <a:xfrm>
          <a:off x="0" y="0"/>
          <a:ext cx="1" cy="1"/>
        </a:xfrm>
        <a:custGeom>
          <a:avLst/>
          <a:gdLst/>
          <a:ahLst/>
          <a:cxnLst/>
          <a:rect l="0" t="0" r="0" b="0"/>
          <a:pathLst/>
        </a:custGeom>
        <a:solidFill>
          <a:srgbClr val="C7D5EB"/>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ea typeface="MS PGothic"/>
            <a:cs typeface="Arial" pitchFamily="34" charset="0"/>
          </a:defRPr>
        </a:defPPr>
      </a:lstStyle>
    </a:lnDef>
  </a:objectDefaults>
  <a:extraClrSchemeLst>
    <a:extraClrScheme>
      <a:clrScheme name="1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ur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ur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ur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ur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ur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ur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ur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ur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ur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ur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ur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7_Ex Libris Template">
  <a:themeElements>
    <a:clrScheme name="17_Ex Libri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7_Ex Libris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7D5EB"/>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ea typeface="MS PGothic"/>
            <a:cs typeface="Arial" pitchFamily="34" charset="0"/>
          </a:defRPr>
        </a:defPPr>
      </a:lstStyle>
    </a:spDef>
    <a:lnDef>
      <a:spPr bwMode="auto">
        <a:xfrm>
          <a:off x="0" y="0"/>
          <a:ext cx="1" cy="1"/>
        </a:xfrm>
        <a:custGeom>
          <a:avLst/>
          <a:gdLst/>
          <a:ahLst/>
          <a:cxnLst/>
          <a:rect l="0" t="0" r="0" b="0"/>
          <a:pathLst/>
        </a:custGeom>
        <a:solidFill>
          <a:srgbClr val="C7D5EB"/>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ea typeface="MS PGothic"/>
            <a:cs typeface="Arial" pitchFamily="34" charset="0"/>
          </a:defRPr>
        </a:defPPr>
      </a:lstStyle>
    </a:lnDef>
  </a:objectDefaults>
  <a:extraClrSchemeLst>
    <a:extraClrScheme>
      <a:clrScheme name="17_Ex Libri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7_Ex Libris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7_Ex Libris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7_Ex Libris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7_Ex Libris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7_Ex Libris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7_Ex Libris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7_Ex Libris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7_Ex Libris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7_Ex Libris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7_Ex Libris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7_Ex Libris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urm">
  <a:themeElements>
    <a:clrScheme name="2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urm">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7D5EB"/>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ea typeface="MS PGothic"/>
            <a:cs typeface="Arial" pitchFamily="34" charset="0"/>
          </a:defRPr>
        </a:defPPr>
      </a:lstStyle>
    </a:spDef>
    <a:lnDef>
      <a:spPr bwMode="auto">
        <a:xfrm>
          <a:off x="0" y="0"/>
          <a:ext cx="1" cy="1"/>
        </a:xfrm>
        <a:custGeom>
          <a:avLst/>
          <a:gdLst/>
          <a:ahLst/>
          <a:cxnLst/>
          <a:rect l="0" t="0" r="0" b="0"/>
          <a:pathLst/>
        </a:custGeom>
        <a:solidFill>
          <a:srgbClr val="C7D5EB"/>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ea typeface="MS PGothic"/>
            <a:cs typeface="Arial" pitchFamily="34" charset="0"/>
          </a:defRPr>
        </a:defPPr>
      </a:lstStyle>
    </a:lnDef>
  </a:objectDefaults>
  <a:extraClrSchemeLst>
    <a:extraClrScheme>
      <a:clrScheme name="2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ur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ur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ur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ur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ur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ur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ur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ur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ur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ur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ur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urm">
  <a:themeElements>
    <a:clrScheme name="3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urm">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7D5EB"/>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ea typeface="MS PGothic"/>
            <a:cs typeface="Arial" pitchFamily="34" charset="0"/>
          </a:defRPr>
        </a:defPPr>
      </a:lstStyle>
    </a:spDef>
    <a:lnDef>
      <a:spPr bwMode="auto">
        <a:xfrm>
          <a:off x="0" y="0"/>
          <a:ext cx="1" cy="1"/>
        </a:xfrm>
        <a:custGeom>
          <a:avLst/>
          <a:gdLst/>
          <a:ahLst/>
          <a:cxnLst/>
          <a:rect l="0" t="0" r="0" b="0"/>
          <a:pathLst/>
        </a:custGeom>
        <a:solidFill>
          <a:srgbClr val="C7D5EB"/>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ea typeface="MS PGothic"/>
            <a:cs typeface="Arial" pitchFamily="34" charset="0"/>
          </a:defRPr>
        </a:defPPr>
      </a:lstStyle>
    </a:lnDef>
  </a:objectDefaults>
  <a:extraClrSchemeLst>
    <a:extraClrScheme>
      <a:clrScheme name="3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ur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ur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ur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ur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ur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ur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ur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ur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ur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ur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ur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urm">
  <a:themeElements>
    <a:clrScheme name="4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urm">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7D5EB"/>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ea typeface="MS PGothic"/>
            <a:cs typeface="Arial" pitchFamily="34" charset="0"/>
          </a:defRPr>
        </a:defPPr>
      </a:lstStyle>
    </a:spDef>
    <a:lnDef>
      <a:spPr bwMode="auto">
        <a:xfrm>
          <a:off x="0" y="0"/>
          <a:ext cx="1" cy="1"/>
        </a:xfrm>
        <a:custGeom>
          <a:avLst/>
          <a:gdLst/>
          <a:ahLst/>
          <a:cxnLst/>
          <a:rect l="0" t="0" r="0" b="0"/>
          <a:pathLst/>
        </a:custGeom>
        <a:solidFill>
          <a:srgbClr val="C7D5EB"/>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ea typeface="MS PGothic"/>
            <a:cs typeface="Arial" pitchFamily="34" charset="0"/>
          </a:defRPr>
        </a:defPPr>
      </a:lstStyle>
    </a:lnDef>
  </a:objectDefaults>
  <a:extraClrSchemeLst>
    <a:extraClrScheme>
      <a:clrScheme name="4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ur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ur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ur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ur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ur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ur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ur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ur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ur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ur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ur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8_Ex Libris Template">
  <a:themeElements>
    <a:clrScheme name="18_Ex Libri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8_Ex Libris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7D5EB"/>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ea typeface="MS PGothic"/>
            <a:cs typeface="Arial" pitchFamily="34" charset="0"/>
          </a:defRPr>
        </a:defPPr>
      </a:lstStyle>
    </a:spDef>
    <a:lnDef>
      <a:spPr bwMode="auto">
        <a:xfrm>
          <a:off x="0" y="0"/>
          <a:ext cx="1" cy="1"/>
        </a:xfrm>
        <a:custGeom>
          <a:avLst/>
          <a:gdLst/>
          <a:ahLst/>
          <a:cxnLst/>
          <a:rect l="0" t="0" r="0" b="0"/>
          <a:pathLst/>
        </a:custGeom>
        <a:solidFill>
          <a:srgbClr val="C7D5EB"/>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ea typeface="MS PGothic"/>
            <a:cs typeface="Arial" pitchFamily="34" charset="0"/>
          </a:defRPr>
        </a:defPPr>
      </a:lstStyle>
    </a:lnDef>
  </a:objectDefaults>
  <a:extraClrSchemeLst>
    <a:extraClrScheme>
      <a:clrScheme name="18_Ex Libri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8_Ex Libris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8_Ex Libris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8_Ex Libris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8_Ex Libris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8_Ex Libris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8_Ex Libris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8_Ex Libris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8_Ex Libris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8_Ex Libris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8_Ex Libris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8_Ex Libris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9_Ex Libris Template">
  <a:themeElements>
    <a:clrScheme name="19_Ex Libri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9_Ex Libris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7D5EB"/>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ea typeface="MS PGothic"/>
            <a:cs typeface="Arial" pitchFamily="34" charset="0"/>
          </a:defRPr>
        </a:defPPr>
      </a:lstStyle>
    </a:spDef>
    <a:lnDef>
      <a:spPr bwMode="auto">
        <a:xfrm>
          <a:off x="0" y="0"/>
          <a:ext cx="1" cy="1"/>
        </a:xfrm>
        <a:custGeom>
          <a:avLst/>
          <a:gdLst/>
          <a:ahLst/>
          <a:cxnLst/>
          <a:rect l="0" t="0" r="0" b="0"/>
          <a:pathLst/>
        </a:custGeom>
        <a:solidFill>
          <a:srgbClr val="C7D5EB"/>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ea typeface="MS PGothic"/>
            <a:cs typeface="Arial" pitchFamily="34" charset="0"/>
          </a:defRPr>
        </a:defPPr>
      </a:lstStyle>
    </a:lnDef>
  </a:objectDefaults>
  <a:extraClrSchemeLst>
    <a:extraClrScheme>
      <a:clrScheme name="19_Ex Libri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9_Ex Libris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9_Ex Libris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9_Ex Libris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9_Ex Libris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9_Ex Libris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9_Ex Libris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9_Ex Libris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9_Ex Libris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9_Ex Libris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9_Ex Libris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9_Ex Libris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0_Ex Libris Template">
  <a:themeElements>
    <a:clrScheme name="20_Ex Libri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_Ex Libris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7D5EB"/>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ea typeface="MS PGothic"/>
            <a:cs typeface="Arial" pitchFamily="34" charset="0"/>
          </a:defRPr>
        </a:defPPr>
      </a:lstStyle>
    </a:spDef>
    <a:lnDef>
      <a:spPr bwMode="auto">
        <a:xfrm>
          <a:off x="0" y="0"/>
          <a:ext cx="1" cy="1"/>
        </a:xfrm>
        <a:custGeom>
          <a:avLst/>
          <a:gdLst/>
          <a:ahLst/>
          <a:cxnLst/>
          <a:rect l="0" t="0" r="0" b="0"/>
          <a:pathLst/>
        </a:custGeom>
        <a:solidFill>
          <a:srgbClr val="C7D5EB"/>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ea typeface="MS PGothic"/>
            <a:cs typeface="Arial" pitchFamily="34" charset="0"/>
          </a:defRPr>
        </a:defPPr>
      </a:lstStyle>
    </a:lnDef>
  </a:objectDefaults>
  <a:extraClrSchemeLst>
    <a:extraClrScheme>
      <a:clrScheme name="20_Ex Libri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_Ex Libris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_Ex Libris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_Ex Libris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_Ex Libris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_Ex Libris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_Ex Libris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_Ex Libris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_Ex Libris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_Ex Libris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_Ex Libris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_Ex Libris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Words>2193</Words>
  <Application>Microsoft Office PowerPoint</Application>
  <PresentationFormat>On-screen Show (4:3)</PresentationFormat>
  <Paragraphs>416</Paragraphs>
  <Slides>80</Slides>
  <Notes>25</Notes>
  <HiddenSlides>15</HiddenSlides>
  <MMClips>0</MMClips>
  <ScaleCrop>false</ScaleCrop>
  <HeadingPairs>
    <vt:vector size="4" baseType="variant">
      <vt:variant>
        <vt:lpstr>Theme</vt:lpstr>
      </vt:variant>
      <vt:variant>
        <vt:i4>12</vt:i4>
      </vt:variant>
      <vt:variant>
        <vt:lpstr>Slide Titles</vt:lpstr>
      </vt:variant>
      <vt:variant>
        <vt:i4>80</vt:i4>
      </vt:variant>
    </vt:vector>
  </HeadingPairs>
  <TitlesOfParts>
    <vt:vector size="92" baseType="lpstr">
      <vt:lpstr>urm</vt:lpstr>
      <vt:lpstr>1_urm</vt:lpstr>
      <vt:lpstr>17_Ex Libris Template</vt:lpstr>
      <vt:lpstr>2_urm</vt:lpstr>
      <vt:lpstr>3_urm</vt:lpstr>
      <vt:lpstr>4_urm</vt:lpstr>
      <vt:lpstr>18_Ex Libris Template</vt:lpstr>
      <vt:lpstr>19_Ex Libris Template</vt:lpstr>
      <vt:lpstr>20_Ex Libris Template</vt:lpstr>
      <vt:lpstr>5_urm</vt:lpstr>
      <vt:lpstr>21_Ex Libris Template</vt:lpstr>
      <vt:lpstr>22_Ex Libris Template</vt:lpstr>
      <vt:lpstr>PowerPoint Presentation</vt:lpstr>
      <vt:lpstr>Copyright Statement and Disclaimer </vt:lpstr>
      <vt:lpstr> Agenda</vt:lpstr>
      <vt:lpstr> Agenda</vt:lpstr>
      <vt:lpstr>Bulk Import Enhancements in v9</vt:lpstr>
      <vt:lpstr>Introducing Voyager Pick &amp; Scan 2.0</vt:lpstr>
      <vt:lpstr>Introducing Pick &amp; Scan 2.0</vt:lpstr>
      <vt:lpstr>Security for Pick &amp; Scan 2.0</vt:lpstr>
      <vt:lpstr>Pick &amp; Scan 2.0</vt:lpstr>
      <vt:lpstr>Great Power in Pick &amp; Scan 2.0</vt:lpstr>
      <vt:lpstr>New Logging in Pick &amp; Scan 2.0</vt:lpstr>
      <vt:lpstr>Global Data Change</vt:lpstr>
      <vt:lpstr>Create Record Sets Using GDC</vt:lpstr>
      <vt:lpstr>New Ways to Create Record Sets Using GDC</vt:lpstr>
      <vt:lpstr>New Ways to Create Record Sets Using GDC</vt:lpstr>
      <vt:lpstr>New Delete, Suppress, Unsuppress in GDC</vt:lpstr>
      <vt:lpstr>Export Records from GDC to Use Elsewhere</vt:lpstr>
      <vt:lpstr> Agenda</vt:lpstr>
      <vt:lpstr>Improving Service: Patron Requests</vt:lpstr>
      <vt:lpstr>Block Holds on Missing/Lost Items</vt:lpstr>
      <vt:lpstr>Block Holds on Missing/Lost Items</vt:lpstr>
      <vt:lpstr>Block Holds on Missing/Lost Items</vt:lpstr>
      <vt:lpstr>Cancel ‘Duplicate’ Requests When Item In Transit</vt:lpstr>
      <vt:lpstr>Prevents Extra Items From Being Trapped</vt:lpstr>
      <vt:lpstr>Limit Number Of Holds</vt:lpstr>
      <vt:lpstr>Make Patron’s LN Obvious in FYI/on Hold Slip</vt:lpstr>
      <vt:lpstr>Edit Multiple Circulation Policy Matrix Settings</vt:lpstr>
      <vt:lpstr>Edit Multiple Circulation Policy Matrix Settings</vt:lpstr>
      <vt:lpstr>Edit Multiple Item Settings</vt:lpstr>
      <vt:lpstr>Automatically Remove Lost Fines &amp; Fees</vt:lpstr>
      <vt:lpstr>Returning Lost Items Made Easy</vt:lpstr>
      <vt:lpstr>Automatically Remove Lost Fines &amp; Fees</vt:lpstr>
      <vt:lpstr>Option to Edit Fine/Fee Information</vt:lpstr>
      <vt:lpstr>Message For Patron Whose Card Is Expiring</vt:lpstr>
      <vt:lpstr>Message For Patron Whose Card Is Expiring</vt:lpstr>
      <vt:lpstr>Display Patron Pop-up Notes Upon Discharge</vt:lpstr>
      <vt:lpstr>Save Date/Time For Historical Browses</vt:lpstr>
      <vt:lpstr>OOTB Browse Reports</vt:lpstr>
      <vt:lpstr> Agenda</vt:lpstr>
      <vt:lpstr>Patron Self Registration Service</vt:lpstr>
      <vt:lpstr>Patron Self Registration Service</vt:lpstr>
      <vt:lpstr>Sysadmin - Other Web Services</vt:lpstr>
      <vt:lpstr>Other Web Services</vt:lpstr>
      <vt:lpstr>Location Sort Order</vt:lpstr>
      <vt:lpstr>Location Sort Order</vt:lpstr>
      <vt:lpstr>ILL Requests in My Account</vt:lpstr>
      <vt:lpstr> Agenda</vt:lpstr>
      <vt:lpstr>Update Item Location/Type Automatically</vt:lpstr>
      <vt:lpstr>New Settings in Session Defaults and Prefs</vt:lpstr>
      <vt:lpstr>Example from Cataloging Hierarchy</vt:lpstr>
      <vt:lpstr>Change Location in MFHD and Save to DB</vt:lpstr>
      <vt:lpstr>Print From Cataloging Hierarchy</vt:lpstr>
      <vt:lpstr>Link to RDA Toolkit from Cataloging</vt:lpstr>
      <vt:lpstr>Link to RDA Toolkit from Cataloging</vt:lpstr>
      <vt:lpstr>Link to RDA Toolkit from Cataloging</vt:lpstr>
      <vt:lpstr>Link to RDA Toolkit from Cataloging</vt:lpstr>
      <vt:lpstr> Agenda</vt:lpstr>
      <vt:lpstr>Add Alternate Vendor Names</vt:lpstr>
      <vt:lpstr>Select Standard Number On P.O.</vt:lpstr>
      <vt:lpstr>Add New ISO Currencies</vt:lpstr>
      <vt:lpstr> Agenda</vt:lpstr>
      <vt:lpstr>Advanced Booking Warning on Charge</vt:lpstr>
      <vt:lpstr>Display of Equipment in Booking</vt:lpstr>
      <vt:lpstr>Display of Equipment Barcode in Booking</vt:lpstr>
      <vt:lpstr>Booking Warning Interval Options in Media</vt:lpstr>
      <vt:lpstr>Display Media Title on Day View in MS</vt:lpstr>
      <vt:lpstr>Make Media’s Day View Customizable</vt:lpstr>
      <vt:lpstr>Color-code MS Tabs When Data Is Present</vt:lpstr>
      <vt:lpstr>Patron Counters and Bookings</vt:lpstr>
      <vt:lpstr>Display Item Status on Media Tab</vt:lpstr>
      <vt:lpstr>Display Patron Notes In Media Scheduling</vt:lpstr>
      <vt:lpstr>Alert Staff When Lost Media Item Discharged</vt:lpstr>
      <vt:lpstr>Discharge Alerts Based on Item/Equip. Status</vt:lpstr>
      <vt:lpstr>Limit To Available Equipment When Booking</vt:lpstr>
      <vt:lpstr>Remove SSN from MS Patron Display</vt:lpstr>
      <vt:lpstr>Increasing Support for Standards</vt:lpstr>
      <vt:lpstr>Apply Item Blocks in Self Check</vt:lpstr>
      <vt:lpstr>Enhancing Stability and Performance</vt:lpstr>
      <vt:lpstr>Voyager Product Update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2013-10-28T16:43:05Z</dcterms:created>
  <dcterms:modified xsi:type="dcterms:W3CDTF">2014-06-27T07:50:40Z</dcterms:modified>
</cp:coreProperties>
</file>