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2" r:id="rId1"/>
    <p:sldMasterId id="2147483653" r:id="rId2"/>
    <p:sldMasterId id="2147483654" r:id="rId3"/>
    <p:sldMasterId id="2147483655" r:id="rId4"/>
    <p:sldMasterId id="2147483656" r:id="rId5"/>
    <p:sldMasterId id="2147483657" r:id="rId6"/>
    <p:sldMasterId id="2147483658" r:id="rId7"/>
    <p:sldMasterId id="2147483659" r:id="rId8"/>
    <p:sldMasterId id="2147483660" r:id="rId9"/>
    <p:sldMasterId id="2147483661" r:id="rId10"/>
    <p:sldMasterId id="2147483662" r:id="rId11"/>
    <p:sldMasterId id="2147483663" r:id="rId12"/>
  </p:sldMasterIdLst>
  <p:notesMasterIdLst>
    <p:notesMasterId r:id="rId27"/>
  </p:notesMasterIdLst>
  <p:handoutMasterIdLst>
    <p:handoutMasterId r:id="rId28"/>
  </p:handoutMasterIdLst>
  <p:sldIdLst>
    <p:sldId id="872" r:id="rId13"/>
    <p:sldId id="267" r:id="rId14"/>
    <p:sldId id="876" r:id="rId15"/>
    <p:sldId id="857" r:id="rId16"/>
    <p:sldId id="858" r:id="rId17"/>
    <p:sldId id="859" r:id="rId18"/>
    <p:sldId id="860" r:id="rId19"/>
    <p:sldId id="877" r:id="rId20"/>
    <p:sldId id="861" r:id="rId21"/>
    <p:sldId id="862" r:id="rId22"/>
    <p:sldId id="878" r:id="rId23"/>
    <p:sldId id="863" r:id="rId24"/>
    <p:sldId id="557" r:id="rId25"/>
    <p:sldId id="259" r:id="rId26"/>
  </p:sldIdLst>
  <p:sldSz cx="9144000" cy="6858000" type="screen4x3"/>
  <p:notesSz cx="7023100" cy="9309100"/>
  <p:defaultTextStyle>
    <a:defPPr>
      <a:defRPr lang="en-US"/>
    </a:defPPr>
    <a:lvl1pPr algn="l" rtl="0" eaLnBrk="0" fontAlgn="base" hangingPunct="0">
      <a:spcBef>
        <a:spcPct val="50000"/>
      </a:spcBef>
      <a:spcAft>
        <a:spcPct val="0"/>
      </a:spcAft>
      <a:defRPr sz="1400" kern="1200">
        <a:solidFill>
          <a:schemeClr val="tx1"/>
        </a:solidFill>
        <a:latin typeface="Verdana" pitchFamily="34" charset="0"/>
        <a:ea typeface="MS PGothic"/>
        <a:cs typeface="MS PGothic"/>
      </a:defRPr>
    </a:lvl1pPr>
    <a:lvl2pPr marL="457200" algn="l" rtl="0" eaLnBrk="0" fontAlgn="base" hangingPunct="0">
      <a:spcBef>
        <a:spcPct val="50000"/>
      </a:spcBef>
      <a:spcAft>
        <a:spcPct val="0"/>
      </a:spcAft>
      <a:defRPr sz="1400" kern="1200">
        <a:solidFill>
          <a:schemeClr val="tx1"/>
        </a:solidFill>
        <a:latin typeface="Verdana" pitchFamily="34" charset="0"/>
        <a:ea typeface="MS PGothic"/>
        <a:cs typeface="MS PGothic"/>
      </a:defRPr>
    </a:lvl2pPr>
    <a:lvl3pPr marL="914400" algn="l" rtl="0" eaLnBrk="0" fontAlgn="base" hangingPunct="0">
      <a:spcBef>
        <a:spcPct val="50000"/>
      </a:spcBef>
      <a:spcAft>
        <a:spcPct val="0"/>
      </a:spcAft>
      <a:defRPr sz="1400" kern="1200">
        <a:solidFill>
          <a:schemeClr val="tx1"/>
        </a:solidFill>
        <a:latin typeface="Verdana" pitchFamily="34" charset="0"/>
        <a:ea typeface="MS PGothic"/>
        <a:cs typeface="MS PGothic"/>
      </a:defRPr>
    </a:lvl3pPr>
    <a:lvl4pPr marL="1371600" algn="l" rtl="0" eaLnBrk="0" fontAlgn="base" hangingPunct="0">
      <a:spcBef>
        <a:spcPct val="50000"/>
      </a:spcBef>
      <a:spcAft>
        <a:spcPct val="0"/>
      </a:spcAft>
      <a:defRPr sz="1400" kern="1200">
        <a:solidFill>
          <a:schemeClr val="tx1"/>
        </a:solidFill>
        <a:latin typeface="Verdana" pitchFamily="34" charset="0"/>
        <a:ea typeface="MS PGothic"/>
        <a:cs typeface="MS PGothic"/>
      </a:defRPr>
    </a:lvl4pPr>
    <a:lvl5pPr marL="1828800" algn="l" rtl="0" eaLnBrk="0" fontAlgn="base" hangingPunct="0">
      <a:spcBef>
        <a:spcPct val="50000"/>
      </a:spcBef>
      <a:spcAft>
        <a:spcPct val="0"/>
      </a:spcAft>
      <a:defRPr sz="1400" kern="1200">
        <a:solidFill>
          <a:schemeClr val="tx1"/>
        </a:solidFill>
        <a:latin typeface="Verdana" pitchFamily="34" charset="0"/>
        <a:ea typeface="MS PGothic"/>
        <a:cs typeface="MS PGothic"/>
      </a:defRPr>
    </a:lvl5pPr>
    <a:lvl6pPr marL="2286000" algn="l" defTabSz="914400" rtl="0" eaLnBrk="1" latinLnBrk="0" hangingPunct="1">
      <a:defRPr sz="1400" kern="1200">
        <a:solidFill>
          <a:schemeClr val="tx1"/>
        </a:solidFill>
        <a:latin typeface="Verdana" pitchFamily="34" charset="0"/>
        <a:ea typeface="MS PGothic"/>
        <a:cs typeface="MS PGothic"/>
      </a:defRPr>
    </a:lvl6pPr>
    <a:lvl7pPr marL="2743200" algn="l" defTabSz="914400" rtl="0" eaLnBrk="1" latinLnBrk="0" hangingPunct="1">
      <a:defRPr sz="1400" kern="1200">
        <a:solidFill>
          <a:schemeClr val="tx1"/>
        </a:solidFill>
        <a:latin typeface="Verdana" pitchFamily="34" charset="0"/>
        <a:ea typeface="MS PGothic"/>
        <a:cs typeface="MS PGothic"/>
      </a:defRPr>
    </a:lvl7pPr>
    <a:lvl8pPr marL="3200400" algn="l" defTabSz="914400" rtl="0" eaLnBrk="1" latinLnBrk="0" hangingPunct="1">
      <a:defRPr sz="1400" kern="1200">
        <a:solidFill>
          <a:schemeClr val="tx1"/>
        </a:solidFill>
        <a:latin typeface="Verdana" pitchFamily="34" charset="0"/>
        <a:ea typeface="MS PGothic"/>
        <a:cs typeface="MS PGothic"/>
      </a:defRPr>
    </a:lvl8pPr>
    <a:lvl9pPr marL="3657600" algn="l" defTabSz="914400" rtl="0" eaLnBrk="1" latinLnBrk="0" hangingPunct="1">
      <a:defRPr sz="1400" kern="1200">
        <a:solidFill>
          <a:schemeClr val="tx1"/>
        </a:solidFill>
        <a:latin typeface="Verdana" pitchFamily="34" charset="0"/>
        <a:ea typeface="MS PGothic"/>
        <a:cs typeface="MS PGothic"/>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4299"/>
    <a:srgbClr val="F47C30"/>
    <a:srgbClr val="6600CC"/>
    <a:srgbClr val="ECCDFF"/>
    <a:srgbClr val="DDDDDD"/>
    <a:srgbClr val="C0C0C0"/>
    <a:srgbClr val="8C19FF"/>
    <a:srgbClr val="7CA6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0153" autoAdjust="0"/>
    <p:restoredTop sz="80995" autoAdjust="0"/>
  </p:normalViewPr>
  <p:slideViewPr>
    <p:cSldViewPr>
      <p:cViewPr>
        <p:scale>
          <a:sx n="80" d="100"/>
          <a:sy n="80" d="100"/>
        </p:scale>
        <p:origin x="-2430" y="-306"/>
      </p:cViewPr>
      <p:guideLst>
        <p:guide orient="horz" pos="2160"/>
        <p:guide pos="2880"/>
      </p:guideLst>
    </p:cSldViewPr>
  </p:slideViewPr>
  <p:outlineViewPr>
    <p:cViewPr>
      <p:scale>
        <a:sx n="33" d="100"/>
        <a:sy n="33" d="100"/>
      </p:scale>
      <p:origin x="0" y="0"/>
    </p:cViewPr>
  </p:outlineViewPr>
  <p:notesTextViewPr>
    <p:cViewPr>
      <p:scale>
        <a:sx n="90" d="100"/>
        <a:sy n="90" d="100"/>
      </p:scale>
      <p:origin x="0" y="0"/>
    </p:cViewPr>
  </p:notesTextViewPr>
  <p:sorterViewPr>
    <p:cViewPr>
      <p:scale>
        <a:sx n="110" d="100"/>
        <a:sy n="110" d="100"/>
      </p:scale>
      <p:origin x="0" y="186"/>
    </p:cViewPr>
  </p:sorterViewPr>
  <p:notesViewPr>
    <p:cSldViewPr>
      <p:cViewPr varScale="1">
        <p:scale>
          <a:sx n="80" d="100"/>
          <a:sy n="80" d="100"/>
        </p:scale>
        <p:origin x="-1440" y="-10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slide" Target="slides/slide9.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3979453" y="2"/>
            <a:ext cx="3043648" cy="464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6" tIns="46645" rIns="93286" bIns="46645" numCol="1" anchor="t" anchorCtr="0" compatLnSpc="1">
            <a:prstTxWarp prst="textNoShape">
              <a:avLst/>
            </a:prstTxWarp>
          </a:bodyPr>
          <a:lstStyle>
            <a:lvl1pPr algn="r" defTabSz="933285" eaLnBrk="1" hangingPunct="1">
              <a:spcBef>
                <a:spcPct val="0"/>
              </a:spcBef>
              <a:defRPr sz="1200">
                <a:latin typeface="Arial" pitchFamily="34" charset="0"/>
                <a:cs typeface="Arial" pitchFamily="34" charset="0"/>
              </a:defRPr>
            </a:lvl1pPr>
          </a:lstStyle>
          <a:p>
            <a:pPr>
              <a:defRPr/>
            </a:pPr>
            <a:endParaRPr lang="en-US"/>
          </a:p>
        </p:txBody>
      </p:sp>
      <p:sp>
        <p:nvSpPr>
          <p:cNvPr id="12291" name="Rectangle 3"/>
          <p:cNvSpPr>
            <a:spLocks noGrp="1" noChangeArrowheads="1"/>
          </p:cNvSpPr>
          <p:nvPr>
            <p:ph type="dt" sz="quarter" idx="1"/>
          </p:nvPr>
        </p:nvSpPr>
        <p:spPr bwMode="auto">
          <a:xfrm>
            <a:off x="1525" y="2"/>
            <a:ext cx="3043648" cy="464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6" tIns="46645" rIns="93286" bIns="46645" numCol="1" anchor="t" anchorCtr="0" compatLnSpc="1">
            <a:prstTxWarp prst="textNoShape">
              <a:avLst/>
            </a:prstTxWarp>
          </a:bodyPr>
          <a:lstStyle>
            <a:lvl1pPr defTabSz="933285" eaLnBrk="1" hangingPunct="1">
              <a:spcBef>
                <a:spcPct val="0"/>
              </a:spcBef>
              <a:defRPr sz="1200">
                <a:latin typeface="Arial" pitchFamily="34" charset="0"/>
                <a:cs typeface="Arial" pitchFamily="34" charset="0"/>
              </a:defRPr>
            </a:lvl1pPr>
          </a:lstStyle>
          <a:p>
            <a:pPr>
              <a:defRPr/>
            </a:pPr>
            <a:endParaRPr lang="en-US"/>
          </a:p>
        </p:txBody>
      </p:sp>
      <p:sp>
        <p:nvSpPr>
          <p:cNvPr id="12292" name="Rectangle 4"/>
          <p:cNvSpPr>
            <a:spLocks noGrp="1" noChangeArrowheads="1"/>
          </p:cNvSpPr>
          <p:nvPr>
            <p:ph type="ftr" sz="quarter" idx="2"/>
          </p:nvPr>
        </p:nvSpPr>
        <p:spPr bwMode="auto">
          <a:xfrm>
            <a:off x="0" y="8842723"/>
            <a:ext cx="3043649" cy="464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6" tIns="46645" rIns="93286" bIns="46645" numCol="1" anchor="b" anchorCtr="0" compatLnSpc="1">
            <a:prstTxWarp prst="textNoShape">
              <a:avLst/>
            </a:prstTxWarp>
          </a:bodyPr>
          <a:lstStyle>
            <a:lvl1pPr defTabSz="933285" eaLnBrk="1" hangingPunct="1">
              <a:spcBef>
                <a:spcPct val="0"/>
              </a:spcBef>
              <a:defRPr sz="1200">
                <a:latin typeface="Arial" pitchFamily="34" charset="0"/>
                <a:cs typeface="Arial" pitchFamily="34" charset="0"/>
              </a:defRPr>
            </a:lvl1pPr>
          </a:lstStyle>
          <a:p>
            <a:pPr>
              <a:defRPr/>
            </a:pPr>
            <a:endParaRPr lang="en-US"/>
          </a:p>
        </p:txBody>
      </p:sp>
      <p:sp>
        <p:nvSpPr>
          <p:cNvPr id="12293" name="Rectangle 5"/>
          <p:cNvSpPr>
            <a:spLocks noGrp="1" noChangeArrowheads="1"/>
          </p:cNvSpPr>
          <p:nvPr>
            <p:ph type="sldNum" sz="quarter" idx="3"/>
          </p:nvPr>
        </p:nvSpPr>
        <p:spPr bwMode="auto">
          <a:xfrm>
            <a:off x="3979453" y="8842723"/>
            <a:ext cx="3043648" cy="464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6" tIns="46645" rIns="93286" bIns="46645" numCol="1" anchor="b" anchorCtr="0" compatLnSpc="1">
            <a:prstTxWarp prst="textNoShape">
              <a:avLst/>
            </a:prstTxWarp>
          </a:bodyPr>
          <a:lstStyle>
            <a:lvl1pPr algn="r" defTabSz="933285" eaLnBrk="1" hangingPunct="1">
              <a:spcBef>
                <a:spcPct val="0"/>
              </a:spcBef>
              <a:defRPr sz="1200">
                <a:latin typeface="Arial" pitchFamily="34" charset="0"/>
                <a:cs typeface="Arial" pitchFamily="34" charset="0"/>
              </a:defRPr>
            </a:lvl1pPr>
          </a:lstStyle>
          <a:p>
            <a:pPr>
              <a:defRPr/>
            </a:pPr>
            <a:fld id="{AA4FBF97-3550-401F-9159-8E93D90A2188}" type="slidenum">
              <a:rPr lang="ar-SA"/>
              <a:pPr>
                <a:defRPr/>
              </a:pPr>
              <a:t>‹#›</a:t>
            </a:fld>
            <a:endParaRPr lang="en-US"/>
          </a:p>
        </p:txBody>
      </p:sp>
      <p:pic>
        <p:nvPicPr>
          <p:cNvPr id="121862" name="Picture 6" descr="top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8" y="-303223"/>
            <a:ext cx="7021575" cy="107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83937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2"/>
            <a:ext cx="3043649" cy="464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6" tIns="46645" rIns="93286" bIns="46645" numCol="1" anchor="t" anchorCtr="0" compatLnSpc="1">
            <a:prstTxWarp prst="textNoShape">
              <a:avLst/>
            </a:prstTxWarp>
          </a:bodyPr>
          <a:lstStyle>
            <a:lvl1pPr defTabSz="933285" eaLnBrk="1" hangingPunct="1">
              <a:spcBef>
                <a:spcPct val="0"/>
              </a:spcBef>
              <a:defRPr sz="1200">
                <a:latin typeface="Arial" pitchFamily="34" charset="0"/>
                <a:cs typeface="Arial" pitchFamily="34" charset="0"/>
              </a:defRPr>
            </a:lvl1pPr>
          </a:lstStyle>
          <a:p>
            <a:pPr>
              <a:defRPr/>
            </a:pPr>
            <a:endParaRPr lang="en-US"/>
          </a:p>
        </p:txBody>
      </p:sp>
      <p:sp>
        <p:nvSpPr>
          <p:cNvPr id="14339" name="Rectangle 3"/>
          <p:cNvSpPr>
            <a:spLocks noGrp="1" noChangeArrowheads="1"/>
          </p:cNvSpPr>
          <p:nvPr>
            <p:ph type="dt" idx="1"/>
          </p:nvPr>
        </p:nvSpPr>
        <p:spPr bwMode="auto">
          <a:xfrm>
            <a:off x="3979453" y="1541"/>
            <a:ext cx="3043648" cy="464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6" tIns="46645" rIns="93286" bIns="46645" numCol="1" anchor="t" anchorCtr="0" compatLnSpc="1">
            <a:prstTxWarp prst="textNoShape">
              <a:avLst/>
            </a:prstTxWarp>
          </a:bodyPr>
          <a:lstStyle>
            <a:lvl1pPr algn="r" defTabSz="933285" eaLnBrk="1" hangingPunct="1">
              <a:spcBef>
                <a:spcPct val="0"/>
              </a:spcBef>
              <a:defRPr sz="1200">
                <a:latin typeface="Arial" pitchFamily="34" charset="0"/>
                <a:cs typeface="Arial" pitchFamily="34" charset="0"/>
              </a:defRPr>
            </a:lvl1pPr>
          </a:lstStyle>
          <a:p>
            <a:pPr>
              <a:defRPr/>
            </a:pPr>
            <a:endParaRPr lang="en-US"/>
          </a:p>
        </p:txBody>
      </p:sp>
      <p:sp>
        <p:nvSpPr>
          <p:cNvPr id="67588" name="Rectangle 4"/>
          <p:cNvSpPr>
            <a:spLocks noGrp="1" noRot="1" noChangeAspect="1" noChangeArrowheads="1" noTextEdit="1"/>
          </p:cNvSpPr>
          <p:nvPr>
            <p:ph type="sldImg" idx="2"/>
          </p:nvPr>
        </p:nvSpPr>
        <p:spPr bwMode="auto">
          <a:xfrm>
            <a:off x="1184275" y="700088"/>
            <a:ext cx="4654550" cy="349091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p:cNvSpPr>
            <a:spLocks noGrp="1" noChangeArrowheads="1"/>
          </p:cNvSpPr>
          <p:nvPr>
            <p:ph type="body" sz="quarter" idx="3"/>
          </p:nvPr>
        </p:nvSpPr>
        <p:spPr bwMode="auto">
          <a:xfrm>
            <a:off x="702616" y="4422132"/>
            <a:ext cx="5617870" cy="4188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6" tIns="46645" rIns="93286" bIns="4664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2" name="Rectangle 6"/>
          <p:cNvSpPr>
            <a:spLocks noGrp="1" noChangeArrowheads="1"/>
          </p:cNvSpPr>
          <p:nvPr>
            <p:ph type="ftr" sz="quarter" idx="4"/>
          </p:nvPr>
        </p:nvSpPr>
        <p:spPr bwMode="auto">
          <a:xfrm>
            <a:off x="0" y="8842723"/>
            <a:ext cx="3043649" cy="464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6" tIns="46645" rIns="93286" bIns="46645" numCol="1" anchor="b" anchorCtr="0" compatLnSpc="1">
            <a:prstTxWarp prst="textNoShape">
              <a:avLst/>
            </a:prstTxWarp>
          </a:bodyPr>
          <a:lstStyle>
            <a:lvl1pPr defTabSz="933285" eaLnBrk="1" hangingPunct="1">
              <a:spcBef>
                <a:spcPct val="0"/>
              </a:spcBef>
              <a:defRPr sz="1200">
                <a:latin typeface="Arial" pitchFamily="34" charset="0"/>
                <a:cs typeface="Arial" pitchFamily="34" charset="0"/>
              </a:defRPr>
            </a:lvl1pPr>
          </a:lstStyle>
          <a:p>
            <a:pPr>
              <a:defRPr/>
            </a:pPr>
            <a:endParaRPr lang="en-US"/>
          </a:p>
        </p:txBody>
      </p:sp>
      <p:sp>
        <p:nvSpPr>
          <p:cNvPr id="14343" name="Rectangle 7"/>
          <p:cNvSpPr>
            <a:spLocks noGrp="1" noChangeArrowheads="1"/>
          </p:cNvSpPr>
          <p:nvPr>
            <p:ph type="sldNum" sz="quarter" idx="5"/>
          </p:nvPr>
        </p:nvSpPr>
        <p:spPr bwMode="auto">
          <a:xfrm>
            <a:off x="3979453" y="8844261"/>
            <a:ext cx="3043648" cy="464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6" tIns="46645" rIns="93286" bIns="46645" numCol="1" anchor="b" anchorCtr="0" compatLnSpc="1">
            <a:prstTxWarp prst="textNoShape">
              <a:avLst/>
            </a:prstTxWarp>
          </a:bodyPr>
          <a:lstStyle>
            <a:lvl1pPr algn="r" defTabSz="933285" eaLnBrk="1" hangingPunct="1">
              <a:spcBef>
                <a:spcPct val="0"/>
              </a:spcBef>
              <a:defRPr sz="1200">
                <a:latin typeface="Arial" pitchFamily="34" charset="0"/>
                <a:cs typeface="Arial" pitchFamily="34" charset="0"/>
              </a:defRPr>
            </a:lvl1pPr>
          </a:lstStyle>
          <a:p>
            <a:pPr>
              <a:defRPr/>
            </a:pPr>
            <a:fld id="{9C283BF0-E405-4537-AC78-E5FF57AC3329}" type="slidenum">
              <a:rPr lang="ar-SA"/>
              <a:pPr>
                <a:defRPr/>
              </a:pPr>
              <a:t>‹#›</a:t>
            </a:fld>
            <a:endParaRPr lang="en-US"/>
          </a:p>
        </p:txBody>
      </p:sp>
      <p:pic>
        <p:nvPicPr>
          <p:cNvPr id="67592" name="Picture 8" descr="ExLibris-logo"/>
          <p:cNvPicPr>
            <a:picLocks noChangeAspect="1" noChangeArrowheads="1"/>
          </p:cNvPicPr>
          <p:nvPr/>
        </p:nvPicPr>
        <p:blipFill>
          <a:blip r:embed="rId2">
            <a:extLst>
              <a:ext uri="{28A0092B-C50C-407E-A947-70E740481C1C}">
                <a14:useLocalDpi xmlns:a14="http://schemas.microsoft.com/office/drawing/2010/main" val="0"/>
              </a:ext>
            </a:extLst>
          </a:blip>
          <a:srcRect b="24171"/>
          <a:stretch>
            <a:fillRect/>
          </a:stretch>
        </p:blipFill>
        <p:spPr bwMode="auto">
          <a:xfrm>
            <a:off x="929709" y="8833487"/>
            <a:ext cx="937328" cy="327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61820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defTabSz="933337" eaLnBrk="0" hangingPunct="0">
              <a:defRPr b="1">
                <a:solidFill>
                  <a:srgbClr val="000000"/>
                </a:solidFill>
                <a:latin typeface="Verdana" pitchFamily="34" charset="0"/>
                <a:ea typeface="ヒラギノ角ゴ ProN W3" charset="-128"/>
                <a:sym typeface="Arial" pitchFamily="34" charset="0"/>
              </a:defRPr>
            </a:lvl1pPr>
            <a:lvl2pPr marL="717244" indent="-275863" defTabSz="933337" eaLnBrk="0" hangingPunct="0">
              <a:defRPr b="1">
                <a:solidFill>
                  <a:srgbClr val="000000"/>
                </a:solidFill>
                <a:latin typeface="Verdana" pitchFamily="34" charset="0"/>
                <a:ea typeface="ヒラギノ角ゴ ProN W3" charset="-128"/>
                <a:sym typeface="Arial" pitchFamily="34" charset="0"/>
              </a:defRPr>
            </a:lvl2pPr>
            <a:lvl3pPr marL="1103452" indent="-220690" defTabSz="933337" eaLnBrk="0" hangingPunct="0">
              <a:defRPr b="1">
                <a:solidFill>
                  <a:srgbClr val="000000"/>
                </a:solidFill>
                <a:latin typeface="Verdana" pitchFamily="34" charset="0"/>
                <a:ea typeface="ヒラギノ角ゴ ProN W3" charset="-128"/>
                <a:sym typeface="Arial" pitchFamily="34" charset="0"/>
              </a:defRPr>
            </a:lvl3pPr>
            <a:lvl4pPr marL="1544833" indent="-220690" defTabSz="933337" eaLnBrk="0" hangingPunct="0">
              <a:defRPr b="1">
                <a:solidFill>
                  <a:srgbClr val="000000"/>
                </a:solidFill>
                <a:latin typeface="Verdana" pitchFamily="34" charset="0"/>
                <a:ea typeface="ヒラギノ角ゴ ProN W3" charset="-128"/>
                <a:sym typeface="Arial" pitchFamily="34" charset="0"/>
              </a:defRPr>
            </a:lvl4pPr>
            <a:lvl5pPr marL="1986214" indent="-220690" defTabSz="933337" eaLnBrk="0" hangingPunct="0">
              <a:defRPr b="1">
                <a:solidFill>
                  <a:srgbClr val="000000"/>
                </a:solidFill>
                <a:latin typeface="Verdana" pitchFamily="34" charset="0"/>
                <a:ea typeface="ヒラギノ角ゴ ProN W3" charset="-128"/>
                <a:sym typeface="Arial" pitchFamily="34" charset="0"/>
              </a:defRPr>
            </a:lvl5pPr>
            <a:lvl6pPr marL="2427595" indent="-220690" algn="ctr" defTabSz="933337"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6pPr>
            <a:lvl7pPr marL="2868976" indent="-220690" algn="ctr" defTabSz="933337"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7pPr>
            <a:lvl8pPr marL="3310357" indent="-220690" algn="ctr" defTabSz="933337"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8pPr>
            <a:lvl9pPr marL="3751737" indent="-220690" algn="ctr" defTabSz="933337"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9pPr>
          </a:lstStyle>
          <a:p>
            <a:pPr eaLnBrk="1" hangingPunct="1"/>
            <a:fld id="{1A6C7232-261B-49B3-9933-00EF7B2FEE58}" type="slidenum">
              <a:rPr lang="en-US" b="0" smtClean="0">
                <a:solidFill>
                  <a:schemeClr val="tx1"/>
                </a:solidFill>
                <a:latin typeface="Arial" pitchFamily="34" charset="0"/>
              </a:rPr>
              <a:pPr eaLnBrk="1" hangingPunct="1"/>
              <a:t>1</a:t>
            </a:fld>
            <a:endParaRPr lang="en-US" b="0" smtClean="0">
              <a:solidFill>
                <a:schemeClr val="tx1"/>
              </a:solidFill>
              <a:latin typeface="Arial" pitchFamily="34"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r>
              <a:rPr lang="en-US" altLang="zh-CN" dirty="0" smtClean="0"/>
              <a:t>Welcome to our session: Introduction to V</a:t>
            </a:r>
            <a:r>
              <a:rPr lang="en-US" sz="1400" i="1" dirty="0" smtClean="0">
                <a:solidFill>
                  <a:srgbClr val="54305C"/>
                </a:solidFill>
              </a:rPr>
              <a:t>oyager 9</a:t>
            </a:r>
          </a:p>
          <a:p>
            <a:pPr eaLnBrk="1" hangingPunct="1"/>
            <a:endParaRPr lang="en-US" sz="1400" i="1" dirty="0" smtClean="0">
              <a:solidFill>
                <a:srgbClr val="54305C"/>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lvl1pPr defTabSz="933285">
              <a:defRPr sz="1300">
                <a:solidFill>
                  <a:schemeClr val="tx1"/>
                </a:solidFill>
                <a:latin typeface="Verdana" pitchFamily="34" charset="0"/>
                <a:ea typeface="MS PGothic"/>
                <a:cs typeface="MS PGothic"/>
              </a:defRPr>
            </a:lvl1pPr>
            <a:lvl2pPr marL="717204" indent="-275847" defTabSz="933285">
              <a:defRPr sz="1300">
                <a:solidFill>
                  <a:schemeClr val="tx1"/>
                </a:solidFill>
                <a:latin typeface="Verdana" pitchFamily="34" charset="0"/>
                <a:ea typeface="MS PGothic"/>
                <a:cs typeface="MS PGothic"/>
              </a:defRPr>
            </a:lvl2pPr>
            <a:lvl3pPr marL="1103391" indent="-220679" defTabSz="933285">
              <a:defRPr sz="1300">
                <a:solidFill>
                  <a:schemeClr val="tx1"/>
                </a:solidFill>
                <a:latin typeface="Verdana" pitchFamily="34" charset="0"/>
                <a:ea typeface="MS PGothic"/>
                <a:cs typeface="MS PGothic"/>
              </a:defRPr>
            </a:lvl3pPr>
            <a:lvl4pPr marL="1544747" indent="-220679" defTabSz="933285">
              <a:defRPr sz="1300">
                <a:solidFill>
                  <a:schemeClr val="tx1"/>
                </a:solidFill>
                <a:latin typeface="Verdana" pitchFamily="34" charset="0"/>
                <a:ea typeface="MS PGothic"/>
                <a:cs typeface="MS PGothic"/>
              </a:defRPr>
            </a:lvl4pPr>
            <a:lvl5pPr marL="1986103" indent="-220679" defTabSz="933285">
              <a:defRPr sz="1300">
                <a:solidFill>
                  <a:schemeClr val="tx1"/>
                </a:solidFill>
                <a:latin typeface="Verdana" pitchFamily="34" charset="0"/>
                <a:ea typeface="MS PGothic"/>
                <a:cs typeface="MS PGothic"/>
              </a:defRPr>
            </a:lvl5pPr>
            <a:lvl6pPr marL="2427459" indent="-220679" defTabSz="933285" eaLnBrk="0" fontAlgn="base" hangingPunct="0">
              <a:spcBef>
                <a:spcPct val="50000"/>
              </a:spcBef>
              <a:spcAft>
                <a:spcPct val="0"/>
              </a:spcAft>
              <a:defRPr sz="1300">
                <a:solidFill>
                  <a:schemeClr val="tx1"/>
                </a:solidFill>
                <a:latin typeface="Verdana" pitchFamily="34" charset="0"/>
                <a:ea typeface="MS PGothic"/>
                <a:cs typeface="MS PGothic"/>
              </a:defRPr>
            </a:lvl6pPr>
            <a:lvl7pPr marL="2868815" indent="-220679" defTabSz="933285" eaLnBrk="0" fontAlgn="base" hangingPunct="0">
              <a:spcBef>
                <a:spcPct val="50000"/>
              </a:spcBef>
              <a:spcAft>
                <a:spcPct val="0"/>
              </a:spcAft>
              <a:defRPr sz="1300">
                <a:solidFill>
                  <a:schemeClr val="tx1"/>
                </a:solidFill>
                <a:latin typeface="Verdana" pitchFamily="34" charset="0"/>
                <a:ea typeface="MS PGothic"/>
                <a:cs typeface="MS PGothic"/>
              </a:defRPr>
            </a:lvl7pPr>
            <a:lvl8pPr marL="3310171" indent="-220679" defTabSz="933285" eaLnBrk="0" fontAlgn="base" hangingPunct="0">
              <a:spcBef>
                <a:spcPct val="50000"/>
              </a:spcBef>
              <a:spcAft>
                <a:spcPct val="0"/>
              </a:spcAft>
              <a:defRPr sz="1300">
                <a:solidFill>
                  <a:schemeClr val="tx1"/>
                </a:solidFill>
                <a:latin typeface="Verdana" pitchFamily="34" charset="0"/>
                <a:ea typeface="MS PGothic"/>
                <a:cs typeface="MS PGothic"/>
              </a:defRPr>
            </a:lvl8pPr>
            <a:lvl9pPr marL="3751527" indent="-220679" defTabSz="933285" eaLnBrk="0" fontAlgn="base" hangingPunct="0">
              <a:spcBef>
                <a:spcPct val="50000"/>
              </a:spcBef>
              <a:spcAft>
                <a:spcPct val="0"/>
              </a:spcAft>
              <a:defRPr sz="1300">
                <a:solidFill>
                  <a:schemeClr val="tx1"/>
                </a:solidFill>
                <a:latin typeface="Verdana" pitchFamily="34" charset="0"/>
                <a:ea typeface="MS PGothic"/>
                <a:cs typeface="MS PGothic"/>
              </a:defRPr>
            </a:lvl9pPr>
          </a:lstStyle>
          <a:p>
            <a:fld id="{A5841883-6FB6-47E8-AD62-56A66A3EF8D7}" type="slidenum">
              <a:rPr lang="ar-SA" sz="1200">
                <a:latin typeface="Arial" pitchFamily="34" charset="0"/>
                <a:cs typeface="Arial" pitchFamily="34" charset="0"/>
              </a:rPr>
              <a:pPr/>
              <a:t>13</a:t>
            </a:fld>
            <a:endParaRPr lang="en-US" sz="1200">
              <a:latin typeface="Arial" pitchFamily="34" charset="0"/>
              <a:cs typeface="Arial" pitchFamily="34" charset="0"/>
            </a:endParaRPr>
          </a:p>
        </p:txBody>
      </p:sp>
      <p:sp>
        <p:nvSpPr>
          <p:cNvPr id="119811" name="Rectangle 2"/>
          <p:cNvSpPr>
            <a:spLocks noGrp="1" noRot="1" noChangeAspect="1" noChangeArrowheads="1" noTextEdit="1"/>
          </p:cNvSpPr>
          <p:nvPr>
            <p:ph type="sldImg"/>
          </p:nvPr>
        </p:nvSpPr>
        <p:spPr>
          <a:xfrm>
            <a:off x="1184275" y="698500"/>
            <a:ext cx="4654550" cy="3490913"/>
          </a:xfrm>
          <a:ln/>
        </p:spPr>
      </p:sp>
      <p:sp>
        <p:nvSpPr>
          <p:cNvPr id="119812" name="Rectangle 3"/>
          <p:cNvSpPr>
            <a:spLocks noGrp="1" noChangeArrowheads="1"/>
          </p:cNvSpPr>
          <p:nvPr>
            <p:ph type="body" idx="1"/>
          </p:nvPr>
        </p:nvSpPr>
        <p:spPr>
          <a:xfrm>
            <a:off x="937329" y="4422131"/>
            <a:ext cx="5148444" cy="4189711"/>
          </a:xfrm>
          <a:noFill/>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lvl1pPr defTabSz="933285">
              <a:defRPr sz="1300">
                <a:solidFill>
                  <a:schemeClr val="tx1"/>
                </a:solidFill>
                <a:latin typeface="Verdana" pitchFamily="34" charset="0"/>
                <a:ea typeface="MS PGothic"/>
                <a:cs typeface="MS PGothic"/>
              </a:defRPr>
            </a:lvl1pPr>
            <a:lvl2pPr marL="717204" indent="-275847" defTabSz="933285">
              <a:defRPr sz="1300">
                <a:solidFill>
                  <a:schemeClr val="tx1"/>
                </a:solidFill>
                <a:latin typeface="Verdana" pitchFamily="34" charset="0"/>
                <a:ea typeface="MS PGothic"/>
                <a:cs typeface="MS PGothic"/>
              </a:defRPr>
            </a:lvl2pPr>
            <a:lvl3pPr marL="1103391" indent="-220679" defTabSz="933285">
              <a:defRPr sz="1300">
                <a:solidFill>
                  <a:schemeClr val="tx1"/>
                </a:solidFill>
                <a:latin typeface="Verdana" pitchFamily="34" charset="0"/>
                <a:ea typeface="MS PGothic"/>
                <a:cs typeface="MS PGothic"/>
              </a:defRPr>
            </a:lvl3pPr>
            <a:lvl4pPr marL="1544747" indent="-220679" defTabSz="933285">
              <a:defRPr sz="1300">
                <a:solidFill>
                  <a:schemeClr val="tx1"/>
                </a:solidFill>
                <a:latin typeface="Verdana" pitchFamily="34" charset="0"/>
                <a:ea typeface="MS PGothic"/>
                <a:cs typeface="MS PGothic"/>
              </a:defRPr>
            </a:lvl4pPr>
            <a:lvl5pPr marL="1986103" indent="-220679" defTabSz="933285">
              <a:defRPr sz="1300">
                <a:solidFill>
                  <a:schemeClr val="tx1"/>
                </a:solidFill>
                <a:latin typeface="Verdana" pitchFamily="34" charset="0"/>
                <a:ea typeface="MS PGothic"/>
                <a:cs typeface="MS PGothic"/>
              </a:defRPr>
            </a:lvl5pPr>
            <a:lvl6pPr marL="2427459" indent="-220679" defTabSz="933285" eaLnBrk="0" fontAlgn="base" hangingPunct="0">
              <a:spcBef>
                <a:spcPct val="50000"/>
              </a:spcBef>
              <a:spcAft>
                <a:spcPct val="0"/>
              </a:spcAft>
              <a:defRPr sz="1300">
                <a:solidFill>
                  <a:schemeClr val="tx1"/>
                </a:solidFill>
                <a:latin typeface="Verdana" pitchFamily="34" charset="0"/>
                <a:ea typeface="MS PGothic"/>
                <a:cs typeface="MS PGothic"/>
              </a:defRPr>
            </a:lvl6pPr>
            <a:lvl7pPr marL="2868815" indent="-220679" defTabSz="933285" eaLnBrk="0" fontAlgn="base" hangingPunct="0">
              <a:spcBef>
                <a:spcPct val="50000"/>
              </a:spcBef>
              <a:spcAft>
                <a:spcPct val="0"/>
              </a:spcAft>
              <a:defRPr sz="1300">
                <a:solidFill>
                  <a:schemeClr val="tx1"/>
                </a:solidFill>
                <a:latin typeface="Verdana" pitchFamily="34" charset="0"/>
                <a:ea typeface="MS PGothic"/>
                <a:cs typeface="MS PGothic"/>
              </a:defRPr>
            </a:lvl7pPr>
            <a:lvl8pPr marL="3310171" indent="-220679" defTabSz="933285" eaLnBrk="0" fontAlgn="base" hangingPunct="0">
              <a:spcBef>
                <a:spcPct val="50000"/>
              </a:spcBef>
              <a:spcAft>
                <a:spcPct val="0"/>
              </a:spcAft>
              <a:defRPr sz="1300">
                <a:solidFill>
                  <a:schemeClr val="tx1"/>
                </a:solidFill>
                <a:latin typeface="Verdana" pitchFamily="34" charset="0"/>
                <a:ea typeface="MS PGothic"/>
                <a:cs typeface="MS PGothic"/>
              </a:defRPr>
            </a:lvl8pPr>
            <a:lvl9pPr marL="3751527" indent="-220679" defTabSz="933285" eaLnBrk="0" fontAlgn="base" hangingPunct="0">
              <a:spcBef>
                <a:spcPct val="50000"/>
              </a:spcBef>
              <a:spcAft>
                <a:spcPct val="0"/>
              </a:spcAft>
              <a:defRPr sz="1300">
                <a:solidFill>
                  <a:schemeClr val="tx1"/>
                </a:solidFill>
                <a:latin typeface="Verdana" pitchFamily="34" charset="0"/>
                <a:ea typeface="MS PGothic"/>
                <a:cs typeface="MS PGothic"/>
              </a:defRPr>
            </a:lvl9pPr>
          </a:lstStyle>
          <a:p>
            <a:fld id="{9EBAF203-BB25-4FED-A248-5A00A570EA94}" type="slidenum">
              <a:rPr lang="ar-SA" sz="1200">
                <a:latin typeface="Arial" pitchFamily="34" charset="0"/>
                <a:cs typeface="Arial" pitchFamily="34" charset="0"/>
              </a:rPr>
              <a:pPr/>
              <a:t>14</a:t>
            </a:fld>
            <a:endParaRPr lang="en-US" sz="1200">
              <a:latin typeface="Arial" pitchFamily="34" charset="0"/>
              <a:cs typeface="Arial" pitchFamily="34"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defTabSz="933285">
              <a:defRPr sz="1300">
                <a:solidFill>
                  <a:schemeClr val="tx1"/>
                </a:solidFill>
                <a:latin typeface="Verdana" pitchFamily="34" charset="0"/>
                <a:ea typeface="MS PGothic"/>
                <a:cs typeface="MS PGothic"/>
              </a:defRPr>
            </a:lvl1pPr>
            <a:lvl2pPr marL="717204" indent="-275847" defTabSz="933285">
              <a:defRPr sz="1300">
                <a:solidFill>
                  <a:schemeClr val="tx1"/>
                </a:solidFill>
                <a:latin typeface="Verdana" pitchFamily="34" charset="0"/>
                <a:ea typeface="MS PGothic"/>
                <a:cs typeface="MS PGothic"/>
              </a:defRPr>
            </a:lvl2pPr>
            <a:lvl3pPr marL="1103391" indent="-220679" defTabSz="933285">
              <a:defRPr sz="1300">
                <a:solidFill>
                  <a:schemeClr val="tx1"/>
                </a:solidFill>
                <a:latin typeface="Verdana" pitchFamily="34" charset="0"/>
                <a:ea typeface="MS PGothic"/>
                <a:cs typeface="MS PGothic"/>
              </a:defRPr>
            </a:lvl3pPr>
            <a:lvl4pPr marL="1544747" indent="-220679" defTabSz="933285">
              <a:defRPr sz="1300">
                <a:solidFill>
                  <a:schemeClr val="tx1"/>
                </a:solidFill>
                <a:latin typeface="Verdana" pitchFamily="34" charset="0"/>
                <a:ea typeface="MS PGothic"/>
                <a:cs typeface="MS PGothic"/>
              </a:defRPr>
            </a:lvl4pPr>
            <a:lvl5pPr marL="1986103" indent="-220679" defTabSz="933285">
              <a:defRPr sz="1300">
                <a:solidFill>
                  <a:schemeClr val="tx1"/>
                </a:solidFill>
                <a:latin typeface="Verdana" pitchFamily="34" charset="0"/>
                <a:ea typeface="MS PGothic"/>
                <a:cs typeface="MS PGothic"/>
              </a:defRPr>
            </a:lvl5pPr>
            <a:lvl6pPr marL="2427459" indent="-220679" defTabSz="933285" eaLnBrk="0" fontAlgn="base" hangingPunct="0">
              <a:spcBef>
                <a:spcPct val="50000"/>
              </a:spcBef>
              <a:spcAft>
                <a:spcPct val="0"/>
              </a:spcAft>
              <a:defRPr sz="1300">
                <a:solidFill>
                  <a:schemeClr val="tx1"/>
                </a:solidFill>
                <a:latin typeface="Verdana" pitchFamily="34" charset="0"/>
                <a:ea typeface="MS PGothic"/>
                <a:cs typeface="MS PGothic"/>
              </a:defRPr>
            </a:lvl6pPr>
            <a:lvl7pPr marL="2868815" indent="-220679" defTabSz="933285" eaLnBrk="0" fontAlgn="base" hangingPunct="0">
              <a:spcBef>
                <a:spcPct val="50000"/>
              </a:spcBef>
              <a:spcAft>
                <a:spcPct val="0"/>
              </a:spcAft>
              <a:defRPr sz="1300">
                <a:solidFill>
                  <a:schemeClr val="tx1"/>
                </a:solidFill>
                <a:latin typeface="Verdana" pitchFamily="34" charset="0"/>
                <a:ea typeface="MS PGothic"/>
                <a:cs typeface="MS PGothic"/>
              </a:defRPr>
            </a:lvl7pPr>
            <a:lvl8pPr marL="3310171" indent="-220679" defTabSz="933285" eaLnBrk="0" fontAlgn="base" hangingPunct="0">
              <a:spcBef>
                <a:spcPct val="50000"/>
              </a:spcBef>
              <a:spcAft>
                <a:spcPct val="0"/>
              </a:spcAft>
              <a:defRPr sz="1300">
                <a:solidFill>
                  <a:schemeClr val="tx1"/>
                </a:solidFill>
                <a:latin typeface="Verdana" pitchFamily="34" charset="0"/>
                <a:ea typeface="MS PGothic"/>
                <a:cs typeface="MS PGothic"/>
              </a:defRPr>
            </a:lvl8pPr>
            <a:lvl9pPr marL="3751527" indent="-220679" defTabSz="933285" eaLnBrk="0" fontAlgn="base" hangingPunct="0">
              <a:spcBef>
                <a:spcPct val="50000"/>
              </a:spcBef>
              <a:spcAft>
                <a:spcPct val="0"/>
              </a:spcAft>
              <a:defRPr sz="1300">
                <a:solidFill>
                  <a:schemeClr val="tx1"/>
                </a:solidFill>
                <a:latin typeface="Verdana" pitchFamily="34" charset="0"/>
                <a:ea typeface="MS PGothic"/>
                <a:cs typeface="MS PGothic"/>
              </a:defRPr>
            </a:lvl9pPr>
          </a:lstStyle>
          <a:p>
            <a:fld id="{04D9B4E4-2C05-481F-B256-1A26DB80C553}" type="slidenum">
              <a:rPr lang="ar-SA" sz="1200">
                <a:latin typeface="Arial" pitchFamily="34" charset="0"/>
                <a:cs typeface="Arial" pitchFamily="34" charset="0"/>
              </a:rPr>
              <a:pPr/>
              <a:t>2</a:t>
            </a:fld>
            <a:endParaRPr lang="en-US" sz="1200">
              <a:latin typeface="Arial" pitchFamily="34" charset="0"/>
              <a:cs typeface="Arial" pitchFamily="34"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defTabSz="933337" eaLnBrk="0" hangingPunct="0">
              <a:defRPr b="1">
                <a:solidFill>
                  <a:srgbClr val="000000"/>
                </a:solidFill>
                <a:latin typeface="Verdana" pitchFamily="34" charset="0"/>
                <a:ea typeface="ヒラギノ角ゴ ProN W3" charset="-128"/>
                <a:sym typeface="Arial" pitchFamily="34" charset="0"/>
              </a:defRPr>
            </a:lvl1pPr>
            <a:lvl2pPr marL="717244" indent="-275863" defTabSz="933337" eaLnBrk="0" hangingPunct="0">
              <a:defRPr b="1">
                <a:solidFill>
                  <a:srgbClr val="000000"/>
                </a:solidFill>
                <a:latin typeface="Verdana" pitchFamily="34" charset="0"/>
                <a:ea typeface="ヒラギノ角ゴ ProN W3" charset="-128"/>
                <a:sym typeface="Arial" pitchFamily="34" charset="0"/>
              </a:defRPr>
            </a:lvl2pPr>
            <a:lvl3pPr marL="1103452" indent="-220690" defTabSz="933337" eaLnBrk="0" hangingPunct="0">
              <a:defRPr b="1">
                <a:solidFill>
                  <a:srgbClr val="000000"/>
                </a:solidFill>
                <a:latin typeface="Verdana" pitchFamily="34" charset="0"/>
                <a:ea typeface="ヒラギノ角ゴ ProN W3" charset="-128"/>
                <a:sym typeface="Arial" pitchFamily="34" charset="0"/>
              </a:defRPr>
            </a:lvl3pPr>
            <a:lvl4pPr marL="1544833" indent="-220690" defTabSz="933337" eaLnBrk="0" hangingPunct="0">
              <a:defRPr b="1">
                <a:solidFill>
                  <a:srgbClr val="000000"/>
                </a:solidFill>
                <a:latin typeface="Verdana" pitchFamily="34" charset="0"/>
                <a:ea typeface="ヒラギノ角ゴ ProN W3" charset="-128"/>
                <a:sym typeface="Arial" pitchFamily="34" charset="0"/>
              </a:defRPr>
            </a:lvl4pPr>
            <a:lvl5pPr marL="1986214" indent="-220690" defTabSz="933337" eaLnBrk="0" hangingPunct="0">
              <a:defRPr b="1">
                <a:solidFill>
                  <a:srgbClr val="000000"/>
                </a:solidFill>
                <a:latin typeface="Verdana" pitchFamily="34" charset="0"/>
                <a:ea typeface="ヒラギノ角ゴ ProN W3" charset="-128"/>
                <a:sym typeface="Arial" pitchFamily="34" charset="0"/>
              </a:defRPr>
            </a:lvl5pPr>
            <a:lvl6pPr marL="2427595" indent="-220690" algn="ctr" defTabSz="933337"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6pPr>
            <a:lvl7pPr marL="2868976" indent="-220690" algn="ctr" defTabSz="933337"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7pPr>
            <a:lvl8pPr marL="3310357" indent="-220690" algn="ctr" defTabSz="933337"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8pPr>
            <a:lvl9pPr marL="3751737" indent="-220690" algn="ctr" defTabSz="933337"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9pPr>
          </a:lstStyle>
          <a:p>
            <a:pPr eaLnBrk="1" hangingPunct="1"/>
            <a:fld id="{86540D7A-95BE-43E6-8C20-96199BBB8FB1}" type="slidenum">
              <a:rPr lang="en-US" b="0" smtClean="0">
                <a:solidFill>
                  <a:schemeClr val="tx1"/>
                </a:solidFill>
                <a:latin typeface="Arial" pitchFamily="34" charset="0"/>
              </a:rPr>
              <a:pPr eaLnBrk="1" hangingPunct="1"/>
              <a:t>3</a:t>
            </a:fld>
            <a:endParaRPr lang="en-US" b="0" smtClean="0">
              <a:solidFill>
                <a:schemeClr val="tx1"/>
              </a:solidFill>
              <a:latin typeface="Arial" pitchFamily="34"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C283BF0-E405-4537-AC78-E5FF57AC3329}" type="slidenum">
              <a:rPr lang="ar-SA" smtClean="0"/>
              <a:pPr>
                <a:defRPr/>
              </a:pPr>
              <a:t>4</a:t>
            </a:fld>
            <a:endParaRPr lang="en-US"/>
          </a:p>
        </p:txBody>
      </p:sp>
    </p:spTree>
    <p:extLst>
      <p:ext uri="{BB962C8B-B14F-4D97-AF65-F5344CB8AC3E}">
        <p14:creationId xmlns:p14="http://schemas.microsoft.com/office/powerpoint/2010/main" val="2034651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wish Primo services to include changing PIN and SMS information, the values in Voyager </a:t>
            </a:r>
            <a:r>
              <a:rPr lang="en-US" dirty="0" err="1" smtClean="0"/>
              <a:t>Sysadmin</a:t>
            </a:r>
            <a:r>
              <a:rPr lang="en-US" dirty="0" smtClean="0"/>
              <a:t> must be checked. Along with the Primo display settings</a:t>
            </a:r>
            <a:endParaRPr lang="en-US" dirty="0"/>
          </a:p>
        </p:txBody>
      </p:sp>
      <p:sp>
        <p:nvSpPr>
          <p:cNvPr id="4" name="Slide Number Placeholder 3"/>
          <p:cNvSpPr>
            <a:spLocks noGrp="1"/>
          </p:cNvSpPr>
          <p:nvPr>
            <p:ph type="sldNum" sz="quarter" idx="10"/>
          </p:nvPr>
        </p:nvSpPr>
        <p:spPr/>
        <p:txBody>
          <a:bodyPr/>
          <a:lstStyle/>
          <a:p>
            <a:pPr>
              <a:defRPr/>
            </a:pPr>
            <a:fld id="{9C283BF0-E405-4537-AC78-E5FF57AC3329}" type="slidenum">
              <a:rPr lang="ar-SA" smtClean="0"/>
              <a:pPr>
                <a:defRPr/>
              </a:pPr>
              <a:t>6</a:t>
            </a:fld>
            <a:endParaRPr lang="en-US"/>
          </a:p>
        </p:txBody>
      </p:sp>
    </p:spTree>
    <p:extLst>
      <p:ext uri="{BB962C8B-B14F-4D97-AF65-F5344CB8AC3E}">
        <p14:creationId xmlns:p14="http://schemas.microsoft.com/office/powerpoint/2010/main" val="3502086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lvl1pPr defTabSz="932675">
              <a:defRPr sz="2200">
                <a:solidFill>
                  <a:schemeClr val="tx1"/>
                </a:solidFill>
                <a:latin typeface="Verdana" pitchFamily="34" charset="0"/>
                <a:ea typeface="ＭＳ Ｐゴシック" pitchFamily="34" charset="-128"/>
              </a:defRPr>
            </a:lvl1pPr>
            <a:lvl2pPr marL="753871" indent="-289951" defTabSz="932675">
              <a:defRPr sz="2200">
                <a:solidFill>
                  <a:schemeClr val="tx1"/>
                </a:solidFill>
                <a:latin typeface="Verdana" pitchFamily="34" charset="0"/>
                <a:ea typeface="ＭＳ Ｐゴシック" pitchFamily="34" charset="-128"/>
              </a:defRPr>
            </a:lvl2pPr>
            <a:lvl3pPr marL="1159802" indent="-231960" defTabSz="932675">
              <a:defRPr sz="2200">
                <a:solidFill>
                  <a:schemeClr val="tx1"/>
                </a:solidFill>
                <a:latin typeface="Verdana" pitchFamily="34" charset="0"/>
                <a:ea typeface="ＭＳ Ｐゴシック" pitchFamily="34" charset="-128"/>
              </a:defRPr>
            </a:lvl3pPr>
            <a:lvl4pPr marL="1623723" indent="-231960" defTabSz="932675">
              <a:defRPr sz="2200">
                <a:solidFill>
                  <a:schemeClr val="tx1"/>
                </a:solidFill>
                <a:latin typeface="Verdana" pitchFamily="34" charset="0"/>
                <a:ea typeface="ＭＳ Ｐゴシック" pitchFamily="34" charset="-128"/>
              </a:defRPr>
            </a:lvl4pPr>
            <a:lvl5pPr marL="2087644" indent="-231960" defTabSz="932675">
              <a:defRPr sz="2200">
                <a:solidFill>
                  <a:schemeClr val="tx1"/>
                </a:solidFill>
                <a:latin typeface="Verdana" pitchFamily="34" charset="0"/>
                <a:ea typeface="ＭＳ Ｐゴシック" pitchFamily="34" charset="-128"/>
              </a:defRPr>
            </a:lvl5pPr>
            <a:lvl6pPr marL="2551565" indent="-231960" defTabSz="932675" eaLnBrk="0" fontAlgn="base" hangingPunct="0">
              <a:spcBef>
                <a:spcPct val="50000"/>
              </a:spcBef>
              <a:spcAft>
                <a:spcPct val="0"/>
              </a:spcAft>
              <a:defRPr sz="2200">
                <a:solidFill>
                  <a:schemeClr val="tx1"/>
                </a:solidFill>
                <a:latin typeface="Verdana" pitchFamily="34" charset="0"/>
                <a:ea typeface="ＭＳ Ｐゴシック" pitchFamily="34" charset="-128"/>
              </a:defRPr>
            </a:lvl6pPr>
            <a:lvl7pPr marL="3015485" indent="-231960" defTabSz="932675" eaLnBrk="0" fontAlgn="base" hangingPunct="0">
              <a:spcBef>
                <a:spcPct val="50000"/>
              </a:spcBef>
              <a:spcAft>
                <a:spcPct val="0"/>
              </a:spcAft>
              <a:defRPr sz="2200">
                <a:solidFill>
                  <a:schemeClr val="tx1"/>
                </a:solidFill>
                <a:latin typeface="Verdana" pitchFamily="34" charset="0"/>
                <a:ea typeface="ＭＳ Ｐゴシック" pitchFamily="34" charset="-128"/>
              </a:defRPr>
            </a:lvl7pPr>
            <a:lvl8pPr marL="3479406" indent="-231960" defTabSz="932675" eaLnBrk="0" fontAlgn="base" hangingPunct="0">
              <a:spcBef>
                <a:spcPct val="50000"/>
              </a:spcBef>
              <a:spcAft>
                <a:spcPct val="0"/>
              </a:spcAft>
              <a:defRPr sz="2200">
                <a:solidFill>
                  <a:schemeClr val="tx1"/>
                </a:solidFill>
                <a:latin typeface="Verdana" pitchFamily="34" charset="0"/>
                <a:ea typeface="ＭＳ Ｐゴシック" pitchFamily="34" charset="-128"/>
              </a:defRPr>
            </a:lvl8pPr>
            <a:lvl9pPr marL="3943327" indent="-231960" defTabSz="932675" eaLnBrk="0" fontAlgn="base" hangingPunct="0">
              <a:spcBef>
                <a:spcPct val="50000"/>
              </a:spcBef>
              <a:spcAft>
                <a:spcPct val="0"/>
              </a:spcAft>
              <a:defRPr sz="2200">
                <a:solidFill>
                  <a:schemeClr val="tx1"/>
                </a:solidFill>
                <a:latin typeface="Verdana" pitchFamily="34" charset="0"/>
                <a:ea typeface="ＭＳ Ｐゴシック" pitchFamily="34" charset="-128"/>
              </a:defRPr>
            </a:lvl9pPr>
          </a:lstStyle>
          <a:p>
            <a:fld id="{EA8ED6D3-1D1A-41E9-AF4B-B29F9A35548E}" type="slidenum">
              <a:rPr lang="ar-SA" sz="1200">
                <a:latin typeface="Arial" charset="0"/>
              </a:rPr>
              <a:pPr/>
              <a:t>9</a:t>
            </a:fld>
            <a:endParaRPr lang="en-US" sz="1200">
              <a:latin typeface="Arial" charset="0"/>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lvl1pPr defTabSz="932675">
              <a:defRPr sz="2200">
                <a:solidFill>
                  <a:schemeClr val="tx1"/>
                </a:solidFill>
                <a:latin typeface="Verdana" pitchFamily="34" charset="0"/>
                <a:ea typeface="ＭＳ Ｐゴシック" pitchFamily="34" charset="-128"/>
              </a:defRPr>
            </a:lvl1pPr>
            <a:lvl2pPr marL="753871" indent="-289951" defTabSz="932675">
              <a:defRPr sz="2200">
                <a:solidFill>
                  <a:schemeClr val="tx1"/>
                </a:solidFill>
                <a:latin typeface="Verdana" pitchFamily="34" charset="0"/>
                <a:ea typeface="ＭＳ Ｐゴシック" pitchFamily="34" charset="-128"/>
              </a:defRPr>
            </a:lvl2pPr>
            <a:lvl3pPr marL="1159802" indent="-231960" defTabSz="932675">
              <a:defRPr sz="2200">
                <a:solidFill>
                  <a:schemeClr val="tx1"/>
                </a:solidFill>
                <a:latin typeface="Verdana" pitchFamily="34" charset="0"/>
                <a:ea typeface="ＭＳ Ｐゴシック" pitchFamily="34" charset="-128"/>
              </a:defRPr>
            </a:lvl3pPr>
            <a:lvl4pPr marL="1623723" indent="-231960" defTabSz="932675">
              <a:defRPr sz="2200">
                <a:solidFill>
                  <a:schemeClr val="tx1"/>
                </a:solidFill>
                <a:latin typeface="Verdana" pitchFamily="34" charset="0"/>
                <a:ea typeface="ＭＳ Ｐゴシック" pitchFamily="34" charset="-128"/>
              </a:defRPr>
            </a:lvl4pPr>
            <a:lvl5pPr marL="2087644" indent="-231960" defTabSz="932675">
              <a:defRPr sz="2200">
                <a:solidFill>
                  <a:schemeClr val="tx1"/>
                </a:solidFill>
                <a:latin typeface="Verdana" pitchFamily="34" charset="0"/>
                <a:ea typeface="ＭＳ Ｐゴシック" pitchFamily="34" charset="-128"/>
              </a:defRPr>
            </a:lvl5pPr>
            <a:lvl6pPr marL="2551565" indent="-231960" defTabSz="932675" eaLnBrk="0" fontAlgn="base" hangingPunct="0">
              <a:spcBef>
                <a:spcPct val="50000"/>
              </a:spcBef>
              <a:spcAft>
                <a:spcPct val="0"/>
              </a:spcAft>
              <a:defRPr sz="2200">
                <a:solidFill>
                  <a:schemeClr val="tx1"/>
                </a:solidFill>
                <a:latin typeface="Verdana" pitchFamily="34" charset="0"/>
                <a:ea typeface="ＭＳ Ｐゴシック" pitchFamily="34" charset="-128"/>
              </a:defRPr>
            </a:lvl6pPr>
            <a:lvl7pPr marL="3015485" indent="-231960" defTabSz="932675" eaLnBrk="0" fontAlgn="base" hangingPunct="0">
              <a:spcBef>
                <a:spcPct val="50000"/>
              </a:spcBef>
              <a:spcAft>
                <a:spcPct val="0"/>
              </a:spcAft>
              <a:defRPr sz="2200">
                <a:solidFill>
                  <a:schemeClr val="tx1"/>
                </a:solidFill>
                <a:latin typeface="Verdana" pitchFamily="34" charset="0"/>
                <a:ea typeface="ＭＳ Ｐゴシック" pitchFamily="34" charset="-128"/>
              </a:defRPr>
            </a:lvl7pPr>
            <a:lvl8pPr marL="3479406" indent="-231960" defTabSz="932675" eaLnBrk="0" fontAlgn="base" hangingPunct="0">
              <a:spcBef>
                <a:spcPct val="50000"/>
              </a:spcBef>
              <a:spcAft>
                <a:spcPct val="0"/>
              </a:spcAft>
              <a:defRPr sz="2200">
                <a:solidFill>
                  <a:schemeClr val="tx1"/>
                </a:solidFill>
                <a:latin typeface="Verdana" pitchFamily="34" charset="0"/>
                <a:ea typeface="ＭＳ Ｐゴシック" pitchFamily="34" charset="-128"/>
              </a:defRPr>
            </a:lvl8pPr>
            <a:lvl9pPr marL="3943327" indent="-231960" defTabSz="932675" eaLnBrk="0" fontAlgn="base" hangingPunct="0">
              <a:spcBef>
                <a:spcPct val="50000"/>
              </a:spcBef>
              <a:spcAft>
                <a:spcPct val="0"/>
              </a:spcAft>
              <a:defRPr sz="2200">
                <a:solidFill>
                  <a:schemeClr val="tx1"/>
                </a:solidFill>
                <a:latin typeface="Verdana" pitchFamily="34" charset="0"/>
                <a:ea typeface="ＭＳ Ｐゴシック" pitchFamily="34" charset="-128"/>
              </a:defRPr>
            </a:lvl9pPr>
          </a:lstStyle>
          <a:p>
            <a:fld id="{37752BFD-0BA6-41A6-B165-59BCC224054B}" type="slidenum">
              <a:rPr lang="ar-SA" sz="1200">
                <a:latin typeface="Arial" charset="0"/>
              </a:rPr>
              <a:pPr/>
              <a:t>10</a:t>
            </a:fld>
            <a:endParaRPr lang="en-US" sz="1200">
              <a:latin typeface="Arial"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p:spPr>
        <p:txBody>
          <a:bodyPr/>
          <a:lstStyle/>
          <a:p>
            <a:pPr eaLnBrk="1" hangingPunct="1"/>
            <a:r>
              <a:rPr lang="en-US" dirty="0" smtClean="0"/>
              <a:t>This is sample</a:t>
            </a:r>
            <a:r>
              <a:rPr lang="en-US" baseline="0" dirty="0" smtClean="0"/>
              <a:t> output of the previous command.  Builds a 949 tag with other data.  2 subfields of interest j with the location code and p with the location order for display</a:t>
            </a: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lvl1pPr defTabSz="932675">
              <a:defRPr sz="2200">
                <a:solidFill>
                  <a:schemeClr val="tx1"/>
                </a:solidFill>
                <a:latin typeface="Verdana" pitchFamily="34" charset="0"/>
                <a:ea typeface="ＭＳ Ｐゴシック" pitchFamily="34" charset="-128"/>
              </a:defRPr>
            </a:lvl1pPr>
            <a:lvl2pPr marL="753871" indent="-289951" defTabSz="932675">
              <a:defRPr sz="2200">
                <a:solidFill>
                  <a:schemeClr val="tx1"/>
                </a:solidFill>
                <a:latin typeface="Verdana" pitchFamily="34" charset="0"/>
                <a:ea typeface="ＭＳ Ｐゴシック" pitchFamily="34" charset="-128"/>
              </a:defRPr>
            </a:lvl2pPr>
            <a:lvl3pPr marL="1159802" indent="-231960" defTabSz="932675">
              <a:defRPr sz="2200">
                <a:solidFill>
                  <a:schemeClr val="tx1"/>
                </a:solidFill>
                <a:latin typeface="Verdana" pitchFamily="34" charset="0"/>
                <a:ea typeface="ＭＳ Ｐゴシック" pitchFamily="34" charset="-128"/>
              </a:defRPr>
            </a:lvl3pPr>
            <a:lvl4pPr marL="1623723" indent="-231960" defTabSz="932675">
              <a:defRPr sz="2200">
                <a:solidFill>
                  <a:schemeClr val="tx1"/>
                </a:solidFill>
                <a:latin typeface="Verdana" pitchFamily="34" charset="0"/>
                <a:ea typeface="ＭＳ Ｐゴシック" pitchFamily="34" charset="-128"/>
              </a:defRPr>
            </a:lvl4pPr>
            <a:lvl5pPr marL="2087644" indent="-231960" defTabSz="932675">
              <a:defRPr sz="2200">
                <a:solidFill>
                  <a:schemeClr val="tx1"/>
                </a:solidFill>
                <a:latin typeface="Verdana" pitchFamily="34" charset="0"/>
                <a:ea typeface="ＭＳ Ｐゴシック" pitchFamily="34" charset="-128"/>
              </a:defRPr>
            </a:lvl5pPr>
            <a:lvl6pPr marL="2551565" indent="-231960" defTabSz="932675" eaLnBrk="0" fontAlgn="base" hangingPunct="0">
              <a:spcBef>
                <a:spcPct val="50000"/>
              </a:spcBef>
              <a:spcAft>
                <a:spcPct val="0"/>
              </a:spcAft>
              <a:defRPr sz="2200">
                <a:solidFill>
                  <a:schemeClr val="tx1"/>
                </a:solidFill>
                <a:latin typeface="Verdana" pitchFamily="34" charset="0"/>
                <a:ea typeface="ＭＳ Ｐゴシック" pitchFamily="34" charset="-128"/>
              </a:defRPr>
            </a:lvl6pPr>
            <a:lvl7pPr marL="3015485" indent="-231960" defTabSz="932675" eaLnBrk="0" fontAlgn="base" hangingPunct="0">
              <a:spcBef>
                <a:spcPct val="50000"/>
              </a:spcBef>
              <a:spcAft>
                <a:spcPct val="0"/>
              </a:spcAft>
              <a:defRPr sz="2200">
                <a:solidFill>
                  <a:schemeClr val="tx1"/>
                </a:solidFill>
                <a:latin typeface="Verdana" pitchFamily="34" charset="0"/>
                <a:ea typeface="ＭＳ Ｐゴシック" pitchFamily="34" charset="-128"/>
              </a:defRPr>
            </a:lvl7pPr>
            <a:lvl8pPr marL="3479406" indent="-231960" defTabSz="932675" eaLnBrk="0" fontAlgn="base" hangingPunct="0">
              <a:spcBef>
                <a:spcPct val="50000"/>
              </a:spcBef>
              <a:spcAft>
                <a:spcPct val="0"/>
              </a:spcAft>
              <a:defRPr sz="2200">
                <a:solidFill>
                  <a:schemeClr val="tx1"/>
                </a:solidFill>
                <a:latin typeface="Verdana" pitchFamily="34" charset="0"/>
                <a:ea typeface="ＭＳ Ｐゴシック" pitchFamily="34" charset="-128"/>
              </a:defRPr>
            </a:lvl8pPr>
            <a:lvl9pPr marL="3943327" indent="-231960" defTabSz="932675" eaLnBrk="0" fontAlgn="base" hangingPunct="0">
              <a:spcBef>
                <a:spcPct val="50000"/>
              </a:spcBef>
              <a:spcAft>
                <a:spcPct val="0"/>
              </a:spcAft>
              <a:defRPr sz="2200">
                <a:solidFill>
                  <a:schemeClr val="tx1"/>
                </a:solidFill>
                <a:latin typeface="Verdana" pitchFamily="34" charset="0"/>
                <a:ea typeface="ＭＳ Ｐゴシック" pitchFamily="34" charset="-128"/>
              </a:defRPr>
            </a:lvl9pPr>
          </a:lstStyle>
          <a:p>
            <a:fld id="{37752BFD-0BA6-41A6-B165-59BCC224054B}" type="slidenum">
              <a:rPr lang="ar-SA" sz="1200">
                <a:latin typeface="Arial" charset="0"/>
              </a:rPr>
              <a:pPr/>
              <a:t>11</a:t>
            </a:fld>
            <a:endParaRPr lang="en-US" sz="1200">
              <a:latin typeface="Arial"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lvl1pPr defTabSz="932675">
              <a:defRPr sz="2200">
                <a:solidFill>
                  <a:schemeClr val="tx1"/>
                </a:solidFill>
                <a:latin typeface="Verdana" pitchFamily="34" charset="0"/>
                <a:ea typeface="ＭＳ Ｐゴシック" pitchFamily="34" charset="-128"/>
              </a:defRPr>
            </a:lvl1pPr>
            <a:lvl2pPr marL="753871" indent="-289951" defTabSz="932675">
              <a:defRPr sz="2200">
                <a:solidFill>
                  <a:schemeClr val="tx1"/>
                </a:solidFill>
                <a:latin typeface="Verdana" pitchFamily="34" charset="0"/>
                <a:ea typeface="ＭＳ Ｐゴシック" pitchFamily="34" charset="-128"/>
              </a:defRPr>
            </a:lvl2pPr>
            <a:lvl3pPr marL="1159802" indent="-231960" defTabSz="932675">
              <a:defRPr sz="2200">
                <a:solidFill>
                  <a:schemeClr val="tx1"/>
                </a:solidFill>
                <a:latin typeface="Verdana" pitchFamily="34" charset="0"/>
                <a:ea typeface="ＭＳ Ｐゴシック" pitchFamily="34" charset="-128"/>
              </a:defRPr>
            </a:lvl3pPr>
            <a:lvl4pPr marL="1623723" indent="-231960" defTabSz="932675">
              <a:defRPr sz="2200">
                <a:solidFill>
                  <a:schemeClr val="tx1"/>
                </a:solidFill>
                <a:latin typeface="Verdana" pitchFamily="34" charset="0"/>
                <a:ea typeface="ＭＳ Ｐゴシック" pitchFamily="34" charset="-128"/>
              </a:defRPr>
            </a:lvl4pPr>
            <a:lvl5pPr marL="2087644" indent="-231960" defTabSz="932675">
              <a:defRPr sz="2200">
                <a:solidFill>
                  <a:schemeClr val="tx1"/>
                </a:solidFill>
                <a:latin typeface="Verdana" pitchFamily="34" charset="0"/>
                <a:ea typeface="ＭＳ Ｐゴシック" pitchFamily="34" charset="-128"/>
              </a:defRPr>
            </a:lvl5pPr>
            <a:lvl6pPr marL="2551565" indent="-231960" defTabSz="932675" eaLnBrk="0" fontAlgn="base" hangingPunct="0">
              <a:spcBef>
                <a:spcPct val="50000"/>
              </a:spcBef>
              <a:spcAft>
                <a:spcPct val="0"/>
              </a:spcAft>
              <a:defRPr sz="2200">
                <a:solidFill>
                  <a:schemeClr val="tx1"/>
                </a:solidFill>
                <a:latin typeface="Verdana" pitchFamily="34" charset="0"/>
                <a:ea typeface="ＭＳ Ｐゴシック" pitchFamily="34" charset="-128"/>
              </a:defRPr>
            </a:lvl6pPr>
            <a:lvl7pPr marL="3015485" indent="-231960" defTabSz="932675" eaLnBrk="0" fontAlgn="base" hangingPunct="0">
              <a:spcBef>
                <a:spcPct val="50000"/>
              </a:spcBef>
              <a:spcAft>
                <a:spcPct val="0"/>
              </a:spcAft>
              <a:defRPr sz="2200">
                <a:solidFill>
                  <a:schemeClr val="tx1"/>
                </a:solidFill>
                <a:latin typeface="Verdana" pitchFamily="34" charset="0"/>
                <a:ea typeface="ＭＳ Ｐゴシック" pitchFamily="34" charset="-128"/>
              </a:defRPr>
            </a:lvl7pPr>
            <a:lvl8pPr marL="3479406" indent="-231960" defTabSz="932675" eaLnBrk="0" fontAlgn="base" hangingPunct="0">
              <a:spcBef>
                <a:spcPct val="50000"/>
              </a:spcBef>
              <a:spcAft>
                <a:spcPct val="0"/>
              </a:spcAft>
              <a:defRPr sz="2200">
                <a:solidFill>
                  <a:schemeClr val="tx1"/>
                </a:solidFill>
                <a:latin typeface="Verdana" pitchFamily="34" charset="0"/>
                <a:ea typeface="ＭＳ Ｐゴシック" pitchFamily="34" charset="-128"/>
              </a:defRPr>
            </a:lvl8pPr>
            <a:lvl9pPr marL="3943327" indent="-231960" defTabSz="932675" eaLnBrk="0" fontAlgn="base" hangingPunct="0">
              <a:spcBef>
                <a:spcPct val="50000"/>
              </a:spcBef>
              <a:spcAft>
                <a:spcPct val="0"/>
              </a:spcAft>
              <a:defRPr sz="2200">
                <a:solidFill>
                  <a:schemeClr val="tx1"/>
                </a:solidFill>
                <a:latin typeface="Verdana" pitchFamily="34" charset="0"/>
                <a:ea typeface="ＭＳ Ｐゴシック" pitchFamily="34" charset="-128"/>
              </a:defRPr>
            </a:lvl9pPr>
          </a:lstStyle>
          <a:p>
            <a:fld id="{C7270680-C20F-4B0D-978B-0B2F14CC9550}" type="slidenum">
              <a:rPr lang="ar-SA" sz="1200">
                <a:latin typeface="Arial" charset="0"/>
              </a:rPr>
              <a:pPr/>
              <a:t>12</a:t>
            </a:fld>
            <a:endParaRPr lang="en-US" sz="1200">
              <a:latin typeface="Arial"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p:spPr>
        <p:txBody>
          <a:bodyPr/>
          <a:lstStyle/>
          <a:p>
            <a:pPr eaLnBrk="1" hangingPunct="1"/>
            <a:r>
              <a:rPr lang="en-US" dirty="0" smtClean="0"/>
              <a:t>By ILL requests, we mean ILL products which created and managed</a:t>
            </a:r>
            <a:r>
              <a:rPr lang="en-US" baseline="0" dirty="0" smtClean="0"/>
              <a:t> requests and possible created in Voyager.  This </a:t>
            </a:r>
            <a:r>
              <a:rPr lang="en-US" baseline="0" smtClean="0"/>
              <a:t>would include ILLIAD, CLIO, </a:t>
            </a: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921630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5783616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1925" y="1690688"/>
            <a:ext cx="1941513" cy="2633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1690688"/>
            <a:ext cx="5675312" cy="2633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3421399335"/>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387126310"/>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3554441180"/>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528438440"/>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398588"/>
            <a:ext cx="38100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98588"/>
            <a:ext cx="38100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2145103849"/>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3493746480"/>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2243403722"/>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3548719498"/>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3484831121"/>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320554469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650"/>
            <a:ext cx="2057400" cy="5803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650"/>
            <a:ext cx="6019800" cy="5803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6144216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354077042"/>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650"/>
            <a:ext cx="2057400" cy="5803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650"/>
            <a:ext cx="6019800" cy="5803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1943753952"/>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1027701282"/>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1216705120"/>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3461599254"/>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0013" y="2568575"/>
            <a:ext cx="3122612" cy="1755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2568575"/>
            <a:ext cx="3124200" cy="1755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2636728450"/>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627743403"/>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2999115964"/>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2899618554"/>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245299949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9006830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2017545393"/>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810996670"/>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1925" y="1690688"/>
            <a:ext cx="1941513" cy="2633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1690688"/>
            <a:ext cx="5675312" cy="2633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1885510812"/>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Footer Placeholder 4"/>
          <p:cNvSpPr>
            <a:spLocks noGrp="1" noChangeArrowheads="1"/>
          </p:cNvSpPr>
          <p:nvPr>
            <p:ph type="ftr" sz="quarter" idx="10"/>
          </p:nvPr>
        </p:nvSpPr>
        <p:spPr>
          <a:xfrm>
            <a:off x="0" y="6623050"/>
            <a:ext cx="4225925" cy="234950"/>
          </a:xfrm>
          <a:prstGeom prst="rect">
            <a:avLst/>
          </a:prstGeo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2057420492"/>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noChangeArrowheads="1"/>
          </p:cNvSpPr>
          <p:nvPr>
            <p:ph type="ftr" sz="quarter" idx="10"/>
          </p:nvPr>
        </p:nvSpPr>
        <p:spPr>
          <a:xfrm>
            <a:off x="0" y="6623050"/>
            <a:ext cx="4225925" cy="234950"/>
          </a:xfrm>
          <a:prstGeom prst="rect">
            <a:avLst/>
          </a:prstGeo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2817654374"/>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Footer Placeholder 4"/>
          <p:cNvSpPr>
            <a:spLocks noGrp="1" noChangeArrowheads="1"/>
          </p:cNvSpPr>
          <p:nvPr>
            <p:ph type="ftr" sz="quarter" idx="10"/>
          </p:nvPr>
        </p:nvSpPr>
        <p:spPr>
          <a:xfrm>
            <a:off x="0" y="6623050"/>
            <a:ext cx="4225925" cy="234950"/>
          </a:xfrm>
          <a:prstGeom prst="rect">
            <a:avLst/>
          </a:prstGeo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1154531807"/>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0013" y="2568575"/>
            <a:ext cx="3122612" cy="1755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2568575"/>
            <a:ext cx="3124200" cy="1755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ftr" sz="quarter" idx="10"/>
          </p:nvPr>
        </p:nvSpPr>
        <p:spPr>
          <a:xfrm>
            <a:off x="0" y="6623050"/>
            <a:ext cx="4225925" cy="234950"/>
          </a:xfrm>
          <a:prstGeom prst="rect">
            <a:avLst/>
          </a:prstGeo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1798830442"/>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4"/>
          <p:cNvSpPr>
            <a:spLocks noGrp="1" noChangeArrowheads="1"/>
          </p:cNvSpPr>
          <p:nvPr>
            <p:ph type="ftr" sz="quarter" idx="10"/>
          </p:nvPr>
        </p:nvSpPr>
        <p:spPr>
          <a:xfrm>
            <a:off x="0" y="6623050"/>
            <a:ext cx="4225925" cy="234950"/>
          </a:xfrm>
          <a:prstGeom prst="rect">
            <a:avLst/>
          </a:prstGeo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3400628506"/>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4"/>
          <p:cNvSpPr>
            <a:spLocks noGrp="1" noChangeArrowheads="1"/>
          </p:cNvSpPr>
          <p:nvPr>
            <p:ph type="ftr" sz="quarter" idx="10"/>
          </p:nvPr>
        </p:nvSpPr>
        <p:spPr>
          <a:xfrm>
            <a:off x="0" y="6623050"/>
            <a:ext cx="4225925" cy="234950"/>
          </a:xfrm>
          <a:prstGeom prst="rect">
            <a:avLst/>
          </a:prstGeo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1227137974"/>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4"/>
          <p:cNvSpPr>
            <a:spLocks noGrp="1" noChangeArrowheads="1"/>
          </p:cNvSpPr>
          <p:nvPr>
            <p:ph type="ftr" sz="quarter" idx="10"/>
          </p:nvPr>
        </p:nvSpPr>
        <p:spPr>
          <a:xfrm>
            <a:off x="0" y="6623050"/>
            <a:ext cx="4225925" cy="234950"/>
          </a:xfrm>
          <a:prstGeom prst="rect">
            <a:avLst/>
          </a:prstGeo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4953201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2736751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4"/>
          <p:cNvSpPr>
            <a:spLocks noGrp="1" noChangeArrowheads="1"/>
          </p:cNvSpPr>
          <p:nvPr>
            <p:ph type="ftr" sz="quarter" idx="10"/>
          </p:nvPr>
        </p:nvSpPr>
        <p:spPr>
          <a:xfrm>
            <a:off x="0" y="6623050"/>
            <a:ext cx="4225925" cy="234950"/>
          </a:xfrm>
          <a:prstGeom prst="rect">
            <a:avLst/>
          </a:prstGeo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2188452367"/>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4"/>
          <p:cNvSpPr>
            <a:spLocks noGrp="1" noChangeArrowheads="1"/>
          </p:cNvSpPr>
          <p:nvPr>
            <p:ph type="ftr" sz="quarter" idx="10"/>
          </p:nvPr>
        </p:nvSpPr>
        <p:spPr>
          <a:xfrm>
            <a:off x="0" y="6623050"/>
            <a:ext cx="4225925" cy="234950"/>
          </a:xfrm>
          <a:prstGeom prst="rect">
            <a:avLst/>
          </a:prstGeo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3800672178"/>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noChangeArrowheads="1"/>
          </p:cNvSpPr>
          <p:nvPr>
            <p:ph type="ftr" sz="quarter" idx="10"/>
          </p:nvPr>
        </p:nvSpPr>
        <p:spPr>
          <a:xfrm>
            <a:off x="0" y="6623050"/>
            <a:ext cx="4225925" cy="234950"/>
          </a:xfrm>
          <a:prstGeom prst="rect">
            <a:avLst/>
          </a:prstGeo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1903207596"/>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1925" y="1690688"/>
            <a:ext cx="1941513" cy="2633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1690688"/>
            <a:ext cx="5675312" cy="2633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noChangeArrowheads="1"/>
          </p:cNvSpPr>
          <p:nvPr>
            <p:ph type="ftr" sz="quarter" idx="10"/>
          </p:nvPr>
        </p:nvSpPr>
        <p:spPr>
          <a:xfrm>
            <a:off x="0" y="6623050"/>
            <a:ext cx="4225925" cy="234950"/>
          </a:xfrm>
          <a:prstGeom prst="rect">
            <a:avLst/>
          </a:prstGeo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288548946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05962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398588"/>
            <a:ext cx="38100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98588"/>
            <a:ext cx="38100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33286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805870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240334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33961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95992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034935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559596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242028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650"/>
            <a:ext cx="2057400" cy="5803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650"/>
            <a:ext cx="6019800" cy="5803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9457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 Ex Libris (USA), Inc. 2014  - Proprietary and Confidential</a:t>
            </a:r>
            <a:endParaRPr lang="en-US"/>
          </a:p>
        </p:txBody>
      </p:sp>
    </p:spTree>
    <p:extLst>
      <p:ext uri="{BB962C8B-B14F-4D97-AF65-F5344CB8AC3E}">
        <p14:creationId xmlns:p14="http://schemas.microsoft.com/office/powerpoint/2010/main" val="26383012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 Ex Libris (USA), Inc. 2014  - Proprietary and Confidential</a:t>
            </a:r>
            <a:endParaRPr lang="en-US"/>
          </a:p>
        </p:txBody>
      </p:sp>
    </p:spTree>
    <p:extLst>
      <p:ext uri="{BB962C8B-B14F-4D97-AF65-F5344CB8AC3E}">
        <p14:creationId xmlns:p14="http://schemas.microsoft.com/office/powerpoint/2010/main" val="12374812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 Ex Libris (USA), Inc. 2014  - Proprietary and Confidential</a:t>
            </a:r>
            <a:endParaRPr lang="en-US"/>
          </a:p>
        </p:txBody>
      </p:sp>
    </p:spTree>
    <p:extLst>
      <p:ext uri="{BB962C8B-B14F-4D97-AF65-F5344CB8AC3E}">
        <p14:creationId xmlns:p14="http://schemas.microsoft.com/office/powerpoint/2010/main" val="18464752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0013" y="2568575"/>
            <a:ext cx="3122612" cy="1755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2568575"/>
            <a:ext cx="3124200" cy="1755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 Ex Libris (USA), Inc. 2014  - Proprietary and Confidential</a:t>
            </a:r>
            <a:endParaRPr lang="en-US"/>
          </a:p>
        </p:txBody>
      </p:sp>
    </p:spTree>
    <p:extLst>
      <p:ext uri="{BB962C8B-B14F-4D97-AF65-F5344CB8AC3E}">
        <p14:creationId xmlns:p14="http://schemas.microsoft.com/office/powerpoint/2010/main" val="10435378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r>
              <a:rPr lang="en-US" smtClean="0"/>
              <a:t> Ex Libris (USA), Inc. 2014  - Proprietary and Confidential</a:t>
            </a:r>
            <a:endParaRPr lang="en-US"/>
          </a:p>
        </p:txBody>
      </p:sp>
    </p:spTree>
    <p:extLst>
      <p:ext uri="{BB962C8B-B14F-4D97-AF65-F5344CB8AC3E}">
        <p14:creationId xmlns:p14="http://schemas.microsoft.com/office/powerpoint/2010/main" val="36975288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r>
              <a:rPr lang="en-US" smtClean="0"/>
              <a:t> Ex Libris (USA), Inc. 2014  - Proprietary and Confidential</a:t>
            </a:r>
            <a:endParaRPr lang="en-US"/>
          </a:p>
        </p:txBody>
      </p:sp>
    </p:spTree>
    <p:extLst>
      <p:ext uri="{BB962C8B-B14F-4D97-AF65-F5344CB8AC3E}">
        <p14:creationId xmlns:p14="http://schemas.microsoft.com/office/powerpoint/2010/main" val="40907725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smtClean="0"/>
              <a:t> Ex Libris (USA), Inc. 2014  - Proprietary and Confidential</a:t>
            </a:r>
            <a:endParaRPr lang="en-US"/>
          </a:p>
        </p:txBody>
      </p:sp>
    </p:spTree>
    <p:extLst>
      <p:ext uri="{BB962C8B-B14F-4D97-AF65-F5344CB8AC3E}">
        <p14:creationId xmlns:p14="http://schemas.microsoft.com/office/powerpoint/2010/main" val="2764630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573346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 Ex Libris (USA), Inc. 2014  - Proprietary and Confidential</a:t>
            </a:r>
            <a:endParaRPr lang="en-US"/>
          </a:p>
        </p:txBody>
      </p:sp>
    </p:spTree>
    <p:extLst>
      <p:ext uri="{BB962C8B-B14F-4D97-AF65-F5344CB8AC3E}">
        <p14:creationId xmlns:p14="http://schemas.microsoft.com/office/powerpoint/2010/main" val="23091191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 Ex Libris (USA), Inc. 2014  - Proprietary and Confidential</a:t>
            </a:r>
            <a:endParaRPr lang="en-US"/>
          </a:p>
        </p:txBody>
      </p:sp>
    </p:spTree>
    <p:extLst>
      <p:ext uri="{BB962C8B-B14F-4D97-AF65-F5344CB8AC3E}">
        <p14:creationId xmlns:p14="http://schemas.microsoft.com/office/powerpoint/2010/main" val="1648860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 Ex Libris (USA), Inc. 2014  - Proprietary and Confidential</a:t>
            </a:r>
            <a:endParaRPr lang="en-US"/>
          </a:p>
        </p:txBody>
      </p:sp>
    </p:spTree>
    <p:extLst>
      <p:ext uri="{BB962C8B-B14F-4D97-AF65-F5344CB8AC3E}">
        <p14:creationId xmlns:p14="http://schemas.microsoft.com/office/powerpoint/2010/main" val="4270637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1925" y="1690688"/>
            <a:ext cx="1941513" cy="2633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1690688"/>
            <a:ext cx="5675312" cy="2633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 Ex Libris (USA), Inc. 2014  - Proprietary and Confidential</a:t>
            </a:r>
            <a:endParaRPr lang="en-US"/>
          </a:p>
        </p:txBody>
      </p:sp>
    </p:spTree>
    <p:extLst>
      <p:ext uri="{BB962C8B-B14F-4D97-AF65-F5344CB8AC3E}">
        <p14:creationId xmlns:p14="http://schemas.microsoft.com/office/powerpoint/2010/main" val="17022852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 Ex Libris (USA), Inc. 2014  - Proprietary and Confidential</a:t>
            </a:r>
            <a:endParaRPr lang="en-US"/>
          </a:p>
        </p:txBody>
      </p:sp>
    </p:spTree>
    <p:extLst>
      <p:ext uri="{BB962C8B-B14F-4D97-AF65-F5344CB8AC3E}">
        <p14:creationId xmlns:p14="http://schemas.microsoft.com/office/powerpoint/2010/main" val="20497604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 Ex Libris (USA), Inc. 2014  - Proprietary and Confidential</a:t>
            </a:r>
            <a:endParaRPr lang="en-US"/>
          </a:p>
        </p:txBody>
      </p:sp>
    </p:spTree>
    <p:extLst>
      <p:ext uri="{BB962C8B-B14F-4D97-AF65-F5344CB8AC3E}">
        <p14:creationId xmlns:p14="http://schemas.microsoft.com/office/powerpoint/2010/main" val="12296854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 Ex Libris (USA), Inc. 2014  - Proprietary and Confidential</a:t>
            </a:r>
            <a:endParaRPr lang="en-US"/>
          </a:p>
        </p:txBody>
      </p:sp>
    </p:spTree>
    <p:extLst>
      <p:ext uri="{BB962C8B-B14F-4D97-AF65-F5344CB8AC3E}">
        <p14:creationId xmlns:p14="http://schemas.microsoft.com/office/powerpoint/2010/main" val="14483006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398588"/>
            <a:ext cx="38100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98588"/>
            <a:ext cx="38100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 Ex Libris (USA), Inc. 2014  - Proprietary and Confidential</a:t>
            </a:r>
            <a:endParaRPr lang="en-US"/>
          </a:p>
        </p:txBody>
      </p:sp>
    </p:spTree>
    <p:extLst>
      <p:ext uri="{BB962C8B-B14F-4D97-AF65-F5344CB8AC3E}">
        <p14:creationId xmlns:p14="http://schemas.microsoft.com/office/powerpoint/2010/main" val="21944333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r>
              <a:rPr lang="en-US" smtClean="0"/>
              <a:t> Ex Libris (USA), Inc. 2014  - Proprietary and Confidential</a:t>
            </a:r>
            <a:endParaRPr lang="en-US"/>
          </a:p>
        </p:txBody>
      </p:sp>
    </p:spTree>
    <p:extLst>
      <p:ext uri="{BB962C8B-B14F-4D97-AF65-F5344CB8AC3E}">
        <p14:creationId xmlns:p14="http://schemas.microsoft.com/office/powerpoint/2010/main" val="22137691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r>
              <a:rPr lang="en-US" smtClean="0"/>
              <a:t> Ex Libris (USA), Inc. 2014  - Proprietary and Confidential</a:t>
            </a:r>
            <a:endParaRPr lang="en-US"/>
          </a:p>
        </p:txBody>
      </p:sp>
    </p:spTree>
    <p:extLst>
      <p:ext uri="{BB962C8B-B14F-4D97-AF65-F5344CB8AC3E}">
        <p14:creationId xmlns:p14="http://schemas.microsoft.com/office/powerpoint/2010/main" val="4138429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398588"/>
            <a:ext cx="38100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98588"/>
            <a:ext cx="38100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785953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smtClean="0"/>
              <a:t> Ex Libris (USA), Inc. 2014  - Proprietary and Confidential</a:t>
            </a:r>
            <a:endParaRPr lang="en-US"/>
          </a:p>
        </p:txBody>
      </p:sp>
    </p:spTree>
    <p:extLst>
      <p:ext uri="{BB962C8B-B14F-4D97-AF65-F5344CB8AC3E}">
        <p14:creationId xmlns:p14="http://schemas.microsoft.com/office/powerpoint/2010/main" val="31332101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 Ex Libris (USA), Inc. 2014  - Proprietary and Confidential</a:t>
            </a:r>
            <a:endParaRPr lang="en-US"/>
          </a:p>
        </p:txBody>
      </p:sp>
    </p:spTree>
    <p:extLst>
      <p:ext uri="{BB962C8B-B14F-4D97-AF65-F5344CB8AC3E}">
        <p14:creationId xmlns:p14="http://schemas.microsoft.com/office/powerpoint/2010/main" val="17114904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 Ex Libris (USA), Inc. 2014  - Proprietary and Confidential</a:t>
            </a:r>
            <a:endParaRPr lang="en-US"/>
          </a:p>
        </p:txBody>
      </p:sp>
    </p:spTree>
    <p:extLst>
      <p:ext uri="{BB962C8B-B14F-4D97-AF65-F5344CB8AC3E}">
        <p14:creationId xmlns:p14="http://schemas.microsoft.com/office/powerpoint/2010/main" val="22991019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 Ex Libris (USA), Inc. 2014  - Proprietary and Confidential</a:t>
            </a:r>
            <a:endParaRPr lang="en-US"/>
          </a:p>
        </p:txBody>
      </p:sp>
    </p:spTree>
    <p:extLst>
      <p:ext uri="{BB962C8B-B14F-4D97-AF65-F5344CB8AC3E}">
        <p14:creationId xmlns:p14="http://schemas.microsoft.com/office/powerpoint/2010/main" val="3896438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650"/>
            <a:ext cx="2057400" cy="5803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650"/>
            <a:ext cx="6019800" cy="5803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 Ex Libris (USA), Inc. 2014  - Proprietary and Confidential</a:t>
            </a:r>
            <a:endParaRPr lang="en-US"/>
          </a:p>
        </p:txBody>
      </p:sp>
    </p:spTree>
    <p:extLst>
      <p:ext uri="{BB962C8B-B14F-4D97-AF65-F5344CB8AC3E}">
        <p14:creationId xmlns:p14="http://schemas.microsoft.com/office/powerpoint/2010/main" val="31639261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 Ex Libris (USA), Inc. 2014  - Proprietary and Confidential</a:t>
            </a:r>
            <a:endParaRPr lang="en-US"/>
          </a:p>
        </p:txBody>
      </p:sp>
    </p:spTree>
    <p:extLst>
      <p:ext uri="{BB962C8B-B14F-4D97-AF65-F5344CB8AC3E}">
        <p14:creationId xmlns:p14="http://schemas.microsoft.com/office/powerpoint/2010/main" val="20258713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dirty="0" smtClean="0"/>
              <a:t> Ex Libris (USA), Inc. 2014  - Proprietary and Confidential</a:t>
            </a:r>
            <a:endParaRPr lang="en-US" dirty="0"/>
          </a:p>
        </p:txBody>
      </p:sp>
    </p:spTree>
    <p:extLst>
      <p:ext uri="{BB962C8B-B14F-4D97-AF65-F5344CB8AC3E}">
        <p14:creationId xmlns:p14="http://schemas.microsoft.com/office/powerpoint/2010/main" val="434143581"/>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1660641744"/>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398588"/>
            <a:ext cx="38100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98588"/>
            <a:ext cx="38100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1837537485"/>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162226641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982840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3012594412"/>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3797288577"/>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222301180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1556667113"/>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3403242406"/>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650"/>
            <a:ext cx="2057400" cy="5803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650"/>
            <a:ext cx="6019800" cy="5803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1798764376"/>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0650"/>
            <a:ext cx="82296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398588"/>
            <a:ext cx="38100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98588"/>
            <a:ext cx="38100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413300629"/>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2346130771"/>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xfrm>
            <a:off x="0" y="6623050"/>
            <a:ext cx="4225925" cy="234950"/>
          </a:xfrm>
          <a:prstGeom prst="rect">
            <a:avLst/>
          </a:prstGeom>
          <a:ln/>
        </p:spPr>
        <p:txBody>
          <a:bodyPr/>
          <a:lstStyle>
            <a:lvl1pPr>
              <a:defRPr/>
            </a:lvl1pPr>
          </a:lstStyle>
          <a:p>
            <a:pPr>
              <a:defRPr/>
            </a:pPr>
            <a:r>
              <a:rPr lang="en-US" smtClean="0"/>
              <a:t> Ex Libris (USA), Inc. 2014  - Proprietary and Confidential</a:t>
            </a:r>
            <a:endParaRPr lang="en-US"/>
          </a:p>
        </p:txBody>
      </p:sp>
    </p:spTree>
    <p:extLst>
      <p:ext uri="{BB962C8B-B14F-4D97-AF65-F5344CB8AC3E}">
        <p14:creationId xmlns:p14="http://schemas.microsoft.com/office/powerpoint/2010/main" val="4794449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xfrm>
            <a:off x="0" y="6623050"/>
            <a:ext cx="4225925" cy="234950"/>
          </a:xfrm>
          <a:prstGeom prst="rect">
            <a:avLst/>
          </a:prstGeom>
          <a:ln/>
        </p:spPr>
        <p:txBody>
          <a:bodyPr/>
          <a:lstStyle>
            <a:lvl1pPr>
              <a:defRPr/>
            </a:lvl1pPr>
          </a:lstStyle>
          <a:p>
            <a:pPr>
              <a:defRPr/>
            </a:pPr>
            <a:r>
              <a:rPr lang="en-US" smtClean="0"/>
              <a:t> Ex Libris (USA), Inc. 2014  - Proprietary and Confidential</a:t>
            </a:r>
            <a:endParaRPr lang="en-US"/>
          </a:p>
        </p:txBody>
      </p:sp>
    </p:spTree>
    <p:extLst>
      <p:ext uri="{BB962C8B-B14F-4D97-AF65-F5344CB8AC3E}">
        <p14:creationId xmlns:p14="http://schemas.microsoft.com/office/powerpoint/2010/main" val="1155267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746106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398588"/>
            <a:ext cx="38100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98588"/>
            <a:ext cx="38100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3769991498"/>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xfrm>
            <a:off x="0" y="6623050"/>
            <a:ext cx="4225925" cy="234950"/>
          </a:xfrm>
          <a:prstGeom prst="rect">
            <a:avLst/>
          </a:prstGeom>
          <a:ln/>
        </p:spPr>
        <p:txBody>
          <a:bodyPr/>
          <a:lstStyle>
            <a:lvl1pPr>
              <a:defRPr/>
            </a:lvl1pPr>
          </a:lstStyle>
          <a:p>
            <a:pPr>
              <a:defRPr/>
            </a:pPr>
            <a:r>
              <a:rPr lang="en-US" smtClean="0"/>
              <a:t> Ex Libris (USA), Inc. 2014  - Proprietary and Confidential</a:t>
            </a:r>
            <a:endParaRPr lang="en-US"/>
          </a:p>
        </p:txBody>
      </p:sp>
    </p:spTree>
    <p:extLst>
      <p:ext uri="{BB962C8B-B14F-4D97-AF65-F5344CB8AC3E}">
        <p14:creationId xmlns:p14="http://schemas.microsoft.com/office/powerpoint/2010/main" val="6465012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2362007146"/>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3097736986"/>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1492103472"/>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358306520"/>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3371086613"/>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650"/>
            <a:ext cx="2057400" cy="5803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650"/>
            <a:ext cx="6019800" cy="5803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2057541971"/>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6"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3595164648"/>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34148940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5333608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1614479241"/>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0013" y="2568575"/>
            <a:ext cx="3122612" cy="1755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2568575"/>
            <a:ext cx="3124200" cy="1755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1392293456"/>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1965278170"/>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3620913656"/>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3895765292"/>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3983353313"/>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3364575581"/>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2036550042"/>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1925" y="1690688"/>
            <a:ext cx="1941513" cy="2633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1690688"/>
            <a:ext cx="5675312" cy="2633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2513112664"/>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105466261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877813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464865738"/>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2924381924"/>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0013" y="2568575"/>
            <a:ext cx="3122612" cy="1755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2568575"/>
            <a:ext cx="3124200" cy="1755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2673872877"/>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167241831"/>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4093221422"/>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615734047"/>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2558684857"/>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3944713857"/>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3558229038"/>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1925" y="1690688"/>
            <a:ext cx="1941513" cy="2633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1690688"/>
            <a:ext cx="5675312" cy="2633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336545835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8981265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3508962231"/>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1071772467"/>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222916985"/>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0013" y="2568575"/>
            <a:ext cx="3122612" cy="1755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2568575"/>
            <a:ext cx="3124200" cy="1755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1172964839"/>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1024857124"/>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2744295471"/>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3686962791"/>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3702224221"/>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3195311065"/>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344483741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image" Target="../media/image1.pn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6" Type="http://schemas.openxmlformats.org/officeDocument/2006/relationships/image" Target="../media/image11.png"/><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5" Type="http://schemas.openxmlformats.org/officeDocument/2006/relationships/image" Target="../media/image3.png"/><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image" Target="../media/image1.png"/><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6" Type="http://schemas.openxmlformats.org/officeDocument/2006/relationships/image" Target="../media/image11.png"/><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5" Type="http://schemas.openxmlformats.org/officeDocument/2006/relationships/image" Target="../media/image3.png"/><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image" Target="../media/image2.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image" Target="../media/image1.png"/><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6" Type="http://schemas.openxmlformats.org/officeDocument/2006/relationships/image" Target="../media/image11.png"/><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5" Type="http://schemas.openxmlformats.org/officeDocument/2006/relationships/image" Target="../media/image3.png"/><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18" Type="http://schemas.openxmlformats.org/officeDocument/2006/relationships/image" Target="../media/image8.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7.jpeg"/><Relationship Id="rId2" Type="http://schemas.openxmlformats.org/officeDocument/2006/relationships/slideLayout" Target="../slideLayouts/slideLayout13.xml"/><Relationship Id="rId16" Type="http://schemas.openxmlformats.org/officeDocument/2006/relationships/image" Target="../media/image6.png"/><Relationship Id="rId20" Type="http://schemas.openxmlformats.org/officeDocument/2006/relationships/image" Target="../media/image10.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19" Type="http://schemas.openxmlformats.org/officeDocument/2006/relationships/image" Target="../media/image9.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18" Type="http://schemas.openxmlformats.org/officeDocument/2006/relationships/image" Target="../media/image1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12.png"/><Relationship Id="rId2" Type="http://schemas.openxmlformats.org/officeDocument/2006/relationships/slideLayout" Target="../slideLayouts/slideLayout24.xml"/><Relationship Id="rId16" Type="http://schemas.openxmlformats.org/officeDocument/2006/relationships/image" Target="../media/image11.png"/><Relationship Id="rId20" Type="http://schemas.openxmlformats.org/officeDocument/2006/relationships/image" Target="../media/image15.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19" Type="http://schemas.openxmlformats.org/officeDocument/2006/relationships/image" Target="../media/image14.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6.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16.jpe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2.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16.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2.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image" Target="../media/image16.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2.pn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image" Target="../media/image16.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sp>
        <p:nvSpPr>
          <p:cNvPr id="1027"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a:ext uri="{91240B29-F687-4F45-9708-019B960494DF}">
              <a14:hiddenLine xmlns:a14="http://schemas.microsoft.com/office/drawing/2010/main" w="76200" algn="ctr">
                <a:solidFill>
                  <a:srgbClr val="000000"/>
                </a:solidFill>
                <a:round/>
                <a:headEnd/>
                <a:tailEnd type="triangle" w="med" len="med"/>
              </a14:hiddenLine>
            </a:ext>
          </a:extLst>
        </p:spPr>
        <p:txBody>
          <a:bodyPr/>
          <a:lstStyle/>
          <a:p>
            <a:pPr algn="ctr" eaLnBrk="1" hangingPunct="1">
              <a:spcBef>
                <a:spcPct val="0"/>
              </a:spcBef>
            </a:pPr>
            <a:endParaRPr lang="en-US" sz="1800">
              <a:solidFill>
                <a:srgbClr val="000000"/>
              </a:solidFill>
              <a:latin typeface="Arial" pitchFamily="34" charset="0"/>
              <a:cs typeface="Arial" pitchFamily="34" charset="0"/>
            </a:endParaRPr>
          </a:p>
        </p:txBody>
      </p:sp>
      <p:sp>
        <p:nvSpPr>
          <p:cNvPr id="9"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lgn="ctr" eaLnBrk="1" hangingPunct="1">
              <a:spcBef>
                <a:spcPct val="0"/>
              </a:spcBef>
              <a:defRPr/>
            </a:pPr>
            <a:endParaRPr lang="en-US" sz="1800">
              <a:solidFill>
                <a:srgbClr val="000000"/>
              </a:solidFill>
              <a:latin typeface="Arial" pitchFamily="34" charset="0"/>
              <a:ea typeface="+mn-ea"/>
              <a:cs typeface="Arial" pitchFamily="34" charset="0"/>
            </a:endParaRPr>
          </a:p>
        </p:txBody>
      </p:sp>
      <p:pic>
        <p:nvPicPr>
          <p:cNvPr id="1029" name="Picture 5" descr="ExLibris-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spcBef>
                <a:spcPct val="0"/>
              </a:spcBef>
            </a:pPr>
            <a:fld id="{C4A7C221-FE54-4509-9D95-C10A98260CE8}" type="slidenum">
              <a:rPr lang="en-US" sz="1000" b="1">
                <a:solidFill>
                  <a:srgbClr val="000000"/>
                </a:solidFill>
                <a:cs typeface="Arial" pitchFamily="34" charset="0"/>
              </a:rPr>
              <a:pPr algn="ctr">
                <a:spcBef>
                  <a:spcPct val="0"/>
                </a:spcBef>
              </a:pPr>
              <a:t>‹#›</a:t>
            </a:fld>
            <a:endParaRPr lang="en-US" sz="1000" b="1">
              <a:solidFill>
                <a:srgbClr val="000000"/>
              </a:solidFill>
              <a:cs typeface="Arial" pitchFamily="34" charset="0"/>
            </a:endParaRPr>
          </a:p>
        </p:txBody>
      </p:sp>
      <p:sp>
        <p:nvSpPr>
          <p:cNvPr id="1031"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pic>
        <p:nvPicPr>
          <p:cNvPr id="1032" name="Picture 6" descr="ruler"/>
          <p:cNvPicPr preferRelativeResize="0">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eaLnBrk="1" hangingPunct="1">
              <a:spcBef>
                <a:spcPct val="0"/>
              </a:spcBef>
              <a:defRPr/>
            </a:pPr>
            <a:endParaRPr lang="en-US" sz="1800">
              <a:solidFill>
                <a:srgbClr val="000000"/>
              </a:solidFill>
              <a:latin typeface="Arial" charset="0"/>
              <a:ea typeface="+mn-ea"/>
              <a:cs typeface="Arial" charset="0"/>
            </a:endParaRPr>
          </a:p>
        </p:txBody>
      </p:sp>
      <p:sp>
        <p:nvSpPr>
          <p:cNvPr id="1034" name="Rectangle 5"/>
          <p:cNvSpPr>
            <a:spLocks noChangeArrowheads="1"/>
          </p:cNvSpPr>
          <p:nvPr/>
        </p:nvSpPr>
        <p:spPr bwMode="auto">
          <a:xfrm rot="10800000">
            <a:off x="0" y="0"/>
            <a:ext cx="9144000" cy="4413250"/>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pic>
        <p:nvPicPr>
          <p:cNvPr id="1035" name="Picture 4" descr="intro_rainbow_ribbon"/>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362450"/>
            <a:ext cx="91440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מלבן 11"/>
          <p:cNvSpPr>
            <a:spLocks noChangeArrowheads="1"/>
          </p:cNvSpPr>
          <p:nvPr/>
        </p:nvSpPr>
        <p:spPr bwMode="auto">
          <a:xfrm>
            <a:off x="0" y="6116638"/>
            <a:ext cx="9144000" cy="741362"/>
          </a:xfrm>
          <a:prstGeom prst="rect">
            <a:avLst/>
          </a:prstGeom>
          <a:solidFill>
            <a:schemeClr val="bg1"/>
          </a:solidFill>
          <a:ln>
            <a:noFill/>
          </a:ln>
          <a:extLst>
            <a:ext uri="{91240B29-F687-4F45-9708-019B960494DF}">
              <a14:hiddenLine xmlns:a14="http://schemas.microsoft.com/office/drawing/2010/main" w="76200" algn="ctr">
                <a:solidFill>
                  <a:srgbClr val="000000"/>
                </a:solidFill>
                <a:round/>
                <a:headEnd/>
                <a:tailEnd type="triangle" w="med" len="med"/>
              </a14:hiddenLine>
            </a:ext>
          </a:extLst>
        </p:spPr>
        <p:txBody>
          <a:bodyPr/>
          <a:lstStyle/>
          <a:p>
            <a:pPr algn="ctr" eaLnBrk="1" hangingPunct="1">
              <a:spcBef>
                <a:spcPct val="0"/>
              </a:spcBef>
            </a:pPr>
            <a:endParaRPr lang="en-US" sz="1800">
              <a:latin typeface="Arial" pitchFamily="34" charset="0"/>
              <a:cs typeface="Arial" pitchFamily="34" charset="0"/>
            </a:endParaRPr>
          </a:p>
        </p:txBody>
      </p:sp>
      <p:pic>
        <p:nvPicPr>
          <p:cNvPr id="1037" name="תמונה 15" descr="opening picture.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6175375" y="273050"/>
            <a:ext cx="2725738" cy="315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Rectangle 3"/>
          <p:cNvSpPr>
            <a:spLocks noGrp="1" noChangeArrowheads="1"/>
          </p:cNvSpPr>
          <p:nvPr>
            <p:ph type="body" idx="1"/>
          </p:nvPr>
        </p:nvSpPr>
        <p:spPr bwMode="auto">
          <a:xfrm>
            <a:off x="685800" y="1398588"/>
            <a:ext cx="7772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9" name="Rectangle 2"/>
          <p:cNvSpPr>
            <a:spLocks noGrp="1" noChangeArrowheads="1"/>
          </p:cNvSpPr>
          <p:nvPr>
            <p:ph type="title"/>
          </p:nvPr>
        </p:nvSpPr>
        <p:spPr bwMode="auto">
          <a:xfrm>
            <a:off x="457200" y="12065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40" name="Picture 18" descr="ExLibris-logo"/>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684213" y="620713"/>
            <a:ext cx="22098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09" r:id="rId1"/>
    <p:sldLayoutId id="2147484610" r:id="rId2"/>
    <p:sldLayoutId id="2147484611" r:id="rId3"/>
    <p:sldLayoutId id="2147484612" r:id="rId4"/>
    <p:sldLayoutId id="2147484613" r:id="rId5"/>
    <p:sldLayoutId id="2147484614" r:id="rId6"/>
    <p:sldLayoutId id="2147484615" r:id="rId7"/>
    <p:sldLayoutId id="2147484616" r:id="rId8"/>
    <p:sldLayoutId id="2147484617" r:id="rId9"/>
    <p:sldLayoutId id="2147484618" r:id="rId10"/>
    <p:sldLayoutId id="2147484619" r:id="rId11"/>
  </p:sldLayoutIdLst>
  <p:hf sldNum="0" hdr="0" ft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cs typeface="Arial" pitchFamily="34" charset="0"/>
        </a:defRPr>
      </a:lvl2pPr>
      <a:lvl3pPr algn="l" rtl="0" eaLnBrk="0" fontAlgn="base" hangingPunct="0">
        <a:spcBef>
          <a:spcPct val="0"/>
        </a:spcBef>
        <a:spcAft>
          <a:spcPct val="0"/>
        </a:spcAft>
        <a:defRPr sz="2400" b="1">
          <a:solidFill>
            <a:schemeClr val="tx2"/>
          </a:solidFill>
          <a:latin typeface="Verdana" pitchFamily="34" charset="0"/>
          <a:cs typeface="Arial" pitchFamily="34" charset="0"/>
        </a:defRPr>
      </a:lvl3pPr>
      <a:lvl4pPr algn="l" rtl="0" eaLnBrk="0" fontAlgn="base" hangingPunct="0">
        <a:spcBef>
          <a:spcPct val="0"/>
        </a:spcBef>
        <a:spcAft>
          <a:spcPct val="0"/>
        </a:spcAft>
        <a:defRPr sz="2400" b="1">
          <a:solidFill>
            <a:schemeClr val="tx2"/>
          </a:solidFill>
          <a:latin typeface="Verdana" pitchFamily="34" charset="0"/>
          <a:cs typeface="Arial" pitchFamily="34" charset="0"/>
        </a:defRPr>
      </a:lvl4pPr>
      <a:lvl5pPr algn="l" rtl="0" eaLnBrk="0" fontAlgn="base" hangingPunct="0">
        <a:spcBef>
          <a:spcPct val="0"/>
        </a:spcBef>
        <a:spcAft>
          <a:spcPct val="0"/>
        </a:spcAft>
        <a:defRPr sz="2400" b="1">
          <a:solidFill>
            <a:schemeClr val="tx2"/>
          </a:solidFill>
          <a:latin typeface="Verdana" pitchFamily="34" charset="0"/>
          <a:cs typeface="Arial" pitchFamily="34" charset="0"/>
        </a:defRPr>
      </a:lvl5pPr>
      <a:lvl6pPr marL="457200" algn="l" rtl="0" eaLnBrk="0" fontAlgn="base" hangingPunct="0">
        <a:spcBef>
          <a:spcPct val="0"/>
        </a:spcBef>
        <a:spcAft>
          <a:spcPct val="0"/>
        </a:spcAft>
        <a:defRPr sz="2400" b="1">
          <a:solidFill>
            <a:schemeClr val="tx2"/>
          </a:solidFill>
          <a:latin typeface="Verdana" pitchFamily="34" charset="0"/>
          <a:cs typeface="Arial" pitchFamily="34" charset="0"/>
        </a:defRPr>
      </a:lvl6pPr>
      <a:lvl7pPr marL="914400" algn="l" rtl="0" eaLnBrk="0" fontAlgn="base" hangingPunct="0">
        <a:spcBef>
          <a:spcPct val="0"/>
        </a:spcBef>
        <a:spcAft>
          <a:spcPct val="0"/>
        </a:spcAft>
        <a:defRPr sz="2400" b="1">
          <a:solidFill>
            <a:schemeClr val="tx2"/>
          </a:solidFill>
          <a:latin typeface="Verdana" pitchFamily="34" charset="0"/>
          <a:cs typeface="Arial" pitchFamily="34" charset="0"/>
        </a:defRPr>
      </a:lvl7pPr>
      <a:lvl8pPr marL="1371600" algn="l" rtl="0" eaLnBrk="0" fontAlgn="base" hangingPunct="0">
        <a:spcBef>
          <a:spcPct val="0"/>
        </a:spcBef>
        <a:spcAft>
          <a:spcPct val="0"/>
        </a:spcAft>
        <a:defRPr sz="2400" b="1">
          <a:solidFill>
            <a:schemeClr val="tx2"/>
          </a:solidFill>
          <a:latin typeface="Verdana" pitchFamily="34" charset="0"/>
          <a:cs typeface="Arial" pitchFamily="34" charset="0"/>
        </a:defRPr>
      </a:lvl8pPr>
      <a:lvl9pPr marL="1828800" algn="l" rtl="0" eaLnBrk="0" fontAlgn="base" hangingPunct="0">
        <a:spcBef>
          <a:spcPct val="0"/>
        </a:spcBef>
        <a:spcAft>
          <a:spcPct val="0"/>
        </a:spcAft>
        <a:defRPr sz="2400" b="1">
          <a:solidFill>
            <a:schemeClr val="tx2"/>
          </a:solidFill>
          <a:latin typeface="Verdana" pitchFamily="34" charset="0"/>
          <a:cs typeface="Arial" pitchFamily="34" charset="0"/>
        </a:defRPr>
      </a:lvl9pPr>
    </p:titleStyle>
    <p:bodyStyle>
      <a:lvl1pPr marL="342900" indent="-342900" algn="l" rtl="0" eaLnBrk="0" fontAlgn="base" hangingPunct="0">
        <a:spcBef>
          <a:spcPct val="35000"/>
        </a:spcBef>
        <a:spcAft>
          <a:spcPct val="0"/>
        </a:spcAft>
        <a:buSzPct val="85000"/>
        <a:buChar char="•"/>
        <a:defRPr sz="2200">
          <a:solidFill>
            <a:schemeClr val="tx1"/>
          </a:solidFill>
          <a:latin typeface="+mn-lt"/>
          <a:ea typeface="+mn-ea"/>
          <a:cs typeface="+mn-cs"/>
        </a:defRPr>
      </a:lvl1pPr>
      <a:lvl2pPr marL="742950" indent="-285750" algn="l" rtl="0" eaLnBrk="0" fontAlgn="base" hangingPunct="0">
        <a:spcBef>
          <a:spcPct val="35000"/>
        </a:spcBef>
        <a:spcAft>
          <a:spcPct val="0"/>
        </a:spcAft>
        <a:buSzPct val="85000"/>
        <a:buChar char="•"/>
        <a:defRPr sz="2200">
          <a:solidFill>
            <a:schemeClr val="tx1"/>
          </a:solidFill>
          <a:latin typeface="+mn-lt"/>
          <a:cs typeface="+mn-cs"/>
        </a:defRPr>
      </a:lvl2pPr>
      <a:lvl3pPr marL="1143000" indent="-228600" algn="l" rtl="0" eaLnBrk="0" fontAlgn="base" hangingPunct="0">
        <a:spcBef>
          <a:spcPct val="35000"/>
        </a:spcBef>
        <a:spcAft>
          <a:spcPct val="0"/>
        </a:spcAft>
        <a:buSzPct val="85000"/>
        <a:buChar char="•"/>
        <a:defRPr sz="2200">
          <a:solidFill>
            <a:schemeClr val="tx1"/>
          </a:solidFill>
          <a:latin typeface="+mn-lt"/>
          <a:cs typeface="+mn-cs"/>
        </a:defRPr>
      </a:lvl3pPr>
      <a:lvl4pPr marL="1600200" indent="-228600" algn="l" rtl="0" eaLnBrk="0" fontAlgn="base" hangingPunct="0">
        <a:spcBef>
          <a:spcPct val="35000"/>
        </a:spcBef>
        <a:spcAft>
          <a:spcPct val="0"/>
        </a:spcAft>
        <a:buSzPct val="85000"/>
        <a:buChar char="•"/>
        <a:defRPr sz="2200">
          <a:solidFill>
            <a:schemeClr val="tx1"/>
          </a:solidFill>
          <a:latin typeface="+mn-lt"/>
          <a:cs typeface="+mn-cs"/>
        </a:defRPr>
      </a:lvl4pPr>
      <a:lvl5pPr marL="2057400" indent="-228600" algn="l" rtl="0" eaLnBrk="0" fontAlgn="base" hangingPunct="0">
        <a:spcBef>
          <a:spcPct val="35000"/>
        </a:spcBef>
        <a:spcAft>
          <a:spcPct val="0"/>
        </a:spcAft>
        <a:buSzPct val="85000"/>
        <a:buChar char="•"/>
        <a:defRPr sz="2200">
          <a:solidFill>
            <a:schemeClr val="tx1"/>
          </a:solidFill>
          <a:latin typeface="+mn-lt"/>
          <a:cs typeface="+mn-cs"/>
        </a:defRPr>
      </a:lvl5pPr>
      <a:lvl6pPr marL="2514600" indent="-228600" algn="l" rtl="0" eaLnBrk="0" fontAlgn="base" hangingPunct="0">
        <a:spcBef>
          <a:spcPct val="35000"/>
        </a:spcBef>
        <a:spcAft>
          <a:spcPct val="0"/>
        </a:spcAft>
        <a:buSzPct val="85000"/>
        <a:buChar char="•"/>
        <a:defRPr sz="2200">
          <a:solidFill>
            <a:schemeClr val="tx1"/>
          </a:solidFill>
          <a:latin typeface="+mn-lt"/>
          <a:cs typeface="+mn-cs"/>
        </a:defRPr>
      </a:lvl6pPr>
      <a:lvl7pPr marL="2971800" indent="-228600" algn="l" rtl="0" eaLnBrk="0" fontAlgn="base" hangingPunct="0">
        <a:spcBef>
          <a:spcPct val="35000"/>
        </a:spcBef>
        <a:spcAft>
          <a:spcPct val="0"/>
        </a:spcAft>
        <a:buSzPct val="85000"/>
        <a:buChar char="•"/>
        <a:defRPr sz="2200">
          <a:solidFill>
            <a:schemeClr val="tx1"/>
          </a:solidFill>
          <a:latin typeface="+mn-lt"/>
          <a:cs typeface="+mn-cs"/>
        </a:defRPr>
      </a:lvl7pPr>
      <a:lvl8pPr marL="3429000" indent="-228600" algn="l" rtl="0" eaLnBrk="0" fontAlgn="base" hangingPunct="0">
        <a:spcBef>
          <a:spcPct val="35000"/>
        </a:spcBef>
        <a:spcAft>
          <a:spcPct val="0"/>
        </a:spcAft>
        <a:buSzPct val="85000"/>
        <a:buChar char="•"/>
        <a:defRPr sz="2200">
          <a:solidFill>
            <a:schemeClr val="tx1"/>
          </a:solidFill>
          <a:latin typeface="+mn-lt"/>
          <a:cs typeface="+mn-cs"/>
        </a:defRPr>
      </a:lvl8pPr>
      <a:lvl9pPr marL="3886200" indent="-228600" algn="l" rtl="0" eaLnBrk="0" fontAlgn="base" hangingPunct="0">
        <a:spcBef>
          <a:spcPct val="35000"/>
        </a:spcBef>
        <a:spcAft>
          <a:spcPct val="0"/>
        </a:spcAft>
        <a:buSzPct val="85000"/>
        <a:buChar char="•"/>
        <a:defRPr sz="2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sp>
        <p:nvSpPr>
          <p:cNvPr id="10243"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a:ext uri="{91240B29-F687-4F45-9708-019B960494DF}">
              <a14:hiddenLine xmlns:a14="http://schemas.microsoft.com/office/drawing/2010/main" w="76200" algn="ctr">
                <a:solidFill>
                  <a:srgbClr val="000000"/>
                </a:solidFill>
                <a:round/>
                <a:headEnd/>
                <a:tailEnd type="triangle" w="med" len="med"/>
              </a14:hiddenLine>
            </a:ext>
          </a:extLst>
        </p:spPr>
        <p:txBody>
          <a:bodyPr/>
          <a:lstStyle/>
          <a:p>
            <a:pPr algn="ctr" eaLnBrk="1" hangingPunct="1">
              <a:spcBef>
                <a:spcPct val="0"/>
              </a:spcBef>
            </a:pPr>
            <a:endParaRPr lang="en-US" sz="1800">
              <a:solidFill>
                <a:srgbClr val="000000"/>
              </a:solidFill>
              <a:latin typeface="Arial" pitchFamily="34" charset="0"/>
              <a:cs typeface="Arial" pitchFamily="34" charset="0"/>
            </a:endParaRPr>
          </a:p>
        </p:txBody>
      </p:sp>
      <p:sp>
        <p:nvSpPr>
          <p:cNvPr id="9"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lgn="ctr" eaLnBrk="1" hangingPunct="1">
              <a:spcBef>
                <a:spcPct val="0"/>
              </a:spcBef>
              <a:defRPr/>
            </a:pPr>
            <a:endParaRPr lang="en-US" sz="1800">
              <a:solidFill>
                <a:srgbClr val="000000"/>
              </a:solidFill>
              <a:latin typeface="Arial" pitchFamily="34" charset="0"/>
              <a:ea typeface="+mn-ea"/>
              <a:cs typeface="Arial" pitchFamily="34" charset="0"/>
            </a:endParaRPr>
          </a:p>
        </p:txBody>
      </p:sp>
      <p:pic>
        <p:nvPicPr>
          <p:cNvPr id="10245" name="Picture 5" descr="ExLibris-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spcBef>
                <a:spcPct val="0"/>
              </a:spcBef>
            </a:pPr>
            <a:fld id="{F299CA0C-773D-48E0-9FE2-CE6D1EC8A831}" type="slidenum">
              <a:rPr lang="en-US" sz="1000" b="1">
                <a:solidFill>
                  <a:srgbClr val="000000"/>
                </a:solidFill>
                <a:cs typeface="Arial" pitchFamily="34" charset="0"/>
              </a:rPr>
              <a:pPr algn="ctr">
                <a:spcBef>
                  <a:spcPct val="0"/>
                </a:spcBef>
              </a:pPr>
              <a:t>‹#›</a:t>
            </a:fld>
            <a:endParaRPr lang="en-US" sz="1000" b="1">
              <a:solidFill>
                <a:srgbClr val="000000"/>
              </a:solidFill>
              <a:cs typeface="Arial" pitchFamily="34" charset="0"/>
            </a:endParaRPr>
          </a:p>
        </p:txBody>
      </p:sp>
      <p:sp>
        <p:nvSpPr>
          <p:cNvPr id="10247"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pic>
        <p:nvPicPr>
          <p:cNvPr id="10248" name="Picture 6" descr="ruler"/>
          <p:cNvPicPr preferRelativeResize="0">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eaLnBrk="1" hangingPunct="1">
              <a:spcBef>
                <a:spcPct val="0"/>
              </a:spcBef>
              <a:defRPr/>
            </a:pPr>
            <a:endParaRPr lang="en-US" sz="1800">
              <a:solidFill>
                <a:srgbClr val="000000"/>
              </a:solidFill>
              <a:latin typeface="Arial" charset="0"/>
              <a:ea typeface="+mn-ea"/>
              <a:cs typeface="Arial" charset="0"/>
            </a:endParaRPr>
          </a:p>
        </p:txBody>
      </p:sp>
      <p:sp>
        <p:nvSpPr>
          <p:cNvPr id="10250" name="מלבן 7"/>
          <p:cNvSpPr>
            <a:spLocks noChangeArrowheads="1"/>
          </p:cNvSpPr>
          <p:nvPr/>
        </p:nvSpPr>
        <p:spPr bwMode="auto">
          <a:xfrm>
            <a:off x="0" y="625475"/>
            <a:ext cx="9144000" cy="3779838"/>
          </a:xfrm>
          <a:prstGeom prst="rect">
            <a:avLst/>
          </a:prstGeom>
          <a:solidFill>
            <a:schemeClr val="bg1"/>
          </a:solidFill>
          <a:ln>
            <a:noFill/>
          </a:ln>
          <a:extLst>
            <a:ext uri="{91240B29-F687-4F45-9708-019B960494DF}">
              <a14:hiddenLine xmlns:a14="http://schemas.microsoft.com/office/drawing/2010/main" w="76200" algn="ctr">
                <a:solidFill>
                  <a:srgbClr val="000000"/>
                </a:solidFill>
                <a:round/>
                <a:headEnd/>
                <a:tailEnd type="triangle" w="med" len="med"/>
              </a14:hiddenLine>
            </a:ext>
          </a:extLst>
        </p:spPr>
        <p:txBody>
          <a:bodyPr/>
          <a:lstStyle/>
          <a:p>
            <a:pPr algn="ctr" eaLnBrk="1" hangingPunct="1">
              <a:spcBef>
                <a:spcPct val="0"/>
              </a:spcBef>
            </a:pPr>
            <a:endParaRPr lang="en-US" sz="1800">
              <a:latin typeface="Arial" pitchFamily="34" charset="0"/>
              <a:cs typeface="Arial" pitchFamily="34" charset="0"/>
            </a:endParaRPr>
          </a:p>
        </p:txBody>
      </p:sp>
      <p:sp>
        <p:nvSpPr>
          <p:cNvPr id="10251" name="Rectangle 5"/>
          <p:cNvSpPr>
            <a:spLocks noChangeArrowheads="1"/>
          </p:cNvSpPr>
          <p:nvPr/>
        </p:nvSpPr>
        <p:spPr bwMode="auto">
          <a:xfrm>
            <a:off x="0" y="4437063"/>
            <a:ext cx="9144000" cy="2459037"/>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pic>
        <p:nvPicPr>
          <p:cNvPr id="10252" name="Picture 4" descr="intro_rainbow_ribbon"/>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362450"/>
            <a:ext cx="91440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3" name="Picture 3" descr="ExLibris-logo"/>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415088" y="663575"/>
            <a:ext cx="22098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4" name="Rectangle 3"/>
          <p:cNvSpPr>
            <a:spLocks noGrp="1" noChangeArrowheads="1"/>
          </p:cNvSpPr>
          <p:nvPr>
            <p:ph type="body" idx="1"/>
          </p:nvPr>
        </p:nvSpPr>
        <p:spPr bwMode="auto">
          <a:xfrm>
            <a:off x="685800" y="1398588"/>
            <a:ext cx="7772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55" name="Rectangle 2"/>
          <p:cNvSpPr>
            <a:spLocks noGrp="1" noChangeArrowheads="1"/>
          </p:cNvSpPr>
          <p:nvPr>
            <p:ph type="title"/>
          </p:nvPr>
        </p:nvSpPr>
        <p:spPr bwMode="auto">
          <a:xfrm>
            <a:off x="457200" y="12065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 name="Rectangle 4"/>
          <p:cNvSpPr>
            <a:spLocks noGrp="1" noChangeArrowheads="1"/>
          </p:cNvSpPr>
          <p:nvPr>
            <p:ph type="ftr" sz="quarter" idx="3"/>
          </p:nvPr>
        </p:nvSpPr>
        <p:spPr>
          <a:xfrm>
            <a:off x="0" y="6623050"/>
            <a:ext cx="4225925" cy="234950"/>
          </a:xfrm>
          <a:prstGeom prst="rect">
            <a:avLst/>
          </a:prstGeom>
          <a:ln/>
        </p:spPr>
        <p:txBody>
          <a:bodyPr/>
          <a:lstStyle>
            <a:lvl1pPr>
              <a:defRPr sz="1000"/>
            </a:lvl1pPr>
          </a:lstStyle>
          <a:p>
            <a:pPr>
              <a:defRPr/>
            </a:pPr>
            <a:r>
              <a:rPr lang="en-US" smtClean="0"/>
              <a:t> Ex Libris (USA), Inc. 2014  - Proprietary and Confidential</a:t>
            </a:r>
            <a:endParaRPr lang="en-US" dirty="0"/>
          </a:p>
        </p:txBody>
      </p:sp>
    </p:spTree>
  </p:cSld>
  <p:clrMap bg1="lt1" tx1="dk1" bg2="lt2" tx2="dk2" accent1="accent1" accent2="accent2" accent3="accent3" accent4="accent4" accent5="accent5" accent6="accent6" hlink="hlink" folHlink="folHlink"/>
  <p:sldLayoutIdLst>
    <p:sldLayoutId id="2147484709" r:id="rId1"/>
    <p:sldLayoutId id="2147484710" r:id="rId2"/>
    <p:sldLayoutId id="2147484711" r:id="rId3"/>
    <p:sldLayoutId id="2147484712" r:id="rId4"/>
    <p:sldLayoutId id="2147484713" r:id="rId5"/>
    <p:sldLayoutId id="2147484714" r:id="rId6"/>
    <p:sldLayoutId id="2147484715" r:id="rId7"/>
    <p:sldLayoutId id="2147484716" r:id="rId8"/>
    <p:sldLayoutId id="2147484717" r:id="rId9"/>
    <p:sldLayoutId id="2147484718" r:id="rId10"/>
    <p:sldLayoutId id="2147484719" r:id="rId1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cs typeface="Arial" pitchFamily="34" charset="0"/>
        </a:defRPr>
      </a:lvl2pPr>
      <a:lvl3pPr algn="l" rtl="0" eaLnBrk="0" fontAlgn="base" hangingPunct="0">
        <a:spcBef>
          <a:spcPct val="0"/>
        </a:spcBef>
        <a:spcAft>
          <a:spcPct val="0"/>
        </a:spcAft>
        <a:defRPr sz="2400" b="1">
          <a:solidFill>
            <a:schemeClr val="tx2"/>
          </a:solidFill>
          <a:latin typeface="Verdana" pitchFamily="34" charset="0"/>
          <a:cs typeface="Arial" pitchFamily="34" charset="0"/>
        </a:defRPr>
      </a:lvl3pPr>
      <a:lvl4pPr algn="l" rtl="0" eaLnBrk="0" fontAlgn="base" hangingPunct="0">
        <a:spcBef>
          <a:spcPct val="0"/>
        </a:spcBef>
        <a:spcAft>
          <a:spcPct val="0"/>
        </a:spcAft>
        <a:defRPr sz="2400" b="1">
          <a:solidFill>
            <a:schemeClr val="tx2"/>
          </a:solidFill>
          <a:latin typeface="Verdana" pitchFamily="34" charset="0"/>
          <a:cs typeface="Arial" pitchFamily="34" charset="0"/>
        </a:defRPr>
      </a:lvl4pPr>
      <a:lvl5pPr algn="l" rtl="0" eaLnBrk="0" fontAlgn="base" hangingPunct="0">
        <a:spcBef>
          <a:spcPct val="0"/>
        </a:spcBef>
        <a:spcAft>
          <a:spcPct val="0"/>
        </a:spcAft>
        <a:defRPr sz="2400" b="1">
          <a:solidFill>
            <a:schemeClr val="tx2"/>
          </a:solidFill>
          <a:latin typeface="Verdana" pitchFamily="34" charset="0"/>
          <a:cs typeface="Arial" pitchFamily="34" charset="0"/>
        </a:defRPr>
      </a:lvl5pPr>
      <a:lvl6pPr marL="457200" algn="l" rtl="0" eaLnBrk="0" fontAlgn="base" hangingPunct="0">
        <a:spcBef>
          <a:spcPct val="0"/>
        </a:spcBef>
        <a:spcAft>
          <a:spcPct val="0"/>
        </a:spcAft>
        <a:defRPr sz="2400" b="1">
          <a:solidFill>
            <a:schemeClr val="tx2"/>
          </a:solidFill>
          <a:latin typeface="Verdana" pitchFamily="34" charset="0"/>
          <a:cs typeface="Arial" pitchFamily="34" charset="0"/>
        </a:defRPr>
      </a:lvl6pPr>
      <a:lvl7pPr marL="914400" algn="l" rtl="0" eaLnBrk="0" fontAlgn="base" hangingPunct="0">
        <a:spcBef>
          <a:spcPct val="0"/>
        </a:spcBef>
        <a:spcAft>
          <a:spcPct val="0"/>
        </a:spcAft>
        <a:defRPr sz="2400" b="1">
          <a:solidFill>
            <a:schemeClr val="tx2"/>
          </a:solidFill>
          <a:latin typeface="Verdana" pitchFamily="34" charset="0"/>
          <a:cs typeface="Arial" pitchFamily="34" charset="0"/>
        </a:defRPr>
      </a:lvl7pPr>
      <a:lvl8pPr marL="1371600" algn="l" rtl="0" eaLnBrk="0" fontAlgn="base" hangingPunct="0">
        <a:spcBef>
          <a:spcPct val="0"/>
        </a:spcBef>
        <a:spcAft>
          <a:spcPct val="0"/>
        </a:spcAft>
        <a:defRPr sz="2400" b="1">
          <a:solidFill>
            <a:schemeClr val="tx2"/>
          </a:solidFill>
          <a:latin typeface="Verdana" pitchFamily="34" charset="0"/>
          <a:cs typeface="Arial" pitchFamily="34" charset="0"/>
        </a:defRPr>
      </a:lvl8pPr>
      <a:lvl9pPr marL="1828800" algn="l" rtl="0" eaLnBrk="0" fontAlgn="base" hangingPunct="0">
        <a:spcBef>
          <a:spcPct val="0"/>
        </a:spcBef>
        <a:spcAft>
          <a:spcPct val="0"/>
        </a:spcAft>
        <a:defRPr sz="2400" b="1">
          <a:solidFill>
            <a:schemeClr val="tx2"/>
          </a:solidFill>
          <a:latin typeface="Verdana" pitchFamily="34" charset="0"/>
          <a:cs typeface="Arial" pitchFamily="34" charset="0"/>
        </a:defRPr>
      </a:lvl9pPr>
    </p:titleStyle>
    <p:bodyStyle>
      <a:lvl1pPr marL="342900" indent="-342900" algn="l" rtl="0" eaLnBrk="0" fontAlgn="base" hangingPunct="0">
        <a:spcBef>
          <a:spcPct val="35000"/>
        </a:spcBef>
        <a:spcAft>
          <a:spcPct val="0"/>
        </a:spcAft>
        <a:buSzPct val="85000"/>
        <a:buChar char="•"/>
        <a:defRPr sz="2200">
          <a:solidFill>
            <a:schemeClr val="tx1"/>
          </a:solidFill>
          <a:latin typeface="+mn-lt"/>
          <a:ea typeface="+mn-ea"/>
          <a:cs typeface="+mn-cs"/>
        </a:defRPr>
      </a:lvl1pPr>
      <a:lvl2pPr marL="742950" indent="-285750" algn="l" rtl="0" eaLnBrk="0" fontAlgn="base" hangingPunct="0">
        <a:spcBef>
          <a:spcPct val="35000"/>
        </a:spcBef>
        <a:spcAft>
          <a:spcPct val="0"/>
        </a:spcAft>
        <a:buSzPct val="85000"/>
        <a:buChar char="•"/>
        <a:defRPr sz="2200">
          <a:solidFill>
            <a:schemeClr val="tx1"/>
          </a:solidFill>
          <a:latin typeface="+mn-lt"/>
          <a:cs typeface="+mn-cs"/>
        </a:defRPr>
      </a:lvl2pPr>
      <a:lvl3pPr marL="1143000" indent="-228600" algn="l" rtl="0" eaLnBrk="0" fontAlgn="base" hangingPunct="0">
        <a:spcBef>
          <a:spcPct val="35000"/>
        </a:spcBef>
        <a:spcAft>
          <a:spcPct val="0"/>
        </a:spcAft>
        <a:buSzPct val="85000"/>
        <a:buChar char="•"/>
        <a:defRPr sz="2200">
          <a:solidFill>
            <a:schemeClr val="tx1"/>
          </a:solidFill>
          <a:latin typeface="+mn-lt"/>
          <a:cs typeface="+mn-cs"/>
        </a:defRPr>
      </a:lvl3pPr>
      <a:lvl4pPr marL="1600200" indent="-228600" algn="l" rtl="0" eaLnBrk="0" fontAlgn="base" hangingPunct="0">
        <a:spcBef>
          <a:spcPct val="35000"/>
        </a:spcBef>
        <a:spcAft>
          <a:spcPct val="0"/>
        </a:spcAft>
        <a:buSzPct val="85000"/>
        <a:buChar char="•"/>
        <a:defRPr sz="2200">
          <a:solidFill>
            <a:schemeClr val="tx1"/>
          </a:solidFill>
          <a:latin typeface="+mn-lt"/>
          <a:cs typeface="+mn-cs"/>
        </a:defRPr>
      </a:lvl4pPr>
      <a:lvl5pPr marL="2057400" indent="-228600" algn="l" rtl="0" eaLnBrk="0" fontAlgn="base" hangingPunct="0">
        <a:spcBef>
          <a:spcPct val="35000"/>
        </a:spcBef>
        <a:spcAft>
          <a:spcPct val="0"/>
        </a:spcAft>
        <a:buSzPct val="85000"/>
        <a:buChar char="•"/>
        <a:defRPr sz="2200">
          <a:solidFill>
            <a:schemeClr val="tx1"/>
          </a:solidFill>
          <a:latin typeface="+mn-lt"/>
          <a:cs typeface="+mn-cs"/>
        </a:defRPr>
      </a:lvl5pPr>
      <a:lvl6pPr marL="2514600" indent="-228600" algn="l" rtl="0" eaLnBrk="0" fontAlgn="base" hangingPunct="0">
        <a:spcBef>
          <a:spcPct val="35000"/>
        </a:spcBef>
        <a:spcAft>
          <a:spcPct val="0"/>
        </a:spcAft>
        <a:buSzPct val="85000"/>
        <a:buChar char="•"/>
        <a:defRPr sz="2200">
          <a:solidFill>
            <a:schemeClr val="tx1"/>
          </a:solidFill>
          <a:latin typeface="+mn-lt"/>
          <a:cs typeface="+mn-cs"/>
        </a:defRPr>
      </a:lvl6pPr>
      <a:lvl7pPr marL="2971800" indent="-228600" algn="l" rtl="0" eaLnBrk="0" fontAlgn="base" hangingPunct="0">
        <a:spcBef>
          <a:spcPct val="35000"/>
        </a:spcBef>
        <a:spcAft>
          <a:spcPct val="0"/>
        </a:spcAft>
        <a:buSzPct val="85000"/>
        <a:buChar char="•"/>
        <a:defRPr sz="2200">
          <a:solidFill>
            <a:schemeClr val="tx1"/>
          </a:solidFill>
          <a:latin typeface="+mn-lt"/>
          <a:cs typeface="+mn-cs"/>
        </a:defRPr>
      </a:lvl7pPr>
      <a:lvl8pPr marL="3429000" indent="-228600" algn="l" rtl="0" eaLnBrk="0" fontAlgn="base" hangingPunct="0">
        <a:spcBef>
          <a:spcPct val="35000"/>
        </a:spcBef>
        <a:spcAft>
          <a:spcPct val="0"/>
        </a:spcAft>
        <a:buSzPct val="85000"/>
        <a:buChar char="•"/>
        <a:defRPr sz="2200">
          <a:solidFill>
            <a:schemeClr val="tx1"/>
          </a:solidFill>
          <a:latin typeface="+mn-lt"/>
          <a:cs typeface="+mn-cs"/>
        </a:defRPr>
      </a:lvl8pPr>
      <a:lvl9pPr marL="3886200" indent="-228600" algn="l" rtl="0" eaLnBrk="0" fontAlgn="base" hangingPunct="0">
        <a:spcBef>
          <a:spcPct val="35000"/>
        </a:spcBef>
        <a:spcAft>
          <a:spcPct val="0"/>
        </a:spcAft>
        <a:buSzPct val="85000"/>
        <a:buChar char="•"/>
        <a:defRPr sz="2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sp>
        <p:nvSpPr>
          <p:cNvPr id="11267"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spcBef>
                <a:spcPct val="0"/>
              </a:spcBef>
            </a:pPr>
            <a:endParaRPr lang="en-US" sz="1800">
              <a:solidFill>
                <a:srgbClr val="000000"/>
              </a:solidFill>
              <a:latin typeface="Arial" pitchFamily="34" charset="0"/>
              <a:cs typeface="Arial" pitchFamily="34" charset="0"/>
            </a:endParaRPr>
          </a:p>
        </p:txBody>
      </p:sp>
      <p:sp>
        <p:nvSpPr>
          <p:cNvPr id="7"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lgn="ctr" eaLnBrk="1" hangingPunct="1">
              <a:spcBef>
                <a:spcPct val="0"/>
              </a:spcBef>
              <a:defRPr/>
            </a:pPr>
            <a:endParaRPr lang="en-US" sz="1800">
              <a:solidFill>
                <a:srgbClr val="000000"/>
              </a:solidFill>
              <a:latin typeface="Arial" pitchFamily="34" charset="0"/>
              <a:ea typeface="+mn-ea"/>
              <a:cs typeface="Arial" pitchFamily="34" charset="0"/>
            </a:endParaRPr>
          </a:p>
        </p:txBody>
      </p:sp>
      <p:pic>
        <p:nvPicPr>
          <p:cNvPr id="11269" name="Picture 5" descr="ExLibris-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spcBef>
                <a:spcPct val="0"/>
              </a:spcBef>
            </a:pPr>
            <a:fld id="{3EA61CD1-B0E1-4DDA-A6F0-EFBFF43BD5C8}" type="slidenum">
              <a:rPr lang="ar-SA" sz="1000" b="1">
                <a:solidFill>
                  <a:srgbClr val="000000"/>
                </a:solidFill>
              </a:rPr>
              <a:pPr algn="ctr">
                <a:spcBef>
                  <a:spcPct val="0"/>
                </a:spcBef>
              </a:pPr>
              <a:t>‹#›</a:t>
            </a:fld>
            <a:endParaRPr lang="en-US" sz="1000" b="1">
              <a:solidFill>
                <a:srgbClr val="000000"/>
              </a:solidFill>
            </a:endParaRPr>
          </a:p>
        </p:txBody>
      </p:sp>
      <p:sp>
        <p:nvSpPr>
          <p:cNvPr id="11271"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pic>
        <p:nvPicPr>
          <p:cNvPr id="11272" name="Picture 6" descr="ruler"/>
          <p:cNvPicPr preferRelativeResize="0">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eaLnBrk="1" hangingPunct="1">
              <a:spcBef>
                <a:spcPct val="0"/>
              </a:spcBef>
              <a:defRPr/>
            </a:pPr>
            <a:endParaRPr lang="en-US" sz="1800">
              <a:solidFill>
                <a:srgbClr val="000000"/>
              </a:solidFill>
              <a:latin typeface="Arial" charset="0"/>
              <a:ea typeface="+mn-ea"/>
              <a:cs typeface="Arial" charset="0"/>
            </a:endParaRPr>
          </a:p>
        </p:txBody>
      </p:sp>
      <p:sp>
        <p:nvSpPr>
          <p:cNvPr id="11274" name="מלבן 7"/>
          <p:cNvSpPr>
            <a:spLocks noChangeArrowheads="1"/>
          </p:cNvSpPr>
          <p:nvPr/>
        </p:nvSpPr>
        <p:spPr bwMode="auto">
          <a:xfrm>
            <a:off x="0" y="625475"/>
            <a:ext cx="9144000" cy="37798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0"/>
              </a:spcBef>
            </a:pPr>
            <a:endParaRPr lang="en-US" sz="1800">
              <a:solidFill>
                <a:srgbClr val="000000"/>
              </a:solidFill>
              <a:latin typeface="Arial" pitchFamily="34" charset="0"/>
              <a:cs typeface="Arial" pitchFamily="34" charset="0"/>
            </a:endParaRPr>
          </a:p>
        </p:txBody>
      </p:sp>
      <p:sp>
        <p:nvSpPr>
          <p:cNvPr id="11275" name="Rectangle 5"/>
          <p:cNvSpPr>
            <a:spLocks noChangeArrowheads="1"/>
          </p:cNvSpPr>
          <p:nvPr/>
        </p:nvSpPr>
        <p:spPr bwMode="auto">
          <a:xfrm>
            <a:off x="0" y="4437063"/>
            <a:ext cx="9144000" cy="2459037"/>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pic>
        <p:nvPicPr>
          <p:cNvPr id="11276" name="Picture 4" descr="intro_rainbow_ribbon"/>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362450"/>
            <a:ext cx="91440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7" name="Picture 3" descr="ExLibris-logo"/>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415088" y="663575"/>
            <a:ext cx="22098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8" name="Rectangle 3"/>
          <p:cNvSpPr>
            <a:spLocks noGrp="1" noChangeArrowheads="1"/>
          </p:cNvSpPr>
          <p:nvPr>
            <p:ph type="body" idx="1"/>
          </p:nvPr>
        </p:nvSpPr>
        <p:spPr bwMode="auto">
          <a:xfrm>
            <a:off x="1370013" y="2568575"/>
            <a:ext cx="6399212"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11279" name="Rectangle 2"/>
          <p:cNvSpPr>
            <a:spLocks noGrp="1" noChangeArrowheads="1"/>
          </p:cNvSpPr>
          <p:nvPr>
            <p:ph type="title"/>
          </p:nvPr>
        </p:nvSpPr>
        <p:spPr bwMode="auto">
          <a:xfrm>
            <a:off x="684213" y="1690688"/>
            <a:ext cx="77692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 name="Rectangle 4"/>
          <p:cNvSpPr>
            <a:spLocks noGrp="1" noChangeArrowheads="1"/>
          </p:cNvSpPr>
          <p:nvPr>
            <p:ph type="ftr" sz="quarter" idx="3"/>
          </p:nvPr>
        </p:nvSpPr>
        <p:spPr>
          <a:xfrm>
            <a:off x="0" y="6623050"/>
            <a:ext cx="4225925" cy="234950"/>
          </a:xfrm>
          <a:prstGeom prst="rect">
            <a:avLst/>
          </a:prstGeom>
          <a:ln/>
        </p:spPr>
        <p:txBody>
          <a:bodyPr/>
          <a:lstStyle>
            <a:lvl1pPr>
              <a:defRPr sz="1000" baseline="0"/>
            </a:lvl1pPr>
          </a:lstStyle>
          <a:p>
            <a:pPr>
              <a:defRPr/>
            </a:pPr>
            <a:r>
              <a:rPr lang="en-US" smtClean="0"/>
              <a:t> Ex Libris (USA), Inc. 2014  - Proprietary and Confidential</a:t>
            </a:r>
            <a:endParaRPr lang="en-US" dirty="0"/>
          </a:p>
        </p:txBody>
      </p:sp>
    </p:spTree>
  </p:cSld>
  <p:clrMap bg1="lt1" tx1="dk1" bg2="lt2" tx2="dk2" accent1="accent1" accent2="accent2" accent3="accent3" accent4="accent4" accent5="accent5" accent6="accent6" hlink="hlink" folHlink="folHlink"/>
  <p:sldLayoutIdLst>
    <p:sldLayoutId id="2147484720" r:id="rId1"/>
    <p:sldLayoutId id="2147484721" r:id="rId2"/>
    <p:sldLayoutId id="2147484722" r:id="rId3"/>
    <p:sldLayoutId id="2147484723" r:id="rId4"/>
    <p:sldLayoutId id="2147484724" r:id="rId5"/>
    <p:sldLayoutId id="2147484725" r:id="rId6"/>
    <p:sldLayoutId id="2147484726" r:id="rId7"/>
    <p:sldLayoutId id="2147484727" r:id="rId8"/>
    <p:sldLayoutId id="2147484728" r:id="rId9"/>
    <p:sldLayoutId id="2147484729" r:id="rId10"/>
    <p:sldLayoutId id="2147484730" r:id="rId11"/>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pitchFamily="34" charset="0"/>
        </a:defRPr>
      </a:lvl2pPr>
      <a:lvl3pPr algn="ctr" rtl="0" eaLnBrk="0" fontAlgn="base" hangingPunct="0">
        <a:spcBef>
          <a:spcPct val="0"/>
        </a:spcBef>
        <a:spcAft>
          <a:spcPct val="0"/>
        </a:spcAft>
        <a:defRPr sz="2400" b="1">
          <a:solidFill>
            <a:schemeClr val="tx2"/>
          </a:solidFill>
          <a:latin typeface="Arial" pitchFamily="34" charset="0"/>
        </a:defRPr>
      </a:lvl3pPr>
      <a:lvl4pPr algn="ctr" rtl="0" eaLnBrk="0" fontAlgn="base" hangingPunct="0">
        <a:spcBef>
          <a:spcPct val="0"/>
        </a:spcBef>
        <a:spcAft>
          <a:spcPct val="0"/>
        </a:spcAft>
        <a:defRPr sz="2400" b="1">
          <a:solidFill>
            <a:schemeClr val="tx2"/>
          </a:solidFill>
          <a:latin typeface="Arial" pitchFamily="34" charset="0"/>
        </a:defRPr>
      </a:lvl4pPr>
      <a:lvl5pPr algn="ctr" rtl="0" eaLnBrk="0" fontAlgn="base" hangingPunct="0">
        <a:spcBef>
          <a:spcPct val="0"/>
        </a:spcBef>
        <a:spcAft>
          <a:spcPct val="0"/>
        </a:spcAft>
        <a:defRPr sz="2400" b="1">
          <a:solidFill>
            <a:schemeClr val="tx2"/>
          </a:solidFill>
          <a:latin typeface="Arial" pitchFamily="34" charset="0"/>
        </a:defRPr>
      </a:lvl5pPr>
      <a:lvl6pPr marL="457200" algn="ctr" rtl="0" eaLnBrk="0" fontAlgn="base" hangingPunct="0">
        <a:spcBef>
          <a:spcPct val="0"/>
        </a:spcBef>
        <a:spcAft>
          <a:spcPct val="0"/>
        </a:spcAft>
        <a:defRPr sz="2400" b="1">
          <a:solidFill>
            <a:schemeClr val="tx2"/>
          </a:solidFill>
          <a:latin typeface="Arial" pitchFamily="34" charset="0"/>
        </a:defRPr>
      </a:lvl6pPr>
      <a:lvl7pPr marL="914400" algn="ctr" rtl="0" eaLnBrk="0" fontAlgn="base" hangingPunct="0">
        <a:spcBef>
          <a:spcPct val="0"/>
        </a:spcBef>
        <a:spcAft>
          <a:spcPct val="0"/>
        </a:spcAft>
        <a:defRPr sz="2400" b="1">
          <a:solidFill>
            <a:schemeClr val="tx2"/>
          </a:solidFill>
          <a:latin typeface="Arial" pitchFamily="34" charset="0"/>
        </a:defRPr>
      </a:lvl7pPr>
      <a:lvl8pPr marL="1371600" algn="ctr" rtl="0" eaLnBrk="0" fontAlgn="base" hangingPunct="0">
        <a:spcBef>
          <a:spcPct val="0"/>
        </a:spcBef>
        <a:spcAft>
          <a:spcPct val="0"/>
        </a:spcAft>
        <a:defRPr sz="2400" b="1">
          <a:solidFill>
            <a:schemeClr val="tx2"/>
          </a:solidFill>
          <a:latin typeface="Arial" pitchFamily="34" charset="0"/>
        </a:defRPr>
      </a:lvl8pPr>
      <a:lvl9pPr marL="1828800" algn="ctr" rtl="0" eaLnBrk="0" fontAlgn="base" hangingPunct="0">
        <a:spcBef>
          <a:spcPct val="0"/>
        </a:spcBef>
        <a:spcAft>
          <a:spcPct val="0"/>
        </a:spcAft>
        <a:defRPr sz="2400" b="1">
          <a:solidFill>
            <a:schemeClr val="tx2"/>
          </a:solidFill>
          <a:latin typeface="Arial" pitchFamily="34" charset="0"/>
        </a:defRPr>
      </a:lvl9pPr>
    </p:titleStyle>
    <p:bodyStyle>
      <a:lvl1pPr marL="342900" indent="-342900" algn="ctr" rtl="0" eaLnBrk="0" fontAlgn="base" hangingPunct="0">
        <a:spcBef>
          <a:spcPct val="35000"/>
        </a:spcBef>
        <a:spcAft>
          <a:spcPct val="0"/>
        </a:spcAft>
        <a:buSzPct val="85000"/>
        <a:defRPr sz="2200">
          <a:solidFill>
            <a:srgbClr val="595959"/>
          </a:solidFill>
          <a:latin typeface="+mn-lt"/>
          <a:ea typeface="+mn-ea"/>
          <a:cs typeface="+mn-cs"/>
        </a:defRPr>
      </a:lvl1pPr>
      <a:lvl2pPr marL="742950" indent="-285750" algn="l" rtl="0" eaLnBrk="0" fontAlgn="base" hangingPunct="0">
        <a:spcBef>
          <a:spcPct val="35000"/>
        </a:spcBef>
        <a:spcAft>
          <a:spcPct val="0"/>
        </a:spcAft>
        <a:buSzPct val="85000"/>
        <a:defRPr sz="2200">
          <a:solidFill>
            <a:schemeClr val="tx1"/>
          </a:solidFill>
          <a:latin typeface="+mn-lt"/>
        </a:defRPr>
      </a:lvl2pPr>
      <a:lvl3pPr marL="1143000" indent="-228600" algn="l" rtl="0" eaLnBrk="0" fontAlgn="base" hangingPunct="0">
        <a:spcBef>
          <a:spcPct val="35000"/>
        </a:spcBef>
        <a:spcAft>
          <a:spcPct val="0"/>
        </a:spcAft>
        <a:buSzPct val="85000"/>
        <a:defRPr sz="2200">
          <a:solidFill>
            <a:schemeClr val="tx1"/>
          </a:solidFill>
          <a:latin typeface="+mn-lt"/>
        </a:defRPr>
      </a:lvl3pPr>
      <a:lvl4pPr marL="1600200" indent="-228600" algn="l" rtl="0" eaLnBrk="0" fontAlgn="base" hangingPunct="0">
        <a:spcBef>
          <a:spcPct val="35000"/>
        </a:spcBef>
        <a:spcAft>
          <a:spcPct val="0"/>
        </a:spcAft>
        <a:buSzPct val="85000"/>
        <a:defRPr sz="2200">
          <a:solidFill>
            <a:schemeClr val="tx1"/>
          </a:solidFill>
          <a:latin typeface="+mn-lt"/>
        </a:defRPr>
      </a:lvl4pPr>
      <a:lvl5pPr marL="2057400" indent="-228600" algn="l" rtl="0" eaLnBrk="0" fontAlgn="base" hangingPunct="0">
        <a:spcBef>
          <a:spcPct val="35000"/>
        </a:spcBef>
        <a:spcAft>
          <a:spcPct val="0"/>
        </a:spcAft>
        <a:buSzPct val="85000"/>
        <a:defRPr sz="2200">
          <a:solidFill>
            <a:schemeClr val="tx1"/>
          </a:solidFill>
          <a:latin typeface="+mn-lt"/>
        </a:defRPr>
      </a:lvl5pPr>
      <a:lvl6pPr marL="2514600" indent="-228600" algn="l" rtl="0" eaLnBrk="0" fontAlgn="base" hangingPunct="0">
        <a:spcBef>
          <a:spcPct val="35000"/>
        </a:spcBef>
        <a:spcAft>
          <a:spcPct val="0"/>
        </a:spcAft>
        <a:buSzPct val="85000"/>
        <a:defRPr sz="2200">
          <a:solidFill>
            <a:schemeClr val="tx1"/>
          </a:solidFill>
          <a:latin typeface="+mn-lt"/>
        </a:defRPr>
      </a:lvl6pPr>
      <a:lvl7pPr marL="2971800" indent="-228600" algn="l" rtl="0" eaLnBrk="0" fontAlgn="base" hangingPunct="0">
        <a:spcBef>
          <a:spcPct val="35000"/>
        </a:spcBef>
        <a:spcAft>
          <a:spcPct val="0"/>
        </a:spcAft>
        <a:buSzPct val="85000"/>
        <a:defRPr sz="2200">
          <a:solidFill>
            <a:schemeClr val="tx1"/>
          </a:solidFill>
          <a:latin typeface="+mn-lt"/>
        </a:defRPr>
      </a:lvl7pPr>
      <a:lvl8pPr marL="3429000" indent="-228600" algn="l" rtl="0" eaLnBrk="0" fontAlgn="base" hangingPunct="0">
        <a:spcBef>
          <a:spcPct val="35000"/>
        </a:spcBef>
        <a:spcAft>
          <a:spcPct val="0"/>
        </a:spcAft>
        <a:buSzPct val="85000"/>
        <a:defRPr sz="2200">
          <a:solidFill>
            <a:schemeClr val="tx1"/>
          </a:solidFill>
          <a:latin typeface="+mn-lt"/>
        </a:defRPr>
      </a:lvl8pPr>
      <a:lvl9pPr marL="3886200" indent="-228600" algn="l" rtl="0" eaLnBrk="0" fontAlgn="base" hangingPunct="0">
        <a:spcBef>
          <a:spcPct val="35000"/>
        </a:spcBef>
        <a:spcAft>
          <a:spcPct val="0"/>
        </a:spcAft>
        <a:buSzPct val="85000"/>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1"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spcBef>
                <a:spcPct val="0"/>
              </a:spcBef>
            </a:pPr>
            <a:endParaRPr lang="en-US" sz="1800">
              <a:solidFill>
                <a:srgbClr val="000000"/>
              </a:solidFill>
              <a:latin typeface="Arial" pitchFamily="34" charset="0"/>
              <a:cs typeface="Arial" pitchFamily="34" charset="0"/>
            </a:endParaRPr>
          </a:p>
        </p:txBody>
      </p:sp>
      <p:sp>
        <p:nvSpPr>
          <p:cNvPr id="7"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lgn="ctr" eaLnBrk="1" hangingPunct="1">
              <a:spcBef>
                <a:spcPct val="0"/>
              </a:spcBef>
              <a:defRPr/>
            </a:pPr>
            <a:endParaRPr lang="en-US" sz="1800">
              <a:solidFill>
                <a:srgbClr val="000000"/>
              </a:solidFill>
              <a:latin typeface="Arial" pitchFamily="34" charset="0"/>
              <a:ea typeface="+mn-ea"/>
              <a:cs typeface="Arial" pitchFamily="34" charset="0"/>
            </a:endParaRPr>
          </a:p>
        </p:txBody>
      </p:sp>
      <p:pic>
        <p:nvPicPr>
          <p:cNvPr id="12293" name="Picture 5" descr="ExLibris-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spcBef>
                <a:spcPct val="0"/>
              </a:spcBef>
            </a:pPr>
            <a:fld id="{FCFED3AF-F992-42B3-81F6-75155550E106}" type="slidenum">
              <a:rPr lang="ar-SA" sz="1000" b="1">
                <a:solidFill>
                  <a:srgbClr val="000000"/>
                </a:solidFill>
              </a:rPr>
              <a:pPr algn="ctr">
                <a:spcBef>
                  <a:spcPct val="0"/>
                </a:spcBef>
              </a:pPr>
              <a:t>‹#›</a:t>
            </a:fld>
            <a:endParaRPr lang="en-US" sz="1000" b="1">
              <a:solidFill>
                <a:srgbClr val="000000"/>
              </a:solidFill>
            </a:endParaRPr>
          </a:p>
        </p:txBody>
      </p:sp>
      <p:sp>
        <p:nvSpPr>
          <p:cNvPr id="12295"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pic>
        <p:nvPicPr>
          <p:cNvPr id="12296" name="Picture 6" descr="ruler"/>
          <p:cNvPicPr preferRelativeResize="0">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eaLnBrk="1" hangingPunct="1">
              <a:spcBef>
                <a:spcPct val="0"/>
              </a:spcBef>
              <a:defRPr/>
            </a:pPr>
            <a:endParaRPr lang="en-US" sz="1800">
              <a:solidFill>
                <a:srgbClr val="000000"/>
              </a:solidFill>
              <a:latin typeface="Arial" charset="0"/>
              <a:ea typeface="+mn-ea"/>
              <a:cs typeface="Arial" charset="0"/>
            </a:endParaRPr>
          </a:p>
        </p:txBody>
      </p:sp>
      <p:sp>
        <p:nvSpPr>
          <p:cNvPr id="12298" name="מלבן 7"/>
          <p:cNvSpPr>
            <a:spLocks noChangeArrowheads="1"/>
          </p:cNvSpPr>
          <p:nvPr/>
        </p:nvSpPr>
        <p:spPr bwMode="auto">
          <a:xfrm>
            <a:off x="0" y="625475"/>
            <a:ext cx="9144000" cy="37798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0"/>
              </a:spcBef>
            </a:pPr>
            <a:endParaRPr lang="en-US" sz="1800">
              <a:solidFill>
                <a:srgbClr val="000000"/>
              </a:solidFill>
              <a:latin typeface="Arial" pitchFamily="34" charset="0"/>
              <a:cs typeface="Arial" pitchFamily="34" charset="0"/>
            </a:endParaRPr>
          </a:p>
        </p:txBody>
      </p:sp>
      <p:sp>
        <p:nvSpPr>
          <p:cNvPr id="12299" name="Rectangle 5"/>
          <p:cNvSpPr>
            <a:spLocks noChangeArrowheads="1"/>
          </p:cNvSpPr>
          <p:nvPr/>
        </p:nvSpPr>
        <p:spPr bwMode="auto">
          <a:xfrm>
            <a:off x="0" y="0"/>
            <a:ext cx="9144000" cy="2459038"/>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pic>
        <p:nvPicPr>
          <p:cNvPr id="12300" name="Picture 4" descr="intro_rainbow_ribbon"/>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2408238"/>
            <a:ext cx="91440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3" descr="ExLibris-logo"/>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467100" y="5137150"/>
            <a:ext cx="22098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2" name="מלבן 11"/>
          <p:cNvSpPr>
            <a:spLocks noChangeArrowheads="1"/>
          </p:cNvSpPr>
          <p:nvPr/>
        </p:nvSpPr>
        <p:spPr bwMode="auto">
          <a:xfrm>
            <a:off x="7724775" y="6116638"/>
            <a:ext cx="1419225" cy="7413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0"/>
              </a:spcBef>
            </a:pPr>
            <a:endParaRPr lang="en-US" sz="1800">
              <a:solidFill>
                <a:srgbClr val="000000"/>
              </a:solidFill>
              <a:latin typeface="Arial" pitchFamily="34" charset="0"/>
              <a:cs typeface="Arial" pitchFamily="34" charset="0"/>
            </a:endParaRPr>
          </a:p>
        </p:txBody>
      </p:sp>
      <p:sp>
        <p:nvSpPr>
          <p:cNvPr id="12303" name="מלבן 13"/>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sp>
        <p:nvSpPr>
          <p:cNvPr id="19" name="מלבן 14"/>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eaLnBrk="1" hangingPunct="1">
              <a:spcBef>
                <a:spcPct val="0"/>
              </a:spcBef>
              <a:defRPr/>
            </a:pPr>
            <a:endParaRPr lang="en-US" sz="1800">
              <a:solidFill>
                <a:srgbClr val="000000"/>
              </a:solidFill>
              <a:latin typeface="Arial" charset="0"/>
              <a:ea typeface="+mn-ea"/>
              <a:cs typeface="Arial" charset="0"/>
            </a:endParaRPr>
          </a:p>
        </p:txBody>
      </p:sp>
      <p:sp>
        <p:nvSpPr>
          <p:cNvPr id="12305"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spcBef>
                <a:spcPct val="0"/>
              </a:spcBef>
            </a:pPr>
            <a:fld id="{4F0E77F8-BFEC-4093-9B15-AB1D73361D0E}" type="slidenum">
              <a:rPr lang="ar-SA" sz="1000" b="1">
                <a:solidFill>
                  <a:srgbClr val="000000"/>
                </a:solidFill>
              </a:rPr>
              <a:pPr algn="ctr">
                <a:spcBef>
                  <a:spcPct val="0"/>
                </a:spcBef>
              </a:pPr>
              <a:t>‹#›</a:t>
            </a:fld>
            <a:endParaRPr lang="en-US" sz="1000" b="1">
              <a:solidFill>
                <a:srgbClr val="000000"/>
              </a:solidFill>
            </a:endParaRPr>
          </a:p>
        </p:txBody>
      </p:sp>
      <p:sp>
        <p:nvSpPr>
          <p:cNvPr id="12306" name="Rectangle 3"/>
          <p:cNvSpPr>
            <a:spLocks noGrp="1" noChangeArrowheads="1"/>
          </p:cNvSpPr>
          <p:nvPr>
            <p:ph type="body" idx="1"/>
          </p:nvPr>
        </p:nvSpPr>
        <p:spPr bwMode="auto">
          <a:xfrm>
            <a:off x="1370013" y="2568575"/>
            <a:ext cx="6399212"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12307" name="Rectangle 2"/>
          <p:cNvSpPr>
            <a:spLocks noGrp="1" noChangeArrowheads="1"/>
          </p:cNvSpPr>
          <p:nvPr>
            <p:ph type="title"/>
          </p:nvPr>
        </p:nvSpPr>
        <p:spPr bwMode="auto">
          <a:xfrm>
            <a:off x="684213" y="1690688"/>
            <a:ext cx="77692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2" name="Rectangle 4"/>
          <p:cNvSpPr>
            <a:spLocks noGrp="1" noChangeArrowheads="1"/>
          </p:cNvSpPr>
          <p:nvPr>
            <p:ph type="ftr" sz="quarter" idx="3"/>
          </p:nvPr>
        </p:nvSpPr>
        <p:spPr>
          <a:xfrm>
            <a:off x="0" y="6623050"/>
            <a:ext cx="4225925" cy="234950"/>
          </a:xfrm>
          <a:prstGeom prst="rect">
            <a:avLst/>
          </a:prstGeom>
          <a:ln/>
        </p:spPr>
        <p:txBody>
          <a:bodyPr/>
          <a:lstStyle>
            <a:lvl1pPr>
              <a:defRPr sz="1000"/>
            </a:lvl1pPr>
          </a:lstStyle>
          <a:p>
            <a:pPr>
              <a:defRPr/>
            </a:pPr>
            <a:r>
              <a:rPr lang="en-US" smtClean="0"/>
              <a:t> Ex Libris (USA), Inc. 2014  - Proprietary and Confidential</a:t>
            </a:r>
            <a:endParaRPr lang="en-US" dirty="0"/>
          </a:p>
        </p:txBody>
      </p:sp>
    </p:spTree>
  </p:cSld>
  <p:clrMap bg1="lt1" tx1="dk1" bg2="lt2" tx2="dk2" accent1="accent1" accent2="accent2" accent3="accent3" accent4="accent4" accent5="accent5" accent6="accent6" hlink="hlink" folHlink="folHlink"/>
  <p:sldLayoutIdLst>
    <p:sldLayoutId id="2147484731" r:id="rId1"/>
    <p:sldLayoutId id="2147484732" r:id="rId2"/>
    <p:sldLayoutId id="2147484733" r:id="rId3"/>
    <p:sldLayoutId id="2147484734" r:id="rId4"/>
    <p:sldLayoutId id="2147484735" r:id="rId5"/>
    <p:sldLayoutId id="2147484736" r:id="rId6"/>
    <p:sldLayoutId id="2147484737" r:id="rId7"/>
    <p:sldLayoutId id="2147484738" r:id="rId8"/>
    <p:sldLayoutId id="2147484739" r:id="rId9"/>
    <p:sldLayoutId id="2147484740" r:id="rId10"/>
    <p:sldLayoutId id="2147484741" r:id="rId11"/>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pitchFamily="34" charset="0"/>
        </a:defRPr>
      </a:lvl2pPr>
      <a:lvl3pPr algn="ctr" rtl="0" eaLnBrk="0" fontAlgn="base" hangingPunct="0">
        <a:spcBef>
          <a:spcPct val="0"/>
        </a:spcBef>
        <a:spcAft>
          <a:spcPct val="0"/>
        </a:spcAft>
        <a:defRPr sz="2400" b="1">
          <a:solidFill>
            <a:schemeClr val="tx2"/>
          </a:solidFill>
          <a:latin typeface="Arial" pitchFamily="34" charset="0"/>
        </a:defRPr>
      </a:lvl3pPr>
      <a:lvl4pPr algn="ctr" rtl="0" eaLnBrk="0" fontAlgn="base" hangingPunct="0">
        <a:spcBef>
          <a:spcPct val="0"/>
        </a:spcBef>
        <a:spcAft>
          <a:spcPct val="0"/>
        </a:spcAft>
        <a:defRPr sz="2400" b="1">
          <a:solidFill>
            <a:schemeClr val="tx2"/>
          </a:solidFill>
          <a:latin typeface="Arial" pitchFamily="34" charset="0"/>
        </a:defRPr>
      </a:lvl4pPr>
      <a:lvl5pPr algn="ctr" rtl="0" eaLnBrk="0" fontAlgn="base" hangingPunct="0">
        <a:spcBef>
          <a:spcPct val="0"/>
        </a:spcBef>
        <a:spcAft>
          <a:spcPct val="0"/>
        </a:spcAft>
        <a:defRPr sz="2400" b="1">
          <a:solidFill>
            <a:schemeClr val="tx2"/>
          </a:solidFill>
          <a:latin typeface="Arial" pitchFamily="34" charset="0"/>
        </a:defRPr>
      </a:lvl5pPr>
      <a:lvl6pPr marL="457200" algn="ctr" rtl="0" eaLnBrk="0" fontAlgn="base" hangingPunct="0">
        <a:spcBef>
          <a:spcPct val="0"/>
        </a:spcBef>
        <a:spcAft>
          <a:spcPct val="0"/>
        </a:spcAft>
        <a:defRPr sz="2400" b="1">
          <a:solidFill>
            <a:schemeClr val="tx2"/>
          </a:solidFill>
          <a:latin typeface="Arial" pitchFamily="34" charset="0"/>
        </a:defRPr>
      </a:lvl6pPr>
      <a:lvl7pPr marL="914400" algn="ctr" rtl="0" eaLnBrk="0" fontAlgn="base" hangingPunct="0">
        <a:spcBef>
          <a:spcPct val="0"/>
        </a:spcBef>
        <a:spcAft>
          <a:spcPct val="0"/>
        </a:spcAft>
        <a:defRPr sz="2400" b="1">
          <a:solidFill>
            <a:schemeClr val="tx2"/>
          </a:solidFill>
          <a:latin typeface="Arial" pitchFamily="34" charset="0"/>
        </a:defRPr>
      </a:lvl7pPr>
      <a:lvl8pPr marL="1371600" algn="ctr" rtl="0" eaLnBrk="0" fontAlgn="base" hangingPunct="0">
        <a:spcBef>
          <a:spcPct val="0"/>
        </a:spcBef>
        <a:spcAft>
          <a:spcPct val="0"/>
        </a:spcAft>
        <a:defRPr sz="2400" b="1">
          <a:solidFill>
            <a:schemeClr val="tx2"/>
          </a:solidFill>
          <a:latin typeface="Arial" pitchFamily="34" charset="0"/>
        </a:defRPr>
      </a:lvl8pPr>
      <a:lvl9pPr marL="1828800" algn="ctr" rtl="0" eaLnBrk="0" fontAlgn="base" hangingPunct="0">
        <a:spcBef>
          <a:spcPct val="0"/>
        </a:spcBef>
        <a:spcAft>
          <a:spcPct val="0"/>
        </a:spcAft>
        <a:defRPr sz="2400" b="1">
          <a:solidFill>
            <a:schemeClr val="tx2"/>
          </a:solidFill>
          <a:latin typeface="Arial" pitchFamily="34" charset="0"/>
        </a:defRPr>
      </a:lvl9pPr>
    </p:titleStyle>
    <p:bodyStyle>
      <a:lvl1pPr marL="342900" indent="-342900" algn="ctr" rtl="0" eaLnBrk="0" fontAlgn="base" hangingPunct="0">
        <a:spcBef>
          <a:spcPct val="35000"/>
        </a:spcBef>
        <a:spcAft>
          <a:spcPct val="0"/>
        </a:spcAft>
        <a:buSzPct val="85000"/>
        <a:defRPr sz="2200">
          <a:solidFill>
            <a:srgbClr val="595959"/>
          </a:solidFill>
          <a:latin typeface="+mn-lt"/>
          <a:ea typeface="+mn-ea"/>
          <a:cs typeface="+mn-cs"/>
        </a:defRPr>
      </a:lvl1pPr>
      <a:lvl2pPr marL="742950" indent="-285750" algn="l" rtl="0" eaLnBrk="0" fontAlgn="base" hangingPunct="0">
        <a:spcBef>
          <a:spcPct val="35000"/>
        </a:spcBef>
        <a:spcAft>
          <a:spcPct val="0"/>
        </a:spcAft>
        <a:buSzPct val="85000"/>
        <a:defRPr sz="2200">
          <a:solidFill>
            <a:schemeClr val="tx1"/>
          </a:solidFill>
          <a:latin typeface="+mn-lt"/>
        </a:defRPr>
      </a:lvl2pPr>
      <a:lvl3pPr marL="1143000" indent="-228600" algn="l" rtl="0" eaLnBrk="0" fontAlgn="base" hangingPunct="0">
        <a:spcBef>
          <a:spcPct val="35000"/>
        </a:spcBef>
        <a:spcAft>
          <a:spcPct val="0"/>
        </a:spcAft>
        <a:buSzPct val="85000"/>
        <a:defRPr sz="2200">
          <a:solidFill>
            <a:schemeClr val="tx1"/>
          </a:solidFill>
          <a:latin typeface="+mn-lt"/>
        </a:defRPr>
      </a:lvl3pPr>
      <a:lvl4pPr marL="1600200" indent="-228600" algn="l" rtl="0" eaLnBrk="0" fontAlgn="base" hangingPunct="0">
        <a:spcBef>
          <a:spcPct val="35000"/>
        </a:spcBef>
        <a:spcAft>
          <a:spcPct val="0"/>
        </a:spcAft>
        <a:buSzPct val="85000"/>
        <a:defRPr sz="2200">
          <a:solidFill>
            <a:schemeClr val="tx1"/>
          </a:solidFill>
          <a:latin typeface="+mn-lt"/>
        </a:defRPr>
      </a:lvl4pPr>
      <a:lvl5pPr marL="2057400" indent="-228600" algn="l" rtl="0" eaLnBrk="0" fontAlgn="base" hangingPunct="0">
        <a:spcBef>
          <a:spcPct val="35000"/>
        </a:spcBef>
        <a:spcAft>
          <a:spcPct val="0"/>
        </a:spcAft>
        <a:buSzPct val="85000"/>
        <a:defRPr sz="2200">
          <a:solidFill>
            <a:schemeClr val="tx1"/>
          </a:solidFill>
          <a:latin typeface="+mn-lt"/>
        </a:defRPr>
      </a:lvl5pPr>
      <a:lvl6pPr marL="2514600" indent="-228600" algn="l" rtl="0" eaLnBrk="0" fontAlgn="base" hangingPunct="0">
        <a:spcBef>
          <a:spcPct val="35000"/>
        </a:spcBef>
        <a:spcAft>
          <a:spcPct val="0"/>
        </a:spcAft>
        <a:buSzPct val="85000"/>
        <a:defRPr sz="2200">
          <a:solidFill>
            <a:schemeClr val="tx1"/>
          </a:solidFill>
          <a:latin typeface="+mn-lt"/>
        </a:defRPr>
      </a:lvl6pPr>
      <a:lvl7pPr marL="2971800" indent="-228600" algn="l" rtl="0" eaLnBrk="0" fontAlgn="base" hangingPunct="0">
        <a:spcBef>
          <a:spcPct val="35000"/>
        </a:spcBef>
        <a:spcAft>
          <a:spcPct val="0"/>
        </a:spcAft>
        <a:buSzPct val="85000"/>
        <a:defRPr sz="2200">
          <a:solidFill>
            <a:schemeClr val="tx1"/>
          </a:solidFill>
          <a:latin typeface="+mn-lt"/>
        </a:defRPr>
      </a:lvl7pPr>
      <a:lvl8pPr marL="3429000" indent="-228600" algn="l" rtl="0" eaLnBrk="0" fontAlgn="base" hangingPunct="0">
        <a:spcBef>
          <a:spcPct val="35000"/>
        </a:spcBef>
        <a:spcAft>
          <a:spcPct val="0"/>
        </a:spcAft>
        <a:buSzPct val="85000"/>
        <a:defRPr sz="2200">
          <a:solidFill>
            <a:schemeClr val="tx1"/>
          </a:solidFill>
          <a:latin typeface="+mn-lt"/>
        </a:defRPr>
      </a:lvl8pPr>
      <a:lvl9pPr marL="3886200" indent="-228600" algn="l" rtl="0" eaLnBrk="0" fontAlgn="base" hangingPunct="0">
        <a:spcBef>
          <a:spcPct val="35000"/>
        </a:spcBef>
        <a:spcAft>
          <a:spcPct val="0"/>
        </a:spcAft>
        <a:buSzPct val="85000"/>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sp>
        <p:nvSpPr>
          <p:cNvPr id="2051"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a:ext uri="{91240B29-F687-4F45-9708-019B960494DF}">
              <a14:hiddenLine xmlns:a14="http://schemas.microsoft.com/office/drawing/2010/main" w="76200" algn="ctr">
                <a:solidFill>
                  <a:srgbClr val="000000"/>
                </a:solidFill>
                <a:round/>
                <a:headEnd/>
                <a:tailEnd type="triangle" w="med" len="med"/>
              </a14:hiddenLine>
            </a:ext>
          </a:extLst>
        </p:spPr>
        <p:txBody>
          <a:bodyPr/>
          <a:lstStyle/>
          <a:p>
            <a:pPr algn="ctr" eaLnBrk="1" hangingPunct="1">
              <a:spcBef>
                <a:spcPct val="0"/>
              </a:spcBef>
            </a:pPr>
            <a:endParaRPr lang="en-US" sz="1800">
              <a:solidFill>
                <a:srgbClr val="000000"/>
              </a:solidFill>
              <a:latin typeface="Arial" pitchFamily="34" charset="0"/>
              <a:cs typeface="Arial" pitchFamily="34" charset="0"/>
            </a:endParaRPr>
          </a:p>
        </p:txBody>
      </p:sp>
      <p:sp>
        <p:nvSpPr>
          <p:cNvPr id="9"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lgn="ctr" eaLnBrk="1" hangingPunct="1">
              <a:spcBef>
                <a:spcPct val="0"/>
              </a:spcBef>
              <a:defRPr/>
            </a:pPr>
            <a:endParaRPr lang="en-US" sz="1800">
              <a:solidFill>
                <a:srgbClr val="000000"/>
              </a:solidFill>
              <a:latin typeface="Arial" pitchFamily="34" charset="0"/>
              <a:ea typeface="+mn-ea"/>
              <a:cs typeface="Arial" pitchFamily="34" charset="0"/>
            </a:endParaRPr>
          </a:p>
        </p:txBody>
      </p:sp>
      <p:pic>
        <p:nvPicPr>
          <p:cNvPr id="2053" name="Picture 5" descr="ExLibris-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spcBef>
                <a:spcPct val="0"/>
              </a:spcBef>
            </a:pPr>
            <a:fld id="{6FB63321-4B83-4A29-BAB7-E1EAFCF814D5}" type="slidenum">
              <a:rPr lang="en-US" sz="1000" b="1">
                <a:solidFill>
                  <a:srgbClr val="000000"/>
                </a:solidFill>
                <a:cs typeface="Arial" pitchFamily="34" charset="0"/>
              </a:rPr>
              <a:pPr algn="ctr">
                <a:spcBef>
                  <a:spcPct val="0"/>
                </a:spcBef>
              </a:pPr>
              <a:t>‹#›</a:t>
            </a:fld>
            <a:endParaRPr lang="en-US" sz="1000" b="1">
              <a:solidFill>
                <a:srgbClr val="000000"/>
              </a:solidFill>
              <a:cs typeface="Arial" pitchFamily="34" charset="0"/>
            </a:endParaRPr>
          </a:p>
        </p:txBody>
      </p:sp>
      <p:sp>
        <p:nvSpPr>
          <p:cNvPr id="2055"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pic>
        <p:nvPicPr>
          <p:cNvPr id="2056" name="Picture 6" descr="ruler"/>
          <p:cNvPicPr preferRelativeResize="0">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eaLnBrk="1" hangingPunct="1">
              <a:spcBef>
                <a:spcPct val="0"/>
              </a:spcBef>
              <a:defRPr/>
            </a:pPr>
            <a:endParaRPr lang="en-US" sz="1800">
              <a:solidFill>
                <a:srgbClr val="000000"/>
              </a:solidFill>
              <a:latin typeface="Arial" charset="0"/>
              <a:ea typeface="+mn-ea"/>
              <a:cs typeface="Arial" charset="0"/>
            </a:endParaRPr>
          </a:p>
        </p:txBody>
      </p:sp>
      <p:sp>
        <p:nvSpPr>
          <p:cNvPr id="2058" name="Rectangle 5"/>
          <p:cNvSpPr>
            <a:spLocks noChangeArrowheads="1"/>
          </p:cNvSpPr>
          <p:nvPr/>
        </p:nvSpPr>
        <p:spPr bwMode="auto">
          <a:xfrm rot="10800000">
            <a:off x="0" y="0"/>
            <a:ext cx="9144000" cy="4413250"/>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pic>
        <p:nvPicPr>
          <p:cNvPr id="2059" name="Picture 4" descr="intro_rainbow_ribbon"/>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362450"/>
            <a:ext cx="91440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0" name="מלבן 11"/>
          <p:cNvSpPr>
            <a:spLocks noChangeArrowheads="1"/>
          </p:cNvSpPr>
          <p:nvPr/>
        </p:nvSpPr>
        <p:spPr bwMode="auto">
          <a:xfrm>
            <a:off x="0" y="6116638"/>
            <a:ext cx="9144000" cy="741362"/>
          </a:xfrm>
          <a:prstGeom prst="rect">
            <a:avLst/>
          </a:prstGeom>
          <a:solidFill>
            <a:schemeClr val="bg1"/>
          </a:solidFill>
          <a:ln>
            <a:noFill/>
          </a:ln>
          <a:extLst>
            <a:ext uri="{91240B29-F687-4F45-9708-019B960494DF}">
              <a14:hiddenLine xmlns:a14="http://schemas.microsoft.com/office/drawing/2010/main" w="76200" algn="ctr">
                <a:solidFill>
                  <a:srgbClr val="000000"/>
                </a:solidFill>
                <a:round/>
                <a:headEnd/>
                <a:tailEnd type="triangle" w="med" len="med"/>
              </a14:hiddenLine>
            </a:ext>
          </a:extLst>
        </p:spPr>
        <p:txBody>
          <a:bodyPr/>
          <a:lstStyle/>
          <a:p>
            <a:pPr algn="ctr" eaLnBrk="1" hangingPunct="1">
              <a:spcBef>
                <a:spcPct val="0"/>
              </a:spcBef>
            </a:pPr>
            <a:endParaRPr lang="en-US" sz="1800">
              <a:latin typeface="Arial" pitchFamily="34" charset="0"/>
              <a:cs typeface="Arial" pitchFamily="34" charset="0"/>
            </a:endParaRPr>
          </a:p>
        </p:txBody>
      </p:sp>
      <p:pic>
        <p:nvPicPr>
          <p:cNvPr id="2061" name="Picture 3" descr="ExLibris-logo"/>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23125" y="5995988"/>
            <a:ext cx="1420813"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62" name="קבוצה 16"/>
          <p:cNvGrpSpPr>
            <a:grpSpLocks/>
          </p:cNvGrpSpPr>
          <p:nvPr/>
        </p:nvGrpSpPr>
        <p:grpSpPr bwMode="auto">
          <a:xfrm>
            <a:off x="6651625" y="373063"/>
            <a:ext cx="2125663" cy="2582862"/>
            <a:chOff x="1405162" y="761245"/>
            <a:chExt cx="1626160" cy="1975692"/>
          </a:xfrm>
        </p:grpSpPr>
        <p:pic>
          <p:nvPicPr>
            <p:cNvPr id="20" name="תמונה 17" descr="AV16low1.jpg"/>
            <p:cNvPicPr>
              <a:picLocks noChangeAspect="1"/>
            </p:cNvPicPr>
            <p:nvPr userDrawn="1"/>
          </p:nvPicPr>
          <p:blipFill>
            <a:blip r:embed="rId17" cstate="email">
              <a:extLst>
                <a:ext uri="{28A0092B-C50C-407E-A947-70E740481C1C}">
                  <a14:useLocalDpi xmlns:a14="http://schemas.microsoft.com/office/drawing/2010/main" val="0"/>
                </a:ext>
              </a:extLst>
            </a:blip>
            <a:srcRect/>
            <a:stretch>
              <a:fillRect/>
            </a:stretch>
          </p:blipFill>
          <p:spPr>
            <a:xfrm>
              <a:off x="2234242" y="1768415"/>
              <a:ext cx="797080" cy="966158"/>
            </a:xfrm>
            <a:prstGeom prst="roundRect">
              <a:avLst>
                <a:gd name="adj" fmla="val 8913"/>
              </a:avLst>
            </a:prstGeom>
            <a:solidFill>
              <a:srgbClr val="FFFFFF">
                <a:shade val="85000"/>
              </a:srgbClr>
            </a:solidFill>
            <a:ln>
              <a:noFill/>
            </a:ln>
            <a:effectLst/>
          </p:spPr>
        </p:pic>
        <p:pic>
          <p:nvPicPr>
            <p:cNvPr id="21" name="תמונה 18" descr="AV16low1.jpg"/>
            <p:cNvPicPr>
              <a:picLocks noChangeAspect="1"/>
            </p:cNvPicPr>
            <p:nvPr userDrawn="1"/>
          </p:nvPicPr>
          <p:blipFill>
            <a:blip r:embed="rId18" cstate="email">
              <a:extLst>
                <a:ext uri="{28A0092B-C50C-407E-A947-70E740481C1C}">
                  <a14:useLocalDpi xmlns:a14="http://schemas.microsoft.com/office/drawing/2010/main" val="0"/>
                </a:ext>
              </a:extLst>
            </a:blip>
            <a:srcRect/>
            <a:stretch>
              <a:fillRect/>
            </a:stretch>
          </p:blipFill>
          <p:spPr>
            <a:xfrm>
              <a:off x="1405162" y="1768415"/>
              <a:ext cx="794482" cy="968522"/>
            </a:xfrm>
            <a:prstGeom prst="roundRect">
              <a:avLst>
                <a:gd name="adj" fmla="val 8913"/>
              </a:avLst>
            </a:prstGeom>
            <a:solidFill>
              <a:srgbClr val="FFFFFF">
                <a:shade val="85000"/>
              </a:srgbClr>
            </a:solidFill>
            <a:ln>
              <a:noFill/>
            </a:ln>
            <a:effectLst/>
          </p:spPr>
        </p:pic>
        <p:pic>
          <p:nvPicPr>
            <p:cNvPr id="22" name="תמונה 19" descr="AV16low1.jpg"/>
            <p:cNvPicPr>
              <a:picLocks noChangeAspect="1"/>
            </p:cNvPicPr>
            <p:nvPr userDrawn="1"/>
          </p:nvPicPr>
          <p:blipFill>
            <a:blip r:embed="rId19" cstate="email">
              <a:extLst>
                <a:ext uri="{28A0092B-C50C-407E-A947-70E740481C1C}">
                  <a14:useLocalDpi xmlns:a14="http://schemas.microsoft.com/office/drawing/2010/main" val="0"/>
                </a:ext>
              </a:extLst>
            </a:blip>
            <a:srcRect/>
            <a:stretch>
              <a:fillRect/>
            </a:stretch>
          </p:blipFill>
          <p:spPr>
            <a:xfrm>
              <a:off x="2238714" y="761245"/>
              <a:ext cx="792608" cy="972341"/>
            </a:xfrm>
            <a:prstGeom prst="roundRect">
              <a:avLst>
                <a:gd name="adj" fmla="val 8913"/>
              </a:avLst>
            </a:prstGeom>
            <a:solidFill>
              <a:srgbClr val="FFFFFF">
                <a:shade val="85000"/>
              </a:srgbClr>
            </a:solidFill>
            <a:ln>
              <a:noFill/>
            </a:ln>
            <a:effectLst/>
          </p:spPr>
        </p:pic>
        <p:pic>
          <p:nvPicPr>
            <p:cNvPr id="23" name="תמונה 20" descr="AV16low1.jpg"/>
            <p:cNvPicPr>
              <a:picLocks noChangeAspect="1"/>
            </p:cNvPicPr>
            <p:nvPr userDrawn="1"/>
          </p:nvPicPr>
          <p:blipFill>
            <a:blip r:embed="rId20" cstate="email">
              <a:extLst>
                <a:ext uri="{28A0092B-C50C-407E-A947-70E740481C1C}">
                  <a14:useLocalDpi xmlns:a14="http://schemas.microsoft.com/office/drawing/2010/main" val="0"/>
                </a:ext>
              </a:extLst>
            </a:blip>
            <a:srcRect/>
            <a:stretch>
              <a:fillRect/>
            </a:stretch>
          </p:blipFill>
          <p:spPr>
            <a:xfrm>
              <a:off x="1405162" y="761245"/>
              <a:ext cx="796143" cy="968576"/>
            </a:xfrm>
            <a:prstGeom prst="roundRect">
              <a:avLst>
                <a:gd name="adj" fmla="val 8913"/>
              </a:avLst>
            </a:prstGeom>
            <a:solidFill>
              <a:srgbClr val="FFFFFF">
                <a:shade val="85000"/>
              </a:srgbClr>
            </a:solidFill>
            <a:ln>
              <a:noFill/>
            </a:ln>
            <a:effectLst/>
          </p:spPr>
        </p:pic>
      </p:grpSp>
      <p:sp>
        <p:nvSpPr>
          <p:cNvPr id="2063" name="Rectangle 3"/>
          <p:cNvSpPr>
            <a:spLocks noGrp="1" noChangeArrowheads="1"/>
          </p:cNvSpPr>
          <p:nvPr>
            <p:ph type="body" idx="1"/>
          </p:nvPr>
        </p:nvSpPr>
        <p:spPr bwMode="auto">
          <a:xfrm>
            <a:off x="685800" y="1398588"/>
            <a:ext cx="7772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64" name="Rectangle 2"/>
          <p:cNvSpPr>
            <a:spLocks noGrp="1" noChangeArrowheads="1"/>
          </p:cNvSpPr>
          <p:nvPr>
            <p:ph type="title"/>
          </p:nvPr>
        </p:nvSpPr>
        <p:spPr bwMode="auto">
          <a:xfrm>
            <a:off x="457200" y="12065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620" r:id="rId1"/>
    <p:sldLayoutId id="2147484621" r:id="rId2"/>
    <p:sldLayoutId id="2147484622" r:id="rId3"/>
    <p:sldLayoutId id="2147484623" r:id="rId4"/>
    <p:sldLayoutId id="2147484624" r:id="rId5"/>
    <p:sldLayoutId id="2147484625" r:id="rId6"/>
    <p:sldLayoutId id="2147484626" r:id="rId7"/>
    <p:sldLayoutId id="2147484627" r:id="rId8"/>
    <p:sldLayoutId id="2147484628" r:id="rId9"/>
    <p:sldLayoutId id="2147484629" r:id="rId10"/>
    <p:sldLayoutId id="2147484630" r:id="rId11"/>
  </p:sldLayoutIdLst>
  <p:hf sldNum="0" hdr="0" ft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cs typeface="Arial" pitchFamily="34" charset="0"/>
        </a:defRPr>
      </a:lvl2pPr>
      <a:lvl3pPr algn="l" rtl="0" eaLnBrk="0" fontAlgn="base" hangingPunct="0">
        <a:spcBef>
          <a:spcPct val="0"/>
        </a:spcBef>
        <a:spcAft>
          <a:spcPct val="0"/>
        </a:spcAft>
        <a:defRPr sz="2400" b="1">
          <a:solidFill>
            <a:schemeClr val="tx2"/>
          </a:solidFill>
          <a:latin typeface="Verdana" pitchFamily="34" charset="0"/>
          <a:cs typeface="Arial" pitchFamily="34" charset="0"/>
        </a:defRPr>
      </a:lvl3pPr>
      <a:lvl4pPr algn="l" rtl="0" eaLnBrk="0" fontAlgn="base" hangingPunct="0">
        <a:spcBef>
          <a:spcPct val="0"/>
        </a:spcBef>
        <a:spcAft>
          <a:spcPct val="0"/>
        </a:spcAft>
        <a:defRPr sz="2400" b="1">
          <a:solidFill>
            <a:schemeClr val="tx2"/>
          </a:solidFill>
          <a:latin typeface="Verdana" pitchFamily="34" charset="0"/>
          <a:cs typeface="Arial" pitchFamily="34" charset="0"/>
        </a:defRPr>
      </a:lvl4pPr>
      <a:lvl5pPr algn="l" rtl="0" eaLnBrk="0" fontAlgn="base" hangingPunct="0">
        <a:spcBef>
          <a:spcPct val="0"/>
        </a:spcBef>
        <a:spcAft>
          <a:spcPct val="0"/>
        </a:spcAft>
        <a:defRPr sz="2400" b="1">
          <a:solidFill>
            <a:schemeClr val="tx2"/>
          </a:solidFill>
          <a:latin typeface="Verdana" pitchFamily="34" charset="0"/>
          <a:cs typeface="Arial" pitchFamily="34" charset="0"/>
        </a:defRPr>
      </a:lvl5pPr>
      <a:lvl6pPr marL="457200" algn="l" rtl="0" eaLnBrk="0" fontAlgn="base" hangingPunct="0">
        <a:spcBef>
          <a:spcPct val="0"/>
        </a:spcBef>
        <a:spcAft>
          <a:spcPct val="0"/>
        </a:spcAft>
        <a:defRPr sz="2400" b="1">
          <a:solidFill>
            <a:schemeClr val="tx2"/>
          </a:solidFill>
          <a:latin typeface="Verdana" pitchFamily="34" charset="0"/>
          <a:cs typeface="Arial" pitchFamily="34" charset="0"/>
        </a:defRPr>
      </a:lvl6pPr>
      <a:lvl7pPr marL="914400" algn="l" rtl="0" eaLnBrk="0" fontAlgn="base" hangingPunct="0">
        <a:spcBef>
          <a:spcPct val="0"/>
        </a:spcBef>
        <a:spcAft>
          <a:spcPct val="0"/>
        </a:spcAft>
        <a:defRPr sz="2400" b="1">
          <a:solidFill>
            <a:schemeClr val="tx2"/>
          </a:solidFill>
          <a:latin typeface="Verdana" pitchFamily="34" charset="0"/>
          <a:cs typeface="Arial" pitchFamily="34" charset="0"/>
        </a:defRPr>
      </a:lvl7pPr>
      <a:lvl8pPr marL="1371600" algn="l" rtl="0" eaLnBrk="0" fontAlgn="base" hangingPunct="0">
        <a:spcBef>
          <a:spcPct val="0"/>
        </a:spcBef>
        <a:spcAft>
          <a:spcPct val="0"/>
        </a:spcAft>
        <a:defRPr sz="2400" b="1">
          <a:solidFill>
            <a:schemeClr val="tx2"/>
          </a:solidFill>
          <a:latin typeface="Verdana" pitchFamily="34" charset="0"/>
          <a:cs typeface="Arial" pitchFamily="34" charset="0"/>
        </a:defRPr>
      </a:lvl8pPr>
      <a:lvl9pPr marL="1828800" algn="l" rtl="0" eaLnBrk="0" fontAlgn="base" hangingPunct="0">
        <a:spcBef>
          <a:spcPct val="0"/>
        </a:spcBef>
        <a:spcAft>
          <a:spcPct val="0"/>
        </a:spcAft>
        <a:defRPr sz="2400" b="1">
          <a:solidFill>
            <a:schemeClr val="tx2"/>
          </a:solidFill>
          <a:latin typeface="Verdana" pitchFamily="34" charset="0"/>
          <a:cs typeface="Arial" pitchFamily="34" charset="0"/>
        </a:defRPr>
      </a:lvl9pPr>
    </p:titleStyle>
    <p:bodyStyle>
      <a:lvl1pPr marL="342900" indent="-342900" algn="l" rtl="0" eaLnBrk="0" fontAlgn="base" hangingPunct="0">
        <a:spcBef>
          <a:spcPct val="35000"/>
        </a:spcBef>
        <a:spcAft>
          <a:spcPct val="0"/>
        </a:spcAft>
        <a:buSzPct val="85000"/>
        <a:buChar char="•"/>
        <a:defRPr sz="2200">
          <a:solidFill>
            <a:schemeClr val="tx1"/>
          </a:solidFill>
          <a:latin typeface="+mn-lt"/>
          <a:ea typeface="+mn-ea"/>
          <a:cs typeface="+mn-cs"/>
        </a:defRPr>
      </a:lvl1pPr>
      <a:lvl2pPr marL="742950" indent="-285750" algn="l" rtl="0" eaLnBrk="0" fontAlgn="base" hangingPunct="0">
        <a:spcBef>
          <a:spcPct val="35000"/>
        </a:spcBef>
        <a:spcAft>
          <a:spcPct val="0"/>
        </a:spcAft>
        <a:buSzPct val="85000"/>
        <a:buChar char="•"/>
        <a:defRPr sz="2200">
          <a:solidFill>
            <a:schemeClr val="tx1"/>
          </a:solidFill>
          <a:latin typeface="+mn-lt"/>
          <a:cs typeface="+mn-cs"/>
        </a:defRPr>
      </a:lvl2pPr>
      <a:lvl3pPr marL="1143000" indent="-228600" algn="l" rtl="0" eaLnBrk="0" fontAlgn="base" hangingPunct="0">
        <a:spcBef>
          <a:spcPct val="35000"/>
        </a:spcBef>
        <a:spcAft>
          <a:spcPct val="0"/>
        </a:spcAft>
        <a:buSzPct val="85000"/>
        <a:buChar char="•"/>
        <a:defRPr sz="2200">
          <a:solidFill>
            <a:schemeClr val="tx1"/>
          </a:solidFill>
          <a:latin typeface="+mn-lt"/>
          <a:cs typeface="+mn-cs"/>
        </a:defRPr>
      </a:lvl3pPr>
      <a:lvl4pPr marL="1600200" indent="-228600" algn="l" rtl="0" eaLnBrk="0" fontAlgn="base" hangingPunct="0">
        <a:spcBef>
          <a:spcPct val="35000"/>
        </a:spcBef>
        <a:spcAft>
          <a:spcPct val="0"/>
        </a:spcAft>
        <a:buSzPct val="85000"/>
        <a:buChar char="•"/>
        <a:defRPr sz="2200">
          <a:solidFill>
            <a:schemeClr val="tx1"/>
          </a:solidFill>
          <a:latin typeface="+mn-lt"/>
          <a:cs typeface="+mn-cs"/>
        </a:defRPr>
      </a:lvl4pPr>
      <a:lvl5pPr marL="2057400" indent="-228600" algn="l" rtl="0" eaLnBrk="0" fontAlgn="base" hangingPunct="0">
        <a:spcBef>
          <a:spcPct val="35000"/>
        </a:spcBef>
        <a:spcAft>
          <a:spcPct val="0"/>
        </a:spcAft>
        <a:buSzPct val="85000"/>
        <a:buChar char="•"/>
        <a:defRPr sz="2200">
          <a:solidFill>
            <a:schemeClr val="tx1"/>
          </a:solidFill>
          <a:latin typeface="+mn-lt"/>
          <a:cs typeface="+mn-cs"/>
        </a:defRPr>
      </a:lvl5pPr>
      <a:lvl6pPr marL="2514600" indent="-228600" algn="l" rtl="0" eaLnBrk="0" fontAlgn="base" hangingPunct="0">
        <a:spcBef>
          <a:spcPct val="35000"/>
        </a:spcBef>
        <a:spcAft>
          <a:spcPct val="0"/>
        </a:spcAft>
        <a:buSzPct val="85000"/>
        <a:buChar char="•"/>
        <a:defRPr sz="2200">
          <a:solidFill>
            <a:schemeClr val="tx1"/>
          </a:solidFill>
          <a:latin typeface="+mn-lt"/>
          <a:cs typeface="+mn-cs"/>
        </a:defRPr>
      </a:lvl6pPr>
      <a:lvl7pPr marL="2971800" indent="-228600" algn="l" rtl="0" eaLnBrk="0" fontAlgn="base" hangingPunct="0">
        <a:spcBef>
          <a:spcPct val="35000"/>
        </a:spcBef>
        <a:spcAft>
          <a:spcPct val="0"/>
        </a:spcAft>
        <a:buSzPct val="85000"/>
        <a:buChar char="•"/>
        <a:defRPr sz="2200">
          <a:solidFill>
            <a:schemeClr val="tx1"/>
          </a:solidFill>
          <a:latin typeface="+mn-lt"/>
          <a:cs typeface="+mn-cs"/>
        </a:defRPr>
      </a:lvl7pPr>
      <a:lvl8pPr marL="3429000" indent="-228600" algn="l" rtl="0" eaLnBrk="0" fontAlgn="base" hangingPunct="0">
        <a:spcBef>
          <a:spcPct val="35000"/>
        </a:spcBef>
        <a:spcAft>
          <a:spcPct val="0"/>
        </a:spcAft>
        <a:buSzPct val="85000"/>
        <a:buChar char="•"/>
        <a:defRPr sz="2200">
          <a:solidFill>
            <a:schemeClr val="tx1"/>
          </a:solidFill>
          <a:latin typeface="+mn-lt"/>
          <a:cs typeface="+mn-cs"/>
        </a:defRPr>
      </a:lvl8pPr>
      <a:lvl9pPr marL="3886200" indent="-228600" algn="l" rtl="0" eaLnBrk="0" fontAlgn="base" hangingPunct="0">
        <a:spcBef>
          <a:spcPct val="35000"/>
        </a:spcBef>
        <a:spcAft>
          <a:spcPct val="0"/>
        </a:spcAft>
        <a:buSzPct val="85000"/>
        <a:buChar char="•"/>
        <a:defRPr sz="2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sp>
        <p:nvSpPr>
          <p:cNvPr id="3075"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spcBef>
                <a:spcPct val="0"/>
              </a:spcBef>
            </a:pPr>
            <a:endParaRPr lang="en-US" sz="1800">
              <a:solidFill>
                <a:srgbClr val="000000"/>
              </a:solidFill>
              <a:latin typeface="Arial" pitchFamily="34" charset="0"/>
              <a:cs typeface="Arial" pitchFamily="34" charset="0"/>
            </a:endParaRPr>
          </a:p>
        </p:txBody>
      </p:sp>
      <p:sp>
        <p:nvSpPr>
          <p:cNvPr id="7"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lgn="ctr" eaLnBrk="1" hangingPunct="1">
              <a:spcBef>
                <a:spcPct val="0"/>
              </a:spcBef>
              <a:defRPr/>
            </a:pPr>
            <a:endParaRPr lang="en-US" sz="1800">
              <a:solidFill>
                <a:srgbClr val="000000"/>
              </a:solidFill>
              <a:latin typeface="Arial" pitchFamily="34" charset="0"/>
              <a:ea typeface="+mn-ea"/>
              <a:cs typeface="Arial" pitchFamily="34" charset="0"/>
            </a:endParaRPr>
          </a:p>
        </p:txBody>
      </p:sp>
      <p:pic>
        <p:nvPicPr>
          <p:cNvPr id="3077" name="Picture 5" descr="ExLibris-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spcBef>
                <a:spcPct val="0"/>
              </a:spcBef>
            </a:pPr>
            <a:fld id="{B2D8B9B5-59AB-45D9-BD7A-F0EB58FBD47D}" type="slidenum">
              <a:rPr lang="ar-SA" sz="1000" b="1">
                <a:solidFill>
                  <a:srgbClr val="000000"/>
                </a:solidFill>
              </a:rPr>
              <a:pPr algn="ctr">
                <a:spcBef>
                  <a:spcPct val="0"/>
                </a:spcBef>
              </a:pPr>
              <a:t>‹#›</a:t>
            </a:fld>
            <a:endParaRPr lang="en-US" sz="1000" b="1">
              <a:solidFill>
                <a:srgbClr val="000000"/>
              </a:solidFill>
            </a:endParaRPr>
          </a:p>
        </p:txBody>
      </p:sp>
      <p:sp>
        <p:nvSpPr>
          <p:cNvPr id="3079"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pic>
        <p:nvPicPr>
          <p:cNvPr id="3080" name="Picture 6" descr="ruler"/>
          <p:cNvPicPr preferRelativeResize="0">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eaLnBrk="1" hangingPunct="1">
              <a:spcBef>
                <a:spcPct val="0"/>
              </a:spcBef>
              <a:defRPr/>
            </a:pPr>
            <a:endParaRPr lang="en-US" sz="1800">
              <a:solidFill>
                <a:srgbClr val="000000"/>
              </a:solidFill>
              <a:latin typeface="Arial" charset="0"/>
              <a:ea typeface="+mn-ea"/>
              <a:cs typeface="Arial" charset="0"/>
            </a:endParaRPr>
          </a:p>
        </p:txBody>
      </p:sp>
      <p:sp>
        <p:nvSpPr>
          <p:cNvPr id="3082" name="Rectangle 5"/>
          <p:cNvSpPr>
            <a:spLocks noChangeArrowheads="1"/>
          </p:cNvSpPr>
          <p:nvPr/>
        </p:nvSpPr>
        <p:spPr bwMode="auto">
          <a:xfrm rot="10800000">
            <a:off x="0" y="0"/>
            <a:ext cx="9144000" cy="4413250"/>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pic>
        <p:nvPicPr>
          <p:cNvPr id="3083" name="Picture 15" descr="intro_rainbow_ribbon"/>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362450"/>
            <a:ext cx="91440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4" name="מלבן 11"/>
          <p:cNvSpPr>
            <a:spLocks noChangeArrowheads="1"/>
          </p:cNvSpPr>
          <p:nvPr/>
        </p:nvSpPr>
        <p:spPr bwMode="auto">
          <a:xfrm>
            <a:off x="0" y="6116638"/>
            <a:ext cx="9144000" cy="7413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0"/>
              </a:spcBef>
            </a:pPr>
            <a:endParaRPr lang="en-US" sz="1800">
              <a:solidFill>
                <a:srgbClr val="000000"/>
              </a:solidFill>
              <a:latin typeface="Arial" pitchFamily="34" charset="0"/>
              <a:cs typeface="Arial" pitchFamily="34" charset="0"/>
            </a:endParaRPr>
          </a:p>
        </p:txBody>
      </p:sp>
      <p:pic>
        <p:nvPicPr>
          <p:cNvPr id="3085" name="Picture 3" descr="ExLibris-logo"/>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078663" y="5795963"/>
            <a:ext cx="1660525"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27" descr="p3_low"/>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078788" y="381000"/>
            <a:ext cx="9144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Picture 28" descr="p8_low"/>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010400" y="995363"/>
            <a:ext cx="914400"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8" name="Picture 29" descr="av32_hi200-15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078788" y="1757363"/>
            <a:ext cx="914400"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9" name="Picture 3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010400" y="0"/>
            <a:ext cx="9144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0" name="Rectangle 3"/>
          <p:cNvSpPr>
            <a:spLocks noGrp="1" noChangeArrowheads="1"/>
          </p:cNvSpPr>
          <p:nvPr>
            <p:ph type="body" idx="1"/>
          </p:nvPr>
        </p:nvSpPr>
        <p:spPr bwMode="auto">
          <a:xfrm>
            <a:off x="1370013" y="2568575"/>
            <a:ext cx="6399212"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3091" name="Rectangle 2"/>
          <p:cNvSpPr>
            <a:spLocks noGrp="1" noChangeArrowheads="1"/>
          </p:cNvSpPr>
          <p:nvPr>
            <p:ph type="title"/>
          </p:nvPr>
        </p:nvSpPr>
        <p:spPr bwMode="auto">
          <a:xfrm>
            <a:off x="684213" y="1690688"/>
            <a:ext cx="77692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 name="Rectangle 4"/>
          <p:cNvSpPr>
            <a:spLocks noGrp="1" noChangeArrowheads="1"/>
          </p:cNvSpPr>
          <p:nvPr>
            <p:ph type="ftr" sz="quarter" idx="3"/>
          </p:nvPr>
        </p:nvSpPr>
        <p:spPr bwMode="auto">
          <a:xfrm>
            <a:off x="0" y="6623050"/>
            <a:ext cx="4225925" cy="2349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spcBef>
                <a:spcPct val="0"/>
              </a:spcBef>
              <a:defRPr sz="1000">
                <a:solidFill>
                  <a:srgbClr val="000000"/>
                </a:solidFill>
                <a:cs typeface="Arial" pitchFamily="34" charset="0"/>
                <a:sym typeface="Symbol" pitchFamily="18" charset="2"/>
              </a:defRPr>
            </a:lvl1pPr>
          </a:lstStyle>
          <a:p>
            <a:pPr>
              <a:defRPr/>
            </a:pPr>
            <a:r>
              <a:rPr lang="en-US" smtClean="0"/>
              <a:t> Ex Libris (USA), Inc. 2014  - Proprietary and Confidential</a:t>
            </a:r>
            <a:endParaRPr lang="en-US"/>
          </a:p>
        </p:txBody>
      </p:sp>
    </p:spTree>
  </p:cSld>
  <p:clrMap bg1="lt1" tx1="dk1" bg2="lt2" tx2="dk2" accent1="accent1" accent2="accent2" accent3="accent3" accent4="accent4" accent5="accent5" accent6="accent6" hlink="hlink" folHlink="folHlink"/>
  <p:sldLayoutIdLst>
    <p:sldLayoutId id="2147484631" r:id="rId1"/>
    <p:sldLayoutId id="2147484632" r:id="rId2"/>
    <p:sldLayoutId id="2147484633" r:id="rId3"/>
    <p:sldLayoutId id="2147484634" r:id="rId4"/>
    <p:sldLayoutId id="2147484635" r:id="rId5"/>
    <p:sldLayoutId id="2147484636" r:id="rId6"/>
    <p:sldLayoutId id="2147484637" r:id="rId7"/>
    <p:sldLayoutId id="2147484638" r:id="rId8"/>
    <p:sldLayoutId id="2147484639" r:id="rId9"/>
    <p:sldLayoutId id="2147484640" r:id="rId10"/>
    <p:sldLayoutId id="2147484641" r:id="rId11"/>
  </p:sldLayoutIdLst>
  <p:hf sldNum="0" hdr="0" ftr="0" dt="0"/>
  <p:txStyles>
    <p:title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pitchFamily="34" charset="0"/>
        </a:defRPr>
      </a:lvl2pPr>
      <a:lvl3pPr algn="ctr" rtl="0" eaLnBrk="0" fontAlgn="base" hangingPunct="0">
        <a:spcBef>
          <a:spcPct val="0"/>
        </a:spcBef>
        <a:spcAft>
          <a:spcPct val="0"/>
        </a:spcAft>
        <a:defRPr sz="2400" b="1">
          <a:solidFill>
            <a:schemeClr val="tx2"/>
          </a:solidFill>
          <a:latin typeface="Arial" pitchFamily="34" charset="0"/>
        </a:defRPr>
      </a:lvl3pPr>
      <a:lvl4pPr algn="ctr" rtl="0" eaLnBrk="0" fontAlgn="base" hangingPunct="0">
        <a:spcBef>
          <a:spcPct val="0"/>
        </a:spcBef>
        <a:spcAft>
          <a:spcPct val="0"/>
        </a:spcAft>
        <a:defRPr sz="2400" b="1">
          <a:solidFill>
            <a:schemeClr val="tx2"/>
          </a:solidFill>
          <a:latin typeface="Arial" pitchFamily="34" charset="0"/>
        </a:defRPr>
      </a:lvl4pPr>
      <a:lvl5pPr algn="ctr" rtl="0" eaLnBrk="0" fontAlgn="base" hangingPunct="0">
        <a:spcBef>
          <a:spcPct val="0"/>
        </a:spcBef>
        <a:spcAft>
          <a:spcPct val="0"/>
        </a:spcAft>
        <a:defRPr sz="2400" b="1">
          <a:solidFill>
            <a:schemeClr val="tx2"/>
          </a:solidFill>
          <a:latin typeface="Arial" pitchFamily="34" charset="0"/>
        </a:defRPr>
      </a:lvl5pPr>
      <a:lvl6pPr marL="457200" algn="ctr" rtl="0" eaLnBrk="0" fontAlgn="base" hangingPunct="0">
        <a:spcBef>
          <a:spcPct val="0"/>
        </a:spcBef>
        <a:spcAft>
          <a:spcPct val="0"/>
        </a:spcAft>
        <a:defRPr sz="2400" b="1">
          <a:solidFill>
            <a:schemeClr val="tx2"/>
          </a:solidFill>
          <a:latin typeface="Arial" pitchFamily="34" charset="0"/>
        </a:defRPr>
      </a:lvl6pPr>
      <a:lvl7pPr marL="914400" algn="ctr" rtl="0" eaLnBrk="0" fontAlgn="base" hangingPunct="0">
        <a:spcBef>
          <a:spcPct val="0"/>
        </a:spcBef>
        <a:spcAft>
          <a:spcPct val="0"/>
        </a:spcAft>
        <a:defRPr sz="2400" b="1">
          <a:solidFill>
            <a:schemeClr val="tx2"/>
          </a:solidFill>
          <a:latin typeface="Arial" pitchFamily="34" charset="0"/>
        </a:defRPr>
      </a:lvl7pPr>
      <a:lvl8pPr marL="1371600" algn="ctr" rtl="0" eaLnBrk="0" fontAlgn="base" hangingPunct="0">
        <a:spcBef>
          <a:spcPct val="0"/>
        </a:spcBef>
        <a:spcAft>
          <a:spcPct val="0"/>
        </a:spcAft>
        <a:defRPr sz="2400" b="1">
          <a:solidFill>
            <a:schemeClr val="tx2"/>
          </a:solidFill>
          <a:latin typeface="Arial" pitchFamily="34" charset="0"/>
        </a:defRPr>
      </a:lvl8pPr>
      <a:lvl9pPr marL="1828800" algn="ctr" rtl="0" eaLnBrk="0" fontAlgn="base" hangingPunct="0">
        <a:spcBef>
          <a:spcPct val="0"/>
        </a:spcBef>
        <a:spcAft>
          <a:spcPct val="0"/>
        </a:spcAft>
        <a:defRPr sz="2400" b="1">
          <a:solidFill>
            <a:schemeClr val="tx2"/>
          </a:solidFill>
          <a:latin typeface="Arial" pitchFamily="34" charset="0"/>
        </a:defRPr>
      </a:lvl9pPr>
    </p:titleStyle>
    <p:bodyStyle>
      <a:lvl1pPr marL="342900" indent="-342900" algn="ctr" rtl="0" eaLnBrk="0" fontAlgn="base" hangingPunct="0">
        <a:spcBef>
          <a:spcPct val="35000"/>
        </a:spcBef>
        <a:spcAft>
          <a:spcPct val="0"/>
        </a:spcAft>
        <a:buSzPct val="85000"/>
        <a:defRPr sz="2200">
          <a:solidFill>
            <a:srgbClr val="595959"/>
          </a:solidFill>
          <a:latin typeface="+mn-lt"/>
          <a:ea typeface="+mn-ea"/>
          <a:cs typeface="+mn-cs"/>
        </a:defRPr>
      </a:lvl1pPr>
      <a:lvl2pPr marL="742950" indent="-285750" algn="l" rtl="0" eaLnBrk="0" fontAlgn="base" hangingPunct="0">
        <a:spcBef>
          <a:spcPct val="35000"/>
        </a:spcBef>
        <a:spcAft>
          <a:spcPct val="0"/>
        </a:spcAft>
        <a:buSzPct val="85000"/>
        <a:defRPr sz="2200">
          <a:solidFill>
            <a:schemeClr val="tx1"/>
          </a:solidFill>
          <a:latin typeface="+mn-lt"/>
        </a:defRPr>
      </a:lvl2pPr>
      <a:lvl3pPr marL="1143000" indent="-228600" algn="l" rtl="0" eaLnBrk="0" fontAlgn="base" hangingPunct="0">
        <a:spcBef>
          <a:spcPct val="35000"/>
        </a:spcBef>
        <a:spcAft>
          <a:spcPct val="0"/>
        </a:spcAft>
        <a:buSzPct val="85000"/>
        <a:defRPr sz="2200">
          <a:solidFill>
            <a:schemeClr val="tx1"/>
          </a:solidFill>
          <a:latin typeface="+mn-lt"/>
        </a:defRPr>
      </a:lvl3pPr>
      <a:lvl4pPr marL="1600200" indent="-228600" algn="l" rtl="0" eaLnBrk="0" fontAlgn="base" hangingPunct="0">
        <a:spcBef>
          <a:spcPct val="35000"/>
        </a:spcBef>
        <a:spcAft>
          <a:spcPct val="0"/>
        </a:spcAft>
        <a:buSzPct val="85000"/>
        <a:defRPr sz="2200">
          <a:solidFill>
            <a:schemeClr val="tx1"/>
          </a:solidFill>
          <a:latin typeface="+mn-lt"/>
        </a:defRPr>
      </a:lvl4pPr>
      <a:lvl5pPr marL="2057400" indent="-228600" algn="l" rtl="0" eaLnBrk="0" fontAlgn="base" hangingPunct="0">
        <a:spcBef>
          <a:spcPct val="35000"/>
        </a:spcBef>
        <a:spcAft>
          <a:spcPct val="0"/>
        </a:spcAft>
        <a:buSzPct val="85000"/>
        <a:defRPr sz="2200">
          <a:solidFill>
            <a:schemeClr val="tx1"/>
          </a:solidFill>
          <a:latin typeface="+mn-lt"/>
        </a:defRPr>
      </a:lvl5pPr>
      <a:lvl6pPr marL="2514600" indent="-228600" algn="l" rtl="0" eaLnBrk="0" fontAlgn="base" hangingPunct="0">
        <a:spcBef>
          <a:spcPct val="35000"/>
        </a:spcBef>
        <a:spcAft>
          <a:spcPct val="0"/>
        </a:spcAft>
        <a:buSzPct val="85000"/>
        <a:defRPr sz="2200">
          <a:solidFill>
            <a:schemeClr val="tx1"/>
          </a:solidFill>
          <a:latin typeface="+mn-lt"/>
        </a:defRPr>
      </a:lvl6pPr>
      <a:lvl7pPr marL="2971800" indent="-228600" algn="l" rtl="0" eaLnBrk="0" fontAlgn="base" hangingPunct="0">
        <a:spcBef>
          <a:spcPct val="35000"/>
        </a:spcBef>
        <a:spcAft>
          <a:spcPct val="0"/>
        </a:spcAft>
        <a:buSzPct val="85000"/>
        <a:defRPr sz="2200">
          <a:solidFill>
            <a:schemeClr val="tx1"/>
          </a:solidFill>
          <a:latin typeface="+mn-lt"/>
        </a:defRPr>
      </a:lvl7pPr>
      <a:lvl8pPr marL="3429000" indent="-228600" algn="l" rtl="0" eaLnBrk="0" fontAlgn="base" hangingPunct="0">
        <a:spcBef>
          <a:spcPct val="35000"/>
        </a:spcBef>
        <a:spcAft>
          <a:spcPct val="0"/>
        </a:spcAft>
        <a:buSzPct val="85000"/>
        <a:defRPr sz="2200">
          <a:solidFill>
            <a:schemeClr val="tx1"/>
          </a:solidFill>
          <a:latin typeface="+mn-lt"/>
        </a:defRPr>
      </a:lvl8pPr>
      <a:lvl9pPr marL="3886200" indent="-228600" algn="l" rtl="0" eaLnBrk="0" fontAlgn="base" hangingPunct="0">
        <a:spcBef>
          <a:spcPct val="35000"/>
        </a:spcBef>
        <a:spcAft>
          <a:spcPct val="0"/>
        </a:spcAft>
        <a:buSzPct val="85000"/>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sp>
        <p:nvSpPr>
          <p:cNvPr id="4099"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a:ext uri="{91240B29-F687-4F45-9708-019B960494DF}">
              <a14:hiddenLine xmlns:a14="http://schemas.microsoft.com/office/drawing/2010/main" w="76200" algn="ctr">
                <a:solidFill>
                  <a:srgbClr val="000000"/>
                </a:solidFill>
                <a:round/>
                <a:headEnd/>
                <a:tailEnd type="triangle" w="med" len="med"/>
              </a14:hiddenLine>
            </a:ext>
          </a:extLst>
        </p:spPr>
        <p:txBody>
          <a:bodyPr/>
          <a:lstStyle/>
          <a:p>
            <a:pPr algn="ctr" eaLnBrk="1" hangingPunct="1">
              <a:spcBef>
                <a:spcPct val="0"/>
              </a:spcBef>
            </a:pPr>
            <a:endParaRPr lang="en-US" sz="1800">
              <a:solidFill>
                <a:srgbClr val="000000"/>
              </a:solidFill>
              <a:latin typeface="Arial" pitchFamily="34" charset="0"/>
              <a:cs typeface="Arial" pitchFamily="34" charset="0"/>
            </a:endParaRPr>
          </a:p>
        </p:txBody>
      </p:sp>
      <p:sp>
        <p:nvSpPr>
          <p:cNvPr id="9"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lgn="ctr" eaLnBrk="1" hangingPunct="1">
              <a:spcBef>
                <a:spcPct val="0"/>
              </a:spcBef>
              <a:defRPr/>
            </a:pPr>
            <a:endParaRPr lang="en-US" sz="1800">
              <a:solidFill>
                <a:srgbClr val="000000"/>
              </a:solidFill>
              <a:latin typeface="Arial" pitchFamily="34" charset="0"/>
              <a:ea typeface="+mn-ea"/>
              <a:cs typeface="Arial" pitchFamily="34" charset="0"/>
            </a:endParaRPr>
          </a:p>
        </p:txBody>
      </p:sp>
      <p:sp>
        <p:nvSpPr>
          <p:cNvPr id="4101" name="Rectangle 3"/>
          <p:cNvSpPr>
            <a:spLocks noGrp="1" noChangeArrowheads="1"/>
          </p:cNvSpPr>
          <p:nvPr>
            <p:ph type="body" idx="1"/>
          </p:nvPr>
        </p:nvSpPr>
        <p:spPr bwMode="auto">
          <a:xfrm>
            <a:off x="685800" y="1398588"/>
            <a:ext cx="7772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spcBef>
                <a:spcPct val="0"/>
              </a:spcBef>
            </a:pPr>
            <a:fld id="{B436C49C-BAB4-4A50-9C21-84EF3068F6A4}" type="slidenum">
              <a:rPr lang="en-US" sz="1000" b="1">
                <a:solidFill>
                  <a:srgbClr val="000000"/>
                </a:solidFill>
                <a:cs typeface="Arial" pitchFamily="34" charset="0"/>
              </a:rPr>
              <a:pPr algn="ctr">
                <a:spcBef>
                  <a:spcPct val="0"/>
                </a:spcBef>
              </a:pPr>
              <a:t>‹#›</a:t>
            </a:fld>
            <a:endParaRPr lang="en-US" sz="1000" b="1">
              <a:solidFill>
                <a:srgbClr val="000000"/>
              </a:solidFill>
              <a:cs typeface="Arial" pitchFamily="34" charset="0"/>
            </a:endParaRPr>
          </a:p>
        </p:txBody>
      </p:sp>
      <p:sp>
        <p:nvSpPr>
          <p:cNvPr id="4103"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pic>
        <p:nvPicPr>
          <p:cNvPr id="4104" name="Picture 6" descr="ruler"/>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Rectangle 2"/>
          <p:cNvSpPr>
            <a:spLocks noGrp="1" noChangeArrowheads="1"/>
          </p:cNvSpPr>
          <p:nvPr>
            <p:ph type="title"/>
          </p:nvPr>
        </p:nvSpPr>
        <p:spPr bwMode="auto">
          <a:xfrm>
            <a:off x="457200" y="12065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eaLnBrk="1" hangingPunct="1">
              <a:spcBef>
                <a:spcPct val="0"/>
              </a:spcBef>
              <a:defRPr/>
            </a:pPr>
            <a:endParaRPr lang="en-US" sz="1800">
              <a:solidFill>
                <a:srgbClr val="000000"/>
              </a:solidFill>
              <a:latin typeface="Arial" charset="0"/>
              <a:ea typeface="+mn-ea"/>
              <a:cs typeface="Arial" charset="0"/>
            </a:endParaRPr>
          </a:p>
        </p:txBody>
      </p:sp>
      <p:pic>
        <p:nvPicPr>
          <p:cNvPr id="4107" name="Picture 11" descr="Voyager logo 2008 PPT siz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58125" y="5946775"/>
            <a:ext cx="110013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4"/>
          <p:cNvSpPr>
            <a:spLocks noGrp="1" noChangeArrowheads="1"/>
          </p:cNvSpPr>
          <p:nvPr>
            <p:ph type="ftr" sz="quarter" idx="3"/>
          </p:nvPr>
        </p:nvSpPr>
        <p:spPr bwMode="auto">
          <a:xfrm>
            <a:off x="0" y="6623050"/>
            <a:ext cx="4225925" cy="2349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spcBef>
                <a:spcPct val="0"/>
              </a:spcBef>
              <a:defRPr sz="1000">
                <a:solidFill>
                  <a:srgbClr val="000000"/>
                </a:solidFill>
                <a:cs typeface="+mn-cs"/>
                <a:sym typeface="Symbol" pitchFamily="18" charset="2"/>
              </a:defRPr>
            </a:lvl1pPr>
          </a:lstStyle>
          <a:p>
            <a:pPr>
              <a:defRPr/>
            </a:pPr>
            <a:r>
              <a:rPr lang="en-US" smtClean="0"/>
              <a:t> Ex Libris (USA), Inc. 2014  - Proprietary and Confidential</a:t>
            </a:r>
            <a:endParaRPr lang="en-US"/>
          </a:p>
        </p:txBody>
      </p:sp>
    </p:spTree>
  </p:cSld>
  <p:clrMap bg1="lt1" tx1="dk1" bg2="lt2" tx2="dk2" accent1="accent1" accent2="accent2" accent3="accent3" accent4="accent4" accent5="accent5" accent6="accent6" hlink="hlink" folHlink="folHlink"/>
  <p:sldLayoutIdLst>
    <p:sldLayoutId id="2147484642" r:id="rId1"/>
    <p:sldLayoutId id="2147484643" r:id="rId2"/>
    <p:sldLayoutId id="2147484644" r:id="rId3"/>
    <p:sldLayoutId id="2147484645" r:id="rId4"/>
    <p:sldLayoutId id="2147484646" r:id="rId5"/>
    <p:sldLayoutId id="2147484647" r:id="rId6"/>
    <p:sldLayoutId id="2147484648" r:id="rId7"/>
    <p:sldLayoutId id="2147484649" r:id="rId8"/>
    <p:sldLayoutId id="2147484650" r:id="rId9"/>
    <p:sldLayoutId id="2147484651" r:id="rId10"/>
    <p:sldLayoutId id="2147484652" r:id="rId1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cs typeface="Arial" pitchFamily="34" charset="0"/>
        </a:defRPr>
      </a:lvl2pPr>
      <a:lvl3pPr algn="l" rtl="0" eaLnBrk="0" fontAlgn="base" hangingPunct="0">
        <a:spcBef>
          <a:spcPct val="0"/>
        </a:spcBef>
        <a:spcAft>
          <a:spcPct val="0"/>
        </a:spcAft>
        <a:defRPr sz="2400" b="1">
          <a:solidFill>
            <a:schemeClr val="tx2"/>
          </a:solidFill>
          <a:latin typeface="Verdana" pitchFamily="34" charset="0"/>
          <a:cs typeface="Arial" pitchFamily="34" charset="0"/>
        </a:defRPr>
      </a:lvl3pPr>
      <a:lvl4pPr algn="l" rtl="0" eaLnBrk="0" fontAlgn="base" hangingPunct="0">
        <a:spcBef>
          <a:spcPct val="0"/>
        </a:spcBef>
        <a:spcAft>
          <a:spcPct val="0"/>
        </a:spcAft>
        <a:defRPr sz="2400" b="1">
          <a:solidFill>
            <a:schemeClr val="tx2"/>
          </a:solidFill>
          <a:latin typeface="Verdana" pitchFamily="34" charset="0"/>
          <a:cs typeface="Arial" pitchFamily="34" charset="0"/>
        </a:defRPr>
      </a:lvl4pPr>
      <a:lvl5pPr algn="l" rtl="0" eaLnBrk="0" fontAlgn="base" hangingPunct="0">
        <a:spcBef>
          <a:spcPct val="0"/>
        </a:spcBef>
        <a:spcAft>
          <a:spcPct val="0"/>
        </a:spcAft>
        <a:defRPr sz="2400" b="1">
          <a:solidFill>
            <a:schemeClr val="tx2"/>
          </a:solidFill>
          <a:latin typeface="Verdana" pitchFamily="34" charset="0"/>
          <a:cs typeface="Arial" pitchFamily="34" charset="0"/>
        </a:defRPr>
      </a:lvl5pPr>
      <a:lvl6pPr marL="457200" algn="l" rtl="0" eaLnBrk="0" fontAlgn="base" hangingPunct="0">
        <a:spcBef>
          <a:spcPct val="0"/>
        </a:spcBef>
        <a:spcAft>
          <a:spcPct val="0"/>
        </a:spcAft>
        <a:defRPr sz="2400" b="1">
          <a:solidFill>
            <a:schemeClr val="tx2"/>
          </a:solidFill>
          <a:latin typeface="Verdana" pitchFamily="34" charset="0"/>
          <a:cs typeface="Arial" pitchFamily="34" charset="0"/>
        </a:defRPr>
      </a:lvl6pPr>
      <a:lvl7pPr marL="914400" algn="l" rtl="0" eaLnBrk="0" fontAlgn="base" hangingPunct="0">
        <a:spcBef>
          <a:spcPct val="0"/>
        </a:spcBef>
        <a:spcAft>
          <a:spcPct val="0"/>
        </a:spcAft>
        <a:defRPr sz="2400" b="1">
          <a:solidFill>
            <a:schemeClr val="tx2"/>
          </a:solidFill>
          <a:latin typeface="Verdana" pitchFamily="34" charset="0"/>
          <a:cs typeface="Arial" pitchFamily="34" charset="0"/>
        </a:defRPr>
      </a:lvl7pPr>
      <a:lvl8pPr marL="1371600" algn="l" rtl="0" eaLnBrk="0" fontAlgn="base" hangingPunct="0">
        <a:spcBef>
          <a:spcPct val="0"/>
        </a:spcBef>
        <a:spcAft>
          <a:spcPct val="0"/>
        </a:spcAft>
        <a:defRPr sz="2400" b="1">
          <a:solidFill>
            <a:schemeClr val="tx2"/>
          </a:solidFill>
          <a:latin typeface="Verdana" pitchFamily="34" charset="0"/>
          <a:cs typeface="Arial" pitchFamily="34" charset="0"/>
        </a:defRPr>
      </a:lvl8pPr>
      <a:lvl9pPr marL="1828800" algn="l" rtl="0" eaLnBrk="0" fontAlgn="base" hangingPunct="0">
        <a:spcBef>
          <a:spcPct val="0"/>
        </a:spcBef>
        <a:spcAft>
          <a:spcPct val="0"/>
        </a:spcAft>
        <a:defRPr sz="2400" b="1">
          <a:solidFill>
            <a:schemeClr val="tx2"/>
          </a:solidFill>
          <a:latin typeface="Verdana" pitchFamily="34" charset="0"/>
          <a:cs typeface="Arial" pitchFamily="34" charset="0"/>
        </a:defRPr>
      </a:lvl9pPr>
    </p:titleStyle>
    <p:bodyStyle>
      <a:lvl1pPr marL="342900" indent="-342900" algn="l" rtl="0" eaLnBrk="0" fontAlgn="base" hangingPunct="0">
        <a:spcBef>
          <a:spcPct val="35000"/>
        </a:spcBef>
        <a:spcAft>
          <a:spcPct val="0"/>
        </a:spcAft>
        <a:buSzPct val="85000"/>
        <a:buChar char="•"/>
        <a:defRPr sz="2200">
          <a:solidFill>
            <a:schemeClr val="tx1"/>
          </a:solidFill>
          <a:latin typeface="+mn-lt"/>
          <a:ea typeface="+mn-ea"/>
          <a:cs typeface="+mn-cs"/>
        </a:defRPr>
      </a:lvl1pPr>
      <a:lvl2pPr marL="742950" indent="-285750" algn="l" rtl="0" eaLnBrk="0" fontAlgn="base" hangingPunct="0">
        <a:spcBef>
          <a:spcPct val="35000"/>
        </a:spcBef>
        <a:spcAft>
          <a:spcPct val="0"/>
        </a:spcAft>
        <a:buSzPct val="85000"/>
        <a:buChar char="•"/>
        <a:defRPr sz="2200">
          <a:solidFill>
            <a:schemeClr val="tx1"/>
          </a:solidFill>
          <a:latin typeface="+mn-lt"/>
          <a:cs typeface="+mn-cs"/>
        </a:defRPr>
      </a:lvl2pPr>
      <a:lvl3pPr marL="1143000" indent="-228600" algn="l" rtl="0" eaLnBrk="0" fontAlgn="base" hangingPunct="0">
        <a:spcBef>
          <a:spcPct val="35000"/>
        </a:spcBef>
        <a:spcAft>
          <a:spcPct val="0"/>
        </a:spcAft>
        <a:buSzPct val="85000"/>
        <a:buChar char="•"/>
        <a:defRPr sz="2200">
          <a:solidFill>
            <a:schemeClr val="tx1"/>
          </a:solidFill>
          <a:latin typeface="+mn-lt"/>
          <a:cs typeface="+mn-cs"/>
        </a:defRPr>
      </a:lvl3pPr>
      <a:lvl4pPr marL="1600200" indent="-228600" algn="l" rtl="0" eaLnBrk="0" fontAlgn="base" hangingPunct="0">
        <a:spcBef>
          <a:spcPct val="35000"/>
        </a:spcBef>
        <a:spcAft>
          <a:spcPct val="0"/>
        </a:spcAft>
        <a:buSzPct val="85000"/>
        <a:buChar char="•"/>
        <a:defRPr sz="2200">
          <a:solidFill>
            <a:schemeClr val="tx1"/>
          </a:solidFill>
          <a:latin typeface="+mn-lt"/>
          <a:cs typeface="+mn-cs"/>
        </a:defRPr>
      </a:lvl4pPr>
      <a:lvl5pPr marL="2057400" indent="-228600" algn="l" rtl="0" eaLnBrk="0" fontAlgn="base" hangingPunct="0">
        <a:spcBef>
          <a:spcPct val="35000"/>
        </a:spcBef>
        <a:spcAft>
          <a:spcPct val="0"/>
        </a:spcAft>
        <a:buSzPct val="85000"/>
        <a:buChar char="•"/>
        <a:defRPr sz="2200">
          <a:solidFill>
            <a:schemeClr val="tx1"/>
          </a:solidFill>
          <a:latin typeface="+mn-lt"/>
          <a:cs typeface="+mn-cs"/>
        </a:defRPr>
      </a:lvl5pPr>
      <a:lvl6pPr marL="2514600" indent="-228600" algn="l" rtl="0" eaLnBrk="0" fontAlgn="base" hangingPunct="0">
        <a:spcBef>
          <a:spcPct val="35000"/>
        </a:spcBef>
        <a:spcAft>
          <a:spcPct val="0"/>
        </a:spcAft>
        <a:buSzPct val="85000"/>
        <a:buChar char="•"/>
        <a:defRPr sz="2200">
          <a:solidFill>
            <a:schemeClr val="tx1"/>
          </a:solidFill>
          <a:latin typeface="+mn-lt"/>
          <a:cs typeface="+mn-cs"/>
        </a:defRPr>
      </a:lvl6pPr>
      <a:lvl7pPr marL="2971800" indent="-228600" algn="l" rtl="0" eaLnBrk="0" fontAlgn="base" hangingPunct="0">
        <a:spcBef>
          <a:spcPct val="35000"/>
        </a:spcBef>
        <a:spcAft>
          <a:spcPct val="0"/>
        </a:spcAft>
        <a:buSzPct val="85000"/>
        <a:buChar char="•"/>
        <a:defRPr sz="2200">
          <a:solidFill>
            <a:schemeClr val="tx1"/>
          </a:solidFill>
          <a:latin typeface="+mn-lt"/>
          <a:cs typeface="+mn-cs"/>
        </a:defRPr>
      </a:lvl7pPr>
      <a:lvl8pPr marL="3429000" indent="-228600" algn="l" rtl="0" eaLnBrk="0" fontAlgn="base" hangingPunct="0">
        <a:spcBef>
          <a:spcPct val="35000"/>
        </a:spcBef>
        <a:spcAft>
          <a:spcPct val="0"/>
        </a:spcAft>
        <a:buSzPct val="85000"/>
        <a:buChar char="•"/>
        <a:defRPr sz="2200">
          <a:solidFill>
            <a:schemeClr val="tx1"/>
          </a:solidFill>
          <a:latin typeface="+mn-lt"/>
          <a:cs typeface="+mn-cs"/>
        </a:defRPr>
      </a:lvl8pPr>
      <a:lvl9pPr marL="3886200" indent="-228600" algn="l" rtl="0" eaLnBrk="0" fontAlgn="base" hangingPunct="0">
        <a:spcBef>
          <a:spcPct val="35000"/>
        </a:spcBef>
        <a:spcAft>
          <a:spcPct val="0"/>
        </a:spcAft>
        <a:buSzPct val="85000"/>
        <a:buChar char="•"/>
        <a:defRPr sz="2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sp>
        <p:nvSpPr>
          <p:cNvPr id="5123"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a:ext uri="{91240B29-F687-4F45-9708-019B960494DF}">
              <a14:hiddenLine xmlns:a14="http://schemas.microsoft.com/office/drawing/2010/main" w="76200" algn="ctr">
                <a:solidFill>
                  <a:srgbClr val="000000"/>
                </a:solidFill>
                <a:round/>
                <a:headEnd/>
                <a:tailEnd type="triangle" w="med" len="med"/>
              </a14:hiddenLine>
            </a:ext>
          </a:extLst>
        </p:spPr>
        <p:txBody>
          <a:bodyPr/>
          <a:lstStyle/>
          <a:p>
            <a:pPr algn="ctr" eaLnBrk="1" hangingPunct="1">
              <a:spcBef>
                <a:spcPct val="0"/>
              </a:spcBef>
            </a:pPr>
            <a:endParaRPr lang="en-US" sz="1800">
              <a:solidFill>
                <a:srgbClr val="000000"/>
              </a:solidFill>
              <a:latin typeface="Arial" pitchFamily="34" charset="0"/>
              <a:cs typeface="Arial" pitchFamily="34" charset="0"/>
            </a:endParaRPr>
          </a:p>
        </p:txBody>
      </p:sp>
      <p:sp>
        <p:nvSpPr>
          <p:cNvPr id="9"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lgn="ctr" eaLnBrk="1" hangingPunct="1">
              <a:spcBef>
                <a:spcPct val="0"/>
              </a:spcBef>
              <a:defRPr/>
            </a:pPr>
            <a:endParaRPr lang="en-US" sz="1800">
              <a:solidFill>
                <a:srgbClr val="000000"/>
              </a:solidFill>
              <a:latin typeface="Arial" pitchFamily="34" charset="0"/>
              <a:ea typeface="+mn-ea"/>
              <a:cs typeface="Arial" pitchFamily="34" charset="0"/>
            </a:endParaRPr>
          </a:p>
        </p:txBody>
      </p:sp>
      <p:sp>
        <p:nvSpPr>
          <p:cNvPr id="5125"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spcBef>
                <a:spcPct val="0"/>
              </a:spcBef>
            </a:pPr>
            <a:fld id="{D4223DAB-69DB-4695-8C43-23E21B4A828C}" type="slidenum">
              <a:rPr lang="en-US" sz="1000" b="1">
                <a:solidFill>
                  <a:srgbClr val="000000"/>
                </a:solidFill>
                <a:cs typeface="Arial" pitchFamily="34" charset="0"/>
              </a:rPr>
              <a:pPr algn="ctr">
                <a:spcBef>
                  <a:spcPct val="0"/>
                </a:spcBef>
              </a:pPr>
              <a:t>‹#›</a:t>
            </a:fld>
            <a:endParaRPr lang="en-US" sz="1000" b="1">
              <a:solidFill>
                <a:srgbClr val="000000"/>
              </a:solidFill>
              <a:cs typeface="Arial" pitchFamily="34" charset="0"/>
            </a:endParaRPr>
          </a:p>
        </p:txBody>
      </p:sp>
      <p:sp>
        <p:nvSpPr>
          <p:cNvPr id="5126"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pic>
        <p:nvPicPr>
          <p:cNvPr id="5127" name="Picture 6" descr="ruler"/>
          <p:cNvPicPr preferRelativeResize="0">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eaLnBrk="1" hangingPunct="1">
              <a:spcBef>
                <a:spcPct val="0"/>
              </a:spcBef>
              <a:defRPr/>
            </a:pPr>
            <a:endParaRPr lang="en-US" sz="1800">
              <a:solidFill>
                <a:srgbClr val="000000"/>
              </a:solidFill>
              <a:latin typeface="Arial" charset="0"/>
              <a:ea typeface="+mn-ea"/>
              <a:cs typeface="Arial" charset="0"/>
            </a:endParaRPr>
          </a:p>
        </p:txBody>
      </p:sp>
      <p:sp>
        <p:nvSpPr>
          <p:cNvPr id="5129" name="Rectangle 3"/>
          <p:cNvSpPr>
            <a:spLocks noGrp="1" noChangeArrowheads="1"/>
          </p:cNvSpPr>
          <p:nvPr>
            <p:ph type="body" idx="1"/>
          </p:nvPr>
        </p:nvSpPr>
        <p:spPr bwMode="auto">
          <a:xfrm>
            <a:off x="685800" y="1398588"/>
            <a:ext cx="7772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30" name="Rectangle 2"/>
          <p:cNvSpPr>
            <a:spLocks noGrp="1" noChangeArrowheads="1"/>
          </p:cNvSpPr>
          <p:nvPr>
            <p:ph type="title"/>
          </p:nvPr>
        </p:nvSpPr>
        <p:spPr bwMode="auto">
          <a:xfrm>
            <a:off x="457200" y="12065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 name="Rectangle 4"/>
          <p:cNvSpPr>
            <a:spLocks noGrp="1" noChangeArrowheads="1"/>
          </p:cNvSpPr>
          <p:nvPr>
            <p:ph type="ftr" sz="quarter" idx="3"/>
          </p:nvPr>
        </p:nvSpPr>
        <p:spPr bwMode="auto">
          <a:xfrm>
            <a:off x="0" y="6623050"/>
            <a:ext cx="4225925" cy="2349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spcBef>
                <a:spcPct val="0"/>
              </a:spcBef>
              <a:defRPr sz="1000">
                <a:solidFill>
                  <a:srgbClr val="000000"/>
                </a:solidFill>
                <a:cs typeface="+mn-cs"/>
                <a:sym typeface="Symbol" pitchFamily="18" charset="2"/>
              </a:defRPr>
            </a:lvl1pPr>
          </a:lstStyle>
          <a:p>
            <a:pPr>
              <a:defRPr/>
            </a:pPr>
            <a:r>
              <a:rPr lang="en-US" smtClean="0"/>
              <a:t> Ex Libris (USA), Inc. 2014  - Proprietary and Confidential</a:t>
            </a:r>
            <a:endParaRPr lang="en-US"/>
          </a:p>
        </p:txBody>
      </p:sp>
      <p:pic>
        <p:nvPicPr>
          <p:cNvPr id="5132" name="Picture 12" descr="Voyager logo 2008 PPT siz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858125" y="5946775"/>
            <a:ext cx="110013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53" r:id="rId1"/>
    <p:sldLayoutId id="2147484654" r:id="rId2"/>
    <p:sldLayoutId id="2147484655" r:id="rId3"/>
    <p:sldLayoutId id="2147484656" r:id="rId4"/>
    <p:sldLayoutId id="2147484657" r:id="rId5"/>
    <p:sldLayoutId id="2147484658" r:id="rId6"/>
    <p:sldLayoutId id="2147484659" r:id="rId7"/>
    <p:sldLayoutId id="2147484660" r:id="rId8"/>
    <p:sldLayoutId id="2147484661" r:id="rId9"/>
    <p:sldLayoutId id="2147484662" r:id="rId10"/>
    <p:sldLayoutId id="2147484663" r:id="rId11"/>
    <p:sldLayoutId id="2147484664" r:id="rId12"/>
  </p:sldLayoutIdLst>
  <p:hf sldNum="0" hdr="0" ft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cs typeface="Arial" pitchFamily="34" charset="0"/>
        </a:defRPr>
      </a:lvl2pPr>
      <a:lvl3pPr algn="l" rtl="0" eaLnBrk="0" fontAlgn="base" hangingPunct="0">
        <a:spcBef>
          <a:spcPct val="0"/>
        </a:spcBef>
        <a:spcAft>
          <a:spcPct val="0"/>
        </a:spcAft>
        <a:defRPr sz="2400" b="1">
          <a:solidFill>
            <a:schemeClr val="tx2"/>
          </a:solidFill>
          <a:latin typeface="Verdana" pitchFamily="34" charset="0"/>
          <a:cs typeface="Arial" pitchFamily="34" charset="0"/>
        </a:defRPr>
      </a:lvl3pPr>
      <a:lvl4pPr algn="l" rtl="0" eaLnBrk="0" fontAlgn="base" hangingPunct="0">
        <a:spcBef>
          <a:spcPct val="0"/>
        </a:spcBef>
        <a:spcAft>
          <a:spcPct val="0"/>
        </a:spcAft>
        <a:defRPr sz="2400" b="1">
          <a:solidFill>
            <a:schemeClr val="tx2"/>
          </a:solidFill>
          <a:latin typeface="Verdana" pitchFamily="34" charset="0"/>
          <a:cs typeface="Arial" pitchFamily="34" charset="0"/>
        </a:defRPr>
      </a:lvl4pPr>
      <a:lvl5pPr algn="l" rtl="0" eaLnBrk="0" fontAlgn="base" hangingPunct="0">
        <a:spcBef>
          <a:spcPct val="0"/>
        </a:spcBef>
        <a:spcAft>
          <a:spcPct val="0"/>
        </a:spcAft>
        <a:defRPr sz="2400" b="1">
          <a:solidFill>
            <a:schemeClr val="tx2"/>
          </a:solidFill>
          <a:latin typeface="Verdana" pitchFamily="34" charset="0"/>
          <a:cs typeface="Arial" pitchFamily="34" charset="0"/>
        </a:defRPr>
      </a:lvl5pPr>
      <a:lvl6pPr marL="457200" algn="l" rtl="0" eaLnBrk="0" fontAlgn="base" hangingPunct="0">
        <a:spcBef>
          <a:spcPct val="0"/>
        </a:spcBef>
        <a:spcAft>
          <a:spcPct val="0"/>
        </a:spcAft>
        <a:defRPr sz="2400" b="1">
          <a:solidFill>
            <a:schemeClr val="tx2"/>
          </a:solidFill>
          <a:latin typeface="Verdana" pitchFamily="34" charset="0"/>
          <a:cs typeface="Arial" pitchFamily="34" charset="0"/>
        </a:defRPr>
      </a:lvl6pPr>
      <a:lvl7pPr marL="914400" algn="l" rtl="0" eaLnBrk="0" fontAlgn="base" hangingPunct="0">
        <a:spcBef>
          <a:spcPct val="0"/>
        </a:spcBef>
        <a:spcAft>
          <a:spcPct val="0"/>
        </a:spcAft>
        <a:defRPr sz="2400" b="1">
          <a:solidFill>
            <a:schemeClr val="tx2"/>
          </a:solidFill>
          <a:latin typeface="Verdana" pitchFamily="34" charset="0"/>
          <a:cs typeface="Arial" pitchFamily="34" charset="0"/>
        </a:defRPr>
      </a:lvl7pPr>
      <a:lvl8pPr marL="1371600" algn="l" rtl="0" eaLnBrk="0" fontAlgn="base" hangingPunct="0">
        <a:spcBef>
          <a:spcPct val="0"/>
        </a:spcBef>
        <a:spcAft>
          <a:spcPct val="0"/>
        </a:spcAft>
        <a:defRPr sz="2400" b="1">
          <a:solidFill>
            <a:schemeClr val="tx2"/>
          </a:solidFill>
          <a:latin typeface="Verdana" pitchFamily="34" charset="0"/>
          <a:cs typeface="Arial" pitchFamily="34" charset="0"/>
        </a:defRPr>
      </a:lvl8pPr>
      <a:lvl9pPr marL="1828800" algn="l" rtl="0" eaLnBrk="0" fontAlgn="base" hangingPunct="0">
        <a:spcBef>
          <a:spcPct val="0"/>
        </a:spcBef>
        <a:spcAft>
          <a:spcPct val="0"/>
        </a:spcAft>
        <a:defRPr sz="2400" b="1">
          <a:solidFill>
            <a:schemeClr val="tx2"/>
          </a:solidFill>
          <a:latin typeface="Verdana" pitchFamily="34" charset="0"/>
          <a:cs typeface="Arial" pitchFamily="34" charset="0"/>
        </a:defRPr>
      </a:lvl9pPr>
    </p:titleStyle>
    <p:bodyStyle>
      <a:lvl1pPr marL="342900" indent="-342900" algn="l" rtl="0" eaLnBrk="0" fontAlgn="base" hangingPunct="0">
        <a:spcBef>
          <a:spcPct val="35000"/>
        </a:spcBef>
        <a:spcAft>
          <a:spcPct val="0"/>
        </a:spcAft>
        <a:buSzPct val="85000"/>
        <a:buChar char="•"/>
        <a:defRPr sz="2200">
          <a:solidFill>
            <a:schemeClr val="tx1"/>
          </a:solidFill>
          <a:latin typeface="+mn-lt"/>
          <a:ea typeface="+mn-ea"/>
          <a:cs typeface="+mn-cs"/>
        </a:defRPr>
      </a:lvl1pPr>
      <a:lvl2pPr marL="742950" indent="-285750" algn="l" rtl="0" eaLnBrk="0" fontAlgn="base" hangingPunct="0">
        <a:spcBef>
          <a:spcPct val="35000"/>
        </a:spcBef>
        <a:spcAft>
          <a:spcPct val="0"/>
        </a:spcAft>
        <a:buSzPct val="85000"/>
        <a:buChar char="•"/>
        <a:defRPr sz="2200">
          <a:solidFill>
            <a:schemeClr val="tx1"/>
          </a:solidFill>
          <a:latin typeface="+mn-lt"/>
          <a:cs typeface="+mn-cs"/>
        </a:defRPr>
      </a:lvl2pPr>
      <a:lvl3pPr marL="1143000" indent="-228600" algn="l" rtl="0" eaLnBrk="0" fontAlgn="base" hangingPunct="0">
        <a:spcBef>
          <a:spcPct val="35000"/>
        </a:spcBef>
        <a:spcAft>
          <a:spcPct val="0"/>
        </a:spcAft>
        <a:buSzPct val="85000"/>
        <a:buChar char="•"/>
        <a:defRPr sz="2200">
          <a:solidFill>
            <a:schemeClr val="tx1"/>
          </a:solidFill>
          <a:latin typeface="+mn-lt"/>
          <a:cs typeface="+mn-cs"/>
        </a:defRPr>
      </a:lvl3pPr>
      <a:lvl4pPr marL="1600200" indent="-228600" algn="l" rtl="0" eaLnBrk="0" fontAlgn="base" hangingPunct="0">
        <a:spcBef>
          <a:spcPct val="35000"/>
        </a:spcBef>
        <a:spcAft>
          <a:spcPct val="0"/>
        </a:spcAft>
        <a:buSzPct val="85000"/>
        <a:buChar char="•"/>
        <a:defRPr sz="2200">
          <a:solidFill>
            <a:schemeClr val="tx1"/>
          </a:solidFill>
          <a:latin typeface="+mn-lt"/>
          <a:cs typeface="+mn-cs"/>
        </a:defRPr>
      </a:lvl4pPr>
      <a:lvl5pPr marL="2057400" indent="-228600" algn="l" rtl="0" eaLnBrk="0" fontAlgn="base" hangingPunct="0">
        <a:spcBef>
          <a:spcPct val="35000"/>
        </a:spcBef>
        <a:spcAft>
          <a:spcPct val="0"/>
        </a:spcAft>
        <a:buSzPct val="85000"/>
        <a:buChar char="•"/>
        <a:defRPr sz="2200">
          <a:solidFill>
            <a:schemeClr val="tx1"/>
          </a:solidFill>
          <a:latin typeface="+mn-lt"/>
          <a:cs typeface="+mn-cs"/>
        </a:defRPr>
      </a:lvl5pPr>
      <a:lvl6pPr marL="2514600" indent="-228600" algn="l" rtl="0" eaLnBrk="0" fontAlgn="base" hangingPunct="0">
        <a:spcBef>
          <a:spcPct val="35000"/>
        </a:spcBef>
        <a:spcAft>
          <a:spcPct val="0"/>
        </a:spcAft>
        <a:buSzPct val="85000"/>
        <a:buChar char="•"/>
        <a:defRPr sz="2200">
          <a:solidFill>
            <a:schemeClr val="tx1"/>
          </a:solidFill>
          <a:latin typeface="+mn-lt"/>
          <a:cs typeface="+mn-cs"/>
        </a:defRPr>
      </a:lvl6pPr>
      <a:lvl7pPr marL="2971800" indent="-228600" algn="l" rtl="0" eaLnBrk="0" fontAlgn="base" hangingPunct="0">
        <a:spcBef>
          <a:spcPct val="35000"/>
        </a:spcBef>
        <a:spcAft>
          <a:spcPct val="0"/>
        </a:spcAft>
        <a:buSzPct val="85000"/>
        <a:buChar char="•"/>
        <a:defRPr sz="2200">
          <a:solidFill>
            <a:schemeClr val="tx1"/>
          </a:solidFill>
          <a:latin typeface="+mn-lt"/>
          <a:cs typeface="+mn-cs"/>
        </a:defRPr>
      </a:lvl7pPr>
      <a:lvl8pPr marL="3429000" indent="-228600" algn="l" rtl="0" eaLnBrk="0" fontAlgn="base" hangingPunct="0">
        <a:spcBef>
          <a:spcPct val="35000"/>
        </a:spcBef>
        <a:spcAft>
          <a:spcPct val="0"/>
        </a:spcAft>
        <a:buSzPct val="85000"/>
        <a:buChar char="•"/>
        <a:defRPr sz="2200">
          <a:solidFill>
            <a:schemeClr val="tx1"/>
          </a:solidFill>
          <a:latin typeface="+mn-lt"/>
          <a:cs typeface="+mn-cs"/>
        </a:defRPr>
      </a:lvl8pPr>
      <a:lvl9pPr marL="3886200" indent="-228600" algn="l" rtl="0" eaLnBrk="0" fontAlgn="base" hangingPunct="0">
        <a:spcBef>
          <a:spcPct val="35000"/>
        </a:spcBef>
        <a:spcAft>
          <a:spcPct val="0"/>
        </a:spcAft>
        <a:buSzPct val="85000"/>
        <a:buChar char="•"/>
        <a:defRPr sz="2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7"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a:ext uri="{91240B29-F687-4F45-9708-019B960494DF}">
              <a14:hiddenLine xmlns:a14="http://schemas.microsoft.com/office/drawing/2010/main" w="76200" algn="ctr">
                <a:solidFill>
                  <a:srgbClr val="000000"/>
                </a:solidFill>
                <a:round/>
                <a:headEnd/>
                <a:tailEnd type="triangle" w="med" len="med"/>
              </a14:hiddenLine>
            </a:ext>
          </a:extLst>
        </p:spPr>
        <p:txBody>
          <a:bodyPr/>
          <a:lstStyle/>
          <a:p>
            <a:pPr algn="ctr" eaLnBrk="1" hangingPunct="1">
              <a:spcBef>
                <a:spcPct val="0"/>
              </a:spcBef>
            </a:pPr>
            <a:endParaRPr lang="en-US" sz="1800">
              <a:solidFill>
                <a:srgbClr val="000000"/>
              </a:solidFill>
              <a:latin typeface="Arial" pitchFamily="34" charset="0"/>
              <a:cs typeface="Arial" pitchFamily="34" charset="0"/>
            </a:endParaRPr>
          </a:p>
        </p:txBody>
      </p:sp>
      <p:sp>
        <p:nvSpPr>
          <p:cNvPr id="9"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lgn="ctr" eaLnBrk="1" hangingPunct="1">
              <a:spcBef>
                <a:spcPct val="0"/>
              </a:spcBef>
              <a:defRPr/>
            </a:pPr>
            <a:endParaRPr lang="en-US" sz="1800">
              <a:solidFill>
                <a:srgbClr val="000000"/>
              </a:solidFill>
              <a:latin typeface="Arial" pitchFamily="34" charset="0"/>
              <a:ea typeface="+mn-ea"/>
              <a:cs typeface="Arial" pitchFamily="34" charset="0"/>
            </a:endParaRPr>
          </a:p>
        </p:txBody>
      </p:sp>
      <p:sp>
        <p:nvSpPr>
          <p:cNvPr id="6149"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spcBef>
                <a:spcPct val="0"/>
              </a:spcBef>
            </a:pPr>
            <a:fld id="{963A6739-084E-44FC-AF2D-D18525FFD848}" type="slidenum">
              <a:rPr lang="en-US" sz="1000" b="1">
                <a:solidFill>
                  <a:srgbClr val="000000"/>
                </a:solidFill>
                <a:cs typeface="Arial" pitchFamily="34" charset="0"/>
              </a:rPr>
              <a:pPr algn="ctr">
                <a:spcBef>
                  <a:spcPct val="0"/>
                </a:spcBef>
              </a:pPr>
              <a:t>‹#›</a:t>
            </a:fld>
            <a:endParaRPr lang="en-US" sz="1000" b="1">
              <a:solidFill>
                <a:srgbClr val="000000"/>
              </a:solidFill>
              <a:cs typeface="Arial" pitchFamily="34" charset="0"/>
            </a:endParaRPr>
          </a:p>
        </p:txBody>
      </p:sp>
      <p:sp>
        <p:nvSpPr>
          <p:cNvPr id="6150"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pic>
        <p:nvPicPr>
          <p:cNvPr id="6151" name="Picture 6" descr="ruler"/>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eaLnBrk="1" hangingPunct="1">
              <a:spcBef>
                <a:spcPct val="0"/>
              </a:spcBef>
              <a:defRPr/>
            </a:pPr>
            <a:endParaRPr lang="en-US" sz="1800">
              <a:solidFill>
                <a:srgbClr val="000000"/>
              </a:solidFill>
              <a:latin typeface="Arial" charset="0"/>
              <a:ea typeface="+mn-ea"/>
              <a:cs typeface="Arial" charset="0"/>
            </a:endParaRPr>
          </a:p>
        </p:txBody>
      </p:sp>
      <p:sp>
        <p:nvSpPr>
          <p:cNvPr id="6153" name="Rectangle 5"/>
          <p:cNvSpPr>
            <a:spLocks noChangeArrowheads="1"/>
          </p:cNvSpPr>
          <p:nvPr/>
        </p:nvSpPr>
        <p:spPr bwMode="auto">
          <a:xfrm rot="10800000">
            <a:off x="0" y="0"/>
            <a:ext cx="9144000" cy="769938"/>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sp>
        <p:nvSpPr>
          <p:cNvPr id="6154" name="Rectangle 5"/>
          <p:cNvSpPr>
            <a:spLocks noChangeArrowheads="1"/>
          </p:cNvSpPr>
          <p:nvPr/>
        </p:nvSpPr>
        <p:spPr bwMode="auto">
          <a:xfrm>
            <a:off x="0" y="776288"/>
            <a:ext cx="9144000" cy="5340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pic>
        <p:nvPicPr>
          <p:cNvPr id="6155" name="Picture 6" descr="ruler"/>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6" name="Rectangle 3"/>
          <p:cNvSpPr>
            <a:spLocks noGrp="1" noChangeArrowheads="1"/>
          </p:cNvSpPr>
          <p:nvPr>
            <p:ph type="body" idx="1"/>
          </p:nvPr>
        </p:nvSpPr>
        <p:spPr bwMode="auto">
          <a:xfrm>
            <a:off x="685800" y="1398588"/>
            <a:ext cx="7772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7" name="Rectangle 2"/>
          <p:cNvSpPr>
            <a:spLocks noGrp="1" noChangeArrowheads="1"/>
          </p:cNvSpPr>
          <p:nvPr>
            <p:ph type="title"/>
          </p:nvPr>
        </p:nvSpPr>
        <p:spPr bwMode="auto">
          <a:xfrm>
            <a:off x="457200" y="12065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6159" name="Picture 15" descr="Voyager logo 2008 PPT siz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58125" y="5946775"/>
            <a:ext cx="110013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4"/>
          <p:cNvSpPr>
            <a:spLocks noGrp="1" noChangeArrowheads="1"/>
          </p:cNvSpPr>
          <p:nvPr>
            <p:ph type="ftr" sz="quarter" idx="3"/>
          </p:nvPr>
        </p:nvSpPr>
        <p:spPr>
          <a:xfrm>
            <a:off x="0" y="6623050"/>
            <a:ext cx="4225925" cy="234950"/>
          </a:xfrm>
          <a:prstGeom prst="rect">
            <a:avLst/>
          </a:prstGeom>
          <a:ln/>
        </p:spPr>
        <p:txBody>
          <a:bodyPr/>
          <a:lstStyle>
            <a:lvl1pPr>
              <a:defRPr sz="1000"/>
            </a:lvl1pPr>
          </a:lstStyle>
          <a:p>
            <a:pPr>
              <a:defRPr/>
            </a:pPr>
            <a:r>
              <a:rPr lang="en-US" smtClean="0"/>
              <a:t> Ex Libris (USA), Inc. 2014  - Proprietary and Confidential</a:t>
            </a:r>
            <a:endParaRPr lang="en-US" dirty="0"/>
          </a:p>
        </p:txBody>
      </p:sp>
    </p:spTree>
  </p:cSld>
  <p:clrMap bg1="lt1" tx1="dk1" bg2="lt2" tx2="dk2" accent1="accent1" accent2="accent2" accent3="accent3" accent4="accent4" accent5="accent5" accent6="accent6" hlink="hlink" folHlink="folHlink"/>
  <p:sldLayoutIdLst>
    <p:sldLayoutId id="2147484665" r:id="rId1"/>
    <p:sldLayoutId id="2147484666" r:id="rId2"/>
    <p:sldLayoutId id="2147484667" r:id="rId3"/>
    <p:sldLayoutId id="2147484668" r:id="rId4"/>
    <p:sldLayoutId id="2147484669" r:id="rId5"/>
    <p:sldLayoutId id="2147484670" r:id="rId6"/>
    <p:sldLayoutId id="2147484671" r:id="rId7"/>
    <p:sldLayoutId id="2147484672" r:id="rId8"/>
    <p:sldLayoutId id="2147484673" r:id="rId9"/>
    <p:sldLayoutId id="2147484674" r:id="rId10"/>
    <p:sldLayoutId id="2147484675" r:id="rId1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cs typeface="Arial" pitchFamily="34" charset="0"/>
        </a:defRPr>
      </a:lvl2pPr>
      <a:lvl3pPr algn="l" rtl="0" eaLnBrk="0" fontAlgn="base" hangingPunct="0">
        <a:spcBef>
          <a:spcPct val="0"/>
        </a:spcBef>
        <a:spcAft>
          <a:spcPct val="0"/>
        </a:spcAft>
        <a:defRPr sz="2400" b="1">
          <a:solidFill>
            <a:schemeClr val="tx2"/>
          </a:solidFill>
          <a:latin typeface="Verdana" pitchFamily="34" charset="0"/>
          <a:cs typeface="Arial" pitchFamily="34" charset="0"/>
        </a:defRPr>
      </a:lvl3pPr>
      <a:lvl4pPr algn="l" rtl="0" eaLnBrk="0" fontAlgn="base" hangingPunct="0">
        <a:spcBef>
          <a:spcPct val="0"/>
        </a:spcBef>
        <a:spcAft>
          <a:spcPct val="0"/>
        </a:spcAft>
        <a:defRPr sz="2400" b="1">
          <a:solidFill>
            <a:schemeClr val="tx2"/>
          </a:solidFill>
          <a:latin typeface="Verdana" pitchFamily="34" charset="0"/>
          <a:cs typeface="Arial" pitchFamily="34" charset="0"/>
        </a:defRPr>
      </a:lvl4pPr>
      <a:lvl5pPr algn="l" rtl="0" eaLnBrk="0" fontAlgn="base" hangingPunct="0">
        <a:spcBef>
          <a:spcPct val="0"/>
        </a:spcBef>
        <a:spcAft>
          <a:spcPct val="0"/>
        </a:spcAft>
        <a:defRPr sz="2400" b="1">
          <a:solidFill>
            <a:schemeClr val="tx2"/>
          </a:solidFill>
          <a:latin typeface="Verdana" pitchFamily="34" charset="0"/>
          <a:cs typeface="Arial" pitchFamily="34" charset="0"/>
        </a:defRPr>
      </a:lvl5pPr>
      <a:lvl6pPr marL="457200" algn="l" rtl="0" eaLnBrk="0" fontAlgn="base" hangingPunct="0">
        <a:spcBef>
          <a:spcPct val="0"/>
        </a:spcBef>
        <a:spcAft>
          <a:spcPct val="0"/>
        </a:spcAft>
        <a:defRPr sz="2400" b="1">
          <a:solidFill>
            <a:schemeClr val="tx2"/>
          </a:solidFill>
          <a:latin typeface="Verdana" pitchFamily="34" charset="0"/>
          <a:cs typeface="Arial" pitchFamily="34" charset="0"/>
        </a:defRPr>
      </a:lvl6pPr>
      <a:lvl7pPr marL="914400" algn="l" rtl="0" eaLnBrk="0" fontAlgn="base" hangingPunct="0">
        <a:spcBef>
          <a:spcPct val="0"/>
        </a:spcBef>
        <a:spcAft>
          <a:spcPct val="0"/>
        </a:spcAft>
        <a:defRPr sz="2400" b="1">
          <a:solidFill>
            <a:schemeClr val="tx2"/>
          </a:solidFill>
          <a:latin typeface="Verdana" pitchFamily="34" charset="0"/>
          <a:cs typeface="Arial" pitchFamily="34" charset="0"/>
        </a:defRPr>
      </a:lvl7pPr>
      <a:lvl8pPr marL="1371600" algn="l" rtl="0" eaLnBrk="0" fontAlgn="base" hangingPunct="0">
        <a:spcBef>
          <a:spcPct val="0"/>
        </a:spcBef>
        <a:spcAft>
          <a:spcPct val="0"/>
        </a:spcAft>
        <a:defRPr sz="2400" b="1">
          <a:solidFill>
            <a:schemeClr val="tx2"/>
          </a:solidFill>
          <a:latin typeface="Verdana" pitchFamily="34" charset="0"/>
          <a:cs typeface="Arial" pitchFamily="34" charset="0"/>
        </a:defRPr>
      </a:lvl8pPr>
      <a:lvl9pPr marL="1828800" algn="l" rtl="0" eaLnBrk="0" fontAlgn="base" hangingPunct="0">
        <a:spcBef>
          <a:spcPct val="0"/>
        </a:spcBef>
        <a:spcAft>
          <a:spcPct val="0"/>
        </a:spcAft>
        <a:defRPr sz="2400" b="1">
          <a:solidFill>
            <a:schemeClr val="tx2"/>
          </a:solidFill>
          <a:latin typeface="Verdana" pitchFamily="34" charset="0"/>
          <a:cs typeface="Arial" pitchFamily="34" charset="0"/>
        </a:defRPr>
      </a:lvl9pPr>
    </p:titleStyle>
    <p:bodyStyle>
      <a:lvl1pPr marL="342900" indent="-342900" algn="l" rtl="0" eaLnBrk="0" fontAlgn="base" hangingPunct="0">
        <a:spcBef>
          <a:spcPct val="35000"/>
        </a:spcBef>
        <a:spcAft>
          <a:spcPct val="0"/>
        </a:spcAft>
        <a:buSzPct val="85000"/>
        <a:buChar char="•"/>
        <a:defRPr sz="2200">
          <a:solidFill>
            <a:schemeClr val="tx1"/>
          </a:solidFill>
          <a:latin typeface="+mn-lt"/>
          <a:ea typeface="+mn-ea"/>
          <a:cs typeface="+mn-cs"/>
        </a:defRPr>
      </a:lvl1pPr>
      <a:lvl2pPr marL="742950" indent="-285750" algn="l" rtl="0" eaLnBrk="0" fontAlgn="base" hangingPunct="0">
        <a:spcBef>
          <a:spcPct val="35000"/>
        </a:spcBef>
        <a:spcAft>
          <a:spcPct val="0"/>
        </a:spcAft>
        <a:buSzPct val="85000"/>
        <a:buChar char="•"/>
        <a:defRPr sz="2200">
          <a:solidFill>
            <a:schemeClr val="tx1"/>
          </a:solidFill>
          <a:latin typeface="+mn-lt"/>
          <a:cs typeface="+mn-cs"/>
        </a:defRPr>
      </a:lvl2pPr>
      <a:lvl3pPr marL="1143000" indent="-228600" algn="l" rtl="0" eaLnBrk="0" fontAlgn="base" hangingPunct="0">
        <a:spcBef>
          <a:spcPct val="35000"/>
        </a:spcBef>
        <a:spcAft>
          <a:spcPct val="0"/>
        </a:spcAft>
        <a:buSzPct val="85000"/>
        <a:buChar char="•"/>
        <a:defRPr sz="2200">
          <a:solidFill>
            <a:schemeClr val="tx1"/>
          </a:solidFill>
          <a:latin typeface="+mn-lt"/>
          <a:cs typeface="+mn-cs"/>
        </a:defRPr>
      </a:lvl3pPr>
      <a:lvl4pPr marL="1600200" indent="-228600" algn="l" rtl="0" eaLnBrk="0" fontAlgn="base" hangingPunct="0">
        <a:spcBef>
          <a:spcPct val="35000"/>
        </a:spcBef>
        <a:spcAft>
          <a:spcPct val="0"/>
        </a:spcAft>
        <a:buSzPct val="85000"/>
        <a:buChar char="•"/>
        <a:defRPr sz="2200">
          <a:solidFill>
            <a:schemeClr val="tx1"/>
          </a:solidFill>
          <a:latin typeface="+mn-lt"/>
          <a:cs typeface="+mn-cs"/>
        </a:defRPr>
      </a:lvl4pPr>
      <a:lvl5pPr marL="2057400" indent="-228600" algn="l" rtl="0" eaLnBrk="0" fontAlgn="base" hangingPunct="0">
        <a:spcBef>
          <a:spcPct val="35000"/>
        </a:spcBef>
        <a:spcAft>
          <a:spcPct val="0"/>
        </a:spcAft>
        <a:buSzPct val="85000"/>
        <a:buChar char="•"/>
        <a:defRPr sz="2200">
          <a:solidFill>
            <a:schemeClr val="tx1"/>
          </a:solidFill>
          <a:latin typeface="+mn-lt"/>
          <a:cs typeface="+mn-cs"/>
        </a:defRPr>
      </a:lvl5pPr>
      <a:lvl6pPr marL="2514600" indent="-228600" algn="l" rtl="0" eaLnBrk="0" fontAlgn="base" hangingPunct="0">
        <a:spcBef>
          <a:spcPct val="35000"/>
        </a:spcBef>
        <a:spcAft>
          <a:spcPct val="0"/>
        </a:spcAft>
        <a:buSzPct val="85000"/>
        <a:buChar char="•"/>
        <a:defRPr sz="2200">
          <a:solidFill>
            <a:schemeClr val="tx1"/>
          </a:solidFill>
          <a:latin typeface="+mn-lt"/>
          <a:cs typeface="+mn-cs"/>
        </a:defRPr>
      </a:lvl6pPr>
      <a:lvl7pPr marL="2971800" indent="-228600" algn="l" rtl="0" eaLnBrk="0" fontAlgn="base" hangingPunct="0">
        <a:spcBef>
          <a:spcPct val="35000"/>
        </a:spcBef>
        <a:spcAft>
          <a:spcPct val="0"/>
        </a:spcAft>
        <a:buSzPct val="85000"/>
        <a:buChar char="•"/>
        <a:defRPr sz="2200">
          <a:solidFill>
            <a:schemeClr val="tx1"/>
          </a:solidFill>
          <a:latin typeface="+mn-lt"/>
          <a:cs typeface="+mn-cs"/>
        </a:defRPr>
      </a:lvl7pPr>
      <a:lvl8pPr marL="3429000" indent="-228600" algn="l" rtl="0" eaLnBrk="0" fontAlgn="base" hangingPunct="0">
        <a:spcBef>
          <a:spcPct val="35000"/>
        </a:spcBef>
        <a:spcAft>
          <a:spcPct val="0"/>
        </a:spcAft>
        <a:buSzPct val="85000"/>
        <a:buChar char="•"/>
        <a:defRPr sz="2200">
          <a:solidFill>
            <a:schemeClr val="tx1"/>
          </a:solidFill>
          <a:latin typeface="+mn-lt"/>
          <a:cs typeface="+mn-cs"/>
        </a:defRPr>
      </a:lvl8pPr>
      <a:lvl9pPr marL="3886200" indent="-228600" algn="l" rtl="0" eaLnBrk="0" fontAlgn="base" hangingPunct="0">
        <a:spcBef>
          <a:spcPct val="35000"/>
        </a:spcBef>
        <a:spcAft>
          <a:spcPct val="0"/>
        </a:spcAft>
        <a:buSzPct val="85000"/>
        <a:buChar char="•"/>
        <a:defRPr sz="2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1"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spcBef>
                <a:spcPct val="0"/>
              </a:spcBef>
            </a:pPr>
            <a:endParaRPr lang="en-US" sz="1800">
              <a:solidFill>
                <a:srgbClr val="000000"/>
              </a:solidFill>
              <a:latin typeface="Arial" pitchFamily="34" charset="0"/>
              <a:cs typeface="Arial" pitchFamily="34" charset="0"/>
            </a:endParaRPr>
          </a:p>
        </p:txBody>
      </p:sp>
      <p:sp>
        <p:nvSpPr>
          <p:cNvPr id="7"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lgn="ctr" eaLnBrk="1" hangingPunct="1">
              <a:spcBef>
                <a:spcPct val="0"/>
              </a:spcBef>
              <a:defRPr/>
            </a:pPr>
            <a:endParaRPr lang="en-US" sz="1800">
              <a:solidFill>
                <a:srgbClr val="000000"/>
              </a:solidFill>
              <a:latin typeface="Arial" pitchFamily="34" charset="0"/>
              <a:ea typeface="+mn-ea"/>
              <a:cs typeface="Arial" pitchFamily="34" charset="0"/>
            </a:endParaRPr>
          </a:p>
        </p:txBody>
      </p:sp>
      <p:sp>
        <p:nvSpPr>
          <p:cNvPr id="7173"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spcBef>
                <a:spcPct val="0"/>
              </a:spcBef>
            </a:pPr>
            <a:fld id="{639C6C2E-D518-41BD-9800-54199385A3AC}" type="slidenum">
              <a:rPr lang="ar-SA" sz="1000" b="1">
                <a:solidFill>
                  <a:srgbClr val="000000"/>
                </a:solidFill>
              </a:rPr>
              <a:pPr algn="ctr">
                <a:spcBef>
                  <a:spcPct val="0"/>
                </a:spcBef>
              </a:pPr>
              <a:t>‹#›</a:t>
            </a:fld>
            <a:endParaRPr lang="en-US" sz="1000" b="1">
              <a:solidFill>
                <a:srgbClr val="000000"/>
              </a:solidFill>
            </a:endParaRPr>
          </a:p>
        </p:txBody>
      </p:sp>
      <p:sp>
        <p:nvSpPr>
          <p:cNvPr id="7174"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pic>
        <p:nvPicPr>
          <p:cNvPr id="7175" name="Picture 6" descr="ruler"/>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eaLnBrk="1" hangingPunct="1">
              <a:spcBef>
                <a:spcPct val="0"/>
              </a:spcBef>
              <a:defRPr/>
            </a:pPr>
            <a:endParaRPr lang="en-US" sz="1800">
              <a:solidFill>
                <a:srgbClr val="000000"/>
              </a:solidFill>
              <a:latin typeface="Arial" charset="0"/>
              <a:ea typeface="+mn-ea"/>
              <a:cs typeface="Arial" charset="0"/>
            </a:endParaRPr>
          </a:p>
        </p:txBody>
      </p:sp>
      <p:sp>
        <p:nvSpPr>
          <p:cNvPr id="7177" name="Rectangle 3"/>
          <p:cNvSpPr>
            <a:spLocks noGrp="1" noChangeArrowheads="1"/>
          </p:cNvSpPr>
          <p:nvPr>
            <p:ph type="body" idx="1"/>
          </p:nvPr>
        </p:nvSpPr>
        <p:spPr bwMode="auto">
          <a:xfrm>
            <a:off x="1370013" y="2568575"/>
            <a:ext cx="6399212"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7178" name="Rectangle 2"/>
          <p:cNvSpPr>
            <a:spLocks noGrp="1" noChangeArrowheads="1"/>
          </p:cNvSpPr>
          <p:nvPr>
            <p:ph type="title"/>
          </p:nvPr>
        </p:nvSpPr>
        <p:spPr bwMode="auto">
          <a:xfrm>
            <a:off x="684213" y="1690688"/>
            <a:ext cx="77692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7180" name="Picture 12" descr="Voyager logo 2008 PPT siz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58125" y="5946775"/>
            <a:ext cx="110013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4"/>
          <p:cNvSpPr>
            <a:spLocks noGrp="1" noChangeArrowheads="1"/>
          </p:cNvSpPr>
          <p:nvPr>
            <p:ph type="ftr" sz="quarter" idx="3"/>
          </p:nvPr>
        </p:nvSpPr>
        <p:spPr>
          <a:xfrm>
            <a:off x="0" y="6623050"/>
            <a:ext cx="4225925" cy="234950"/>
          </a:xfrm>
          <a:prstGeom prst="rect">
            <a:avLst/>
          </a:prstGeom>
          <a:ln/>
        </p:spPr>
        <p:txBody>
          <a:bodyPr/>
          <a:lstStyle>
            <a:lvl1pPr>
              <a:defRPr sz="1000"/>
            </a:lvl1pPr>
          </a:lstStyle>
          <a:p>
            <a:pPr>
              <a:defRPr/>
            </a:pPr>
            <a:r>
              <a:rPr lang="en-US" smtClean="0"/>
              <a:t> Ex Libris (USA), Inc. 2014  - Proprietary and Confidential</a:t>
            </a:r>
            <a:endParaRPr lang="en-US" dirty="0"/>
          </a:p>
        </p:txBody>
      </p:sp>
    </p:spTree>
  </p:cSld>
  <p:clrMap bg1="lt1" tx1="dk1" bg2="lt2" tx2="dk2" accent1="accent1" accent2="accent2" accent3="accent3" accent4="accent4" accent5="accent5" accent6="accent6" hlink="hlink" folHlink="folHlink"/>
  <p:sldLayoutIdLst>
    <p:sldLayoutId id="2147484676" r:id="rId1"/>
    <p:sldLayoutId id="2147484677" r:id="rId2"/>
    <p:sldLayoutId id="2147484678" r:id="rId3"/>
    <p:sldLayoutId id="2147484679" r:id="rId4"/>
    <p:sldLayoutId id="2147484680" r:id="rId5"/>
    <p:sldLayoutId id="2147484681" r:id="rId6"/>
    <p:sldLayoutId id="2147484682" r:id="rId7"/>
    <p:sldLayoutId id="2147484683" r:id="rId8"/>
    <p:sldLayoutId id="2147484684" r:id="rId9"/>
    <p:sldLayoutId id="2147484685" r:id="rId10"/>
    <p:sldLayoutId id="2147484686" r:id="rId11"/>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pitchFamily="34" charset="0"/>
        </a:defRPr>
      </a:lvl2pPr>
      <a:lvl3pPr algn="ctr" rtl="0" eaLnBrk="0" fontAlgn="base" hangingPunct="0">
        <a:spcBef>
          <a:spcPct val="0"/>
        </a:spcBef>
        <a:spcAft>
          <a:spcPct val="0"/>
        </a:spcAft>
        <a:defRPr sz="2400" b="1">
          <a:solidFill>
            <a:schemeClr val="tx2"/>
          </a:solidFill>
          <a:latin typeface="Arial" pitchFamily="34" charset="0"/>
        </a:defRPr>
      </a:lvl3pPr>
      <a:lvl4pPr algn="ctr" rtl="0" eaLnBrk="0" fontAlgn="base" hangingPunct="0">
        <a:spcBef>
          <a:spcPct val="0"/>
        </a:spcBef>
        <a:spcAft>
          <a:spcPct val="0"/>
        </a:spcAft>
        <a:defRPr sz="2400" b="1">
          <a:solidFill>
            <a:schemeClr val="tx2"/>
          </a:solidFill>
          <a:latin typeface="Arial" pitchFamily="34" charset="0"/>
        </a:defRPr>
      </a:lvl4pPr>
      <a:lvl5pPr algn="ctr" rtl="0" eaLnBrk="0" fontAlgn="base" hangingPunct="0">
        <a:spcBef>
          <a:spcPct val="0"/>
        </a:spcBef>
        <a:spcAft>
          <a:spcPct val="0"/>
        </a:spcAft>
        <a:defRPr sz="2400" b="1">
          <a:solidFill>
            <a:schemeClr val="tx2"/>
          </a:solidFill>
          <a:latin typeface="Arial" pitchFamily="34" charset="0"/>
        </a:defRPr>
      </a:lvl5pPr>
      <a:lvl6pPr marL="457200" algn="ctr" rtl="0" eaLnBrk="0" fontAlgn="base" hangingPunct="0">
        <a:spcBef>
          <a:spcPct val="0"/>
        </a:spcBef>
        <a:spcAft>
          <a:spcPct val="0"/>
        </a:spcAft>
        <a:defRPr sz="2400" b="1">
          <a:solidFill>
            <a:schemeClr val="tx2"/>
          </a:solidFill>
          <a:latin typeface="Arial" pitchFamily="34" charset="0"/>
        </a:defRPr>
      </a:lvl6pPr>
      <a:lvl7pPr marL="914400" algn="ctr" rtl="0" eaLnBrk="0" fontAlgn="base" hangingPunct="0">
        <a:spcBef>
          <a:spcPct val="0"/>
        </a:spcBef>
        <a:spcAft>
          <a:spcPct val="0"/>
        </a:spcAft>
        <a:defRPr sz="2400" b="1">
          <a:solidFill>
            <a:schemeClr val="tx2"/>
          </a:solidFill>
          <a:latin typeface="Arial" pitchFamily="34" charset="0"/>
        </a:defRPr>
      </a:lvl7pPr>
      <a:lvl8pPr marL="1371600" algn="ctr" rtl="0" eaLnBrk="0" fontAlgn="base" hangingPunct="0">
        <a:spcBef>
          <a:spcPct val="0"/>
        </a:spcBef>
        <a:spcAft>
          <a:spcPct val="0"/>
        </a:spcAft>
        <a:defRPr sz="2400" b="1">
          <a:solidFill>
            <a:schemeClr val="tx2"/>
          </a:solidFill>
          <a:latin typeface="Arial" pitchFamily="34" charset="0"/>
        </a:defRPr>
      </a:lvl8pPr>
      <a:lvl9pPr marL="1828800" algn="ctr" rtl="0" eaLnBrk="0" fontAlgn="base" hangingPunct="0">
        <a:spcBef>
          <a:spcPct val="0"/>
        </a:spcBef>
        <a:spcAft>
          <a:spcPct val="0"/>
        </a:spcAft>
        <a:defRPr sz="2400" b="1">
          <a:solidFill>
            <a:schemeClr val="tx2"/>
          </a:solidFill>
          <a:latin typeface="Arial" pitchFamily="34" charset="0"/>
        </a:defRPr>
      </a:lvl9pPr>
    </p:titleStyle>
    <p:bodyStyle>
      <a:lvl1pPr marL="342900" indent="-342900" algn="ctr" rtl="0" eaLnBrk="0" fontAlgn="base" hangingPunct="0">
        <a:spcBef>
          <a:spcPct val="35000"/>
        </a:spcBef>
        <a:spcAft>
          <a:spcPct val="0"/>
        </a:spcAft>
        <a:buSzPct val="85000"/>
        <a:defRPr sz="2200">
          <a:solidFill>
            <a:srgbClr val="595959"/>
          </a:solidFill>
          <a:latin typeface="+mn-lt"/>
          <a:ea typeface="+mn-ea"/>
          <a:cs typeface="+mn-cs"/>
        </a:defRPr>
      </a:lvl1pPr>
      <a:lvl2pPr marL="742950" indent="-285750" algn="l" rtl="0" eaLnBrk="0" fontAlgn="base" hangingPunct="0">
        <a:spcBef>
          <a:spcPct val="35000"/>
        </a:spcBef>
        <a:spcAft>
          <a:spcPct val="0"/>
        </a:spcAft>
        <a:buSzPct val="85000"/>
        <a:defRPr sz="2200">
          <a:solidFill>
            <a:schemeClr val="tx1"/>
          </a:solidFill>
          <a:latin typeface="+mn-lt"/>
        </a:defRPr>
      </a:lvl2pPr>
      <a:lvl3pPr marL="1143000" indent="-228600" algn="l" rtl="0" eaLnBrk="0" fontAlgn="base" hangingPunct="0">
        <a:spcBef>
          <a:spcPct val="35000"/>
        </a:spcBef>
        <a:spcAft>
          <a:spcPct val="0"/>
        </a:spcAft>
        <a:buSzPct val="85000"/>
        <a:defRPr sz="2200">
          <a:solidFill>
            <a:schemeClr val="tx1"/>
          </a:solidFill>
          <a:latin typeface="+mn-lt"/>
        </a:defRPr>
      </a:lvl3pPr>
      <a:lvl4pPr marL="1600200" indent="-228600" algn="l" rtl="0" eaLnBrk="0" fontAlgn="base" hangingPunct="0">
        <a:spcBef>
          <a:spcPct val="35000"/>
        </a:spcBef>
        <a:spcAft>
          <a:spcPct val="0"/>
        </a:spcAft>
        <a:buSzPct val="85000"/>
        <a:defRPr sz="2200">
          <a:solidFill>
            <a:schemeClr val="tx1"/>
          </a:solidFill>
          <a:latin typeface="+mn-lt"/>
        </a:defRPr>
      </a:lvl4pPr>
      <a:lvl5pPr marL="2057400" indent="-228600" algn="l" rtl="0" eaLnBrk="0" fontAlgn="base" hangingPunct="0">
        <a:spcBef>
          <a:spcPct val="35000"/>
        </a:spcBef>
        <a:spcAft>
          <a:spcPct val="0"/>
        </a:spcAft>
        <a:buSzPct val="85000"/>
        <a:defRPr sz="2200">
          <a:solidFill>
            <a:schemeClr val="tx1"/>
          </a:solidFill>
          <a:latin typeface="+mn-lt"/>
        </a:defRPr>
      </a:lvl5pPr>
      <a:lvl6pPr marL="2514600" indent="-228600" algn="l" rtl="0" eaLnBrk="0" fontAlgn="base" hangingPunct="0">
        <a:spcBef>
          <a:spcPct val="35000"/>
        </a:spcBef>
        <a:spcAft>
          <a:spcPct val="0"/>
        </a:spcAft>
        <a:buSzPct val="85000"/>
        <a:defRPr sz="2200">
          <a:solidFill>
            <a:schemeClr val="tx1"/>
          </a:solidFill>
          <a:latin typeface="+mn-lt"/>
        </a:defRPr>
      </a:lvl6pPr>
      <a:lvl7pPr marL="2971800" indent="-228600" algn="l" rtl="0" eaLnBrk="0" fontAlgn="base" hangingPunct="0">
        <a:spcBef>
          <a:spcPct val="35000"/>
        </a:spcBef>
        <a:spcAft>
          <a:spcPct val="0"/>
        </a:spcAft>
        <a:buSzPct val="85000"/>
        <a:defRPr sz="2200">
          <a:solidFill>
            <a:schemeClr val="tx1"/>
          </a:solidFill>
          <a:latin typeface="+mn-lt"/>
        </a:defRPr>
      </a:lvl7pPr>
      <a:lvl8pPr marL="3429000" indent="-228600" algn="l" rtl="0" eaLnBrk="0" fontAlgn="base" hangingPunct="0">
        <a:spcBef>
          <a:spcPct val="35000"/>
        </a:spcBef>
        <a:spcAft>
          <a:spcPct val="0"/>
        </a:spcAft>
        <a:buSzPct val="85000"/>
        <a:defRPr sz="2200">
          <a:solidFill>
            <a:schemeClr val="tx1"/>
          </a:solidFill>
          <a:latin typeface="+mn-lt"/>
        </a:defRPr>
      </a:lvl8pPr>
      <a:lvl9pPr marL="3886200" indent="-228600" algn="l" rtl="0" eaLnBrk="0" fontAlgn="base" hangingPunct="0">
        <a:spcBef>
          <a:spcPct val="35000"/>
        </a:spcBef>
        <a:spcAft>
          <a:spcPct val="0"/>
        </a:spcAft>
        <a:buSzPct val="85000"/>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מלבן 12"/>
          <p:cNvSpPr>
            <a:spLocks noChangeArrowheads="1"/>
          </p:cNvSpPr>
          <p:nvPr userDrawn="1"/>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sp>
        <p:nvSpPr>
          <p:cNvPr id="8195"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spcBef>
                <a:spcPct val="0"/>
              </a:spcBef>
            </a:pPr>
            <a:endParaRPr lang="en-US" sz="1800">
              <a:solidFill>
                <a:srgbClr val="000000"/>
              </a:solidFill>
              <a:latin typeface="Arial" pitchFamily="34" charset="0"/>
              <a:cs typeface="Arial" pitchFamily="34" charset="0"/>
            </a:endParaRPr>
          </a:p>
        </p:txBody>
      </p:sp>
      <p:sp>
        <p:nvSpPr>
          <p:cNvPr id="7"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lgn="ctr" eaLnBrk="1" hangingPunct="1">
              <a:spcBef>
                <a:spcPct val="0"/>
              </a:spcBef>
              <a:defRPr/>
            </a:pPr>
            <a:endParaRPr lang="en-US" sz="1800">
              <a:solidFill>
                <a:srgbClr val="000000"/>
              </a:solidFill>
              <a:latin typeface="Arial" pitchFamily="34" charset="0"/>
              <a:ea typeface="+mn-ea"/>
              <a:cs typeface="Arial" pitchFamily="34" charset="0"/>
            </a:endParaRPr>
          </a:p>
        </p:txBody>
      </p:sp>
      <p:sp>
        <p:nvSpPr>
          <p:cNvPr id="8197"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spcBef>
                <a:spcPct val="0"/>
              </a:spcBef>
            </a:pPr>
            <a:fld id="{B1C69FB8-68B3-47EB-9B57-8BADB2BE0C90}" type="slidenum">
              <a:rPr lang="ar-SA" sz="1000" b="1">
                <a:solidFill>
                  <a:srgbClr val="000000"/>
                </a:solidFill>
              </a:rPr>
              <a:pPr algn="ctr">
                <a:spcBef>
                  <a:spcPct val="0"/>
                </a:spcBef>
              </a:pPr>
              <a:t>‹#›</a:t>
            </a:fld>
            <a:endParaRPr lang="en-US" sz="1000" b="1">
              <a:solidFill>
                <a:srgbClr val="000000"/>
              </a:solidFill>
            </a:endParaRPr>
          </a:p>
        </p:txBody>
      </p:sp>
      <p:sp>
        <p:nvSpPr>
          <p:cNvPr id="8198"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pic>
        <p:nvPicPr>
          <p:cNvPr id="8199" name="Picture 6" descr="ruler"/>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eaLnBrk="1" hangingPunct="1">
              <a:spcBef>
                <a:spcPct val="0"/>
              </a:spcBef>
              <a:defRPr/>
            </a:pPr>
            <a:endParaRPr lang="en-US" sz="1800">
              <a:solidFill>
                <a:srgbClr val="000000"/>
              </a:solidFill>
              <a:latin typeface="Arial" charset="0"/>
              <a:ea typeface="+mn-ea"/>
              <a:cs typeface="Arial" charset="0"/>
            </a:endParaRPr>
          </a:p>
        </p:txBody>
      </p:sp>
      <p:sp>
        <p:nvSpPr>
          <p:cNvPr id="8201" name="Rectangle 5"/>
          <p:cNvSpPr>
            <a:spLocks noChangeArrowheads="1"/>
          </p:cNvSpPr>
          <p:nvPr/>
        </p:nvSpPr>
        <p:spPr bwMode="auto">
          <a:xfrm>
            <a:off x="0" y="776288"/>
            <a:ext cx="9144000" cy="5340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sp>
        <p:nvSpPr>
          <p:cNvPr id="8202" name="Rectangle 5"/>
          <p:cNvSpPr>
            <a:spLocks noChangeArrowheads="1"/>
          </p:cNvSpPr>
          <p:nvPr/>
        </p:nvSpPr>
        <p:spPr bwMode="auto">
          <a:xfrm rot="10800000">
            <a:off x="0" y="0"/>
            <a:ext cx="9144000" cy="769938"/>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pic>
        <p:nvPicPr>
          <p:cNvPr id="8203" name="Picture 6" descr="ruler"/>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4" name="מלבן 8"/>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sp>
        <p:nvSpPr>
          <p:cNvPr id="18" name="מלבן 9"/>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eaLnBrk="1" hangingPunct="1">
              <a:spcBef>
                <a:spcPct val="0"/>
              </a:spcBef>
              <a:defRPr/>
            </a:pPr>
            <a:endParaRPr lang="en-US" sz="1800">
              <a:solidFill>
                <a:srgbClr val="000000"/>
              </a:solidFill>
              <a:latin typeface="Arial" charset="0"/>
              <a:ea typeface="+mn-ea"/>
              <a:cs typeface="Arial" charset="0"/>
            </a:endParaRPr>
          </a:p>
        </p:txBody>
      </p:sp>
      <p:sp>
        <p:nvSpPr>
          <p:cNvPr id="8206"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spcBef>
                <a:spcPct val="0"/>
              </a:spcBef>
            </a:pPr>
            <a:fld id="{45580770-2B61-4301-999B-FE1F6ED13FA6}" type="slidenum">
              <a:rPr lang="ar-SA" sz="1000" b="1">
                <a:solidFill>
                  <a:srgbClr val="000000"/>
                </a:solidFill>
              </a:rPr>
              <a:pPr algn="ctr">
                <a:spcBef>
                  <a:spcPct val="0"/>
                </a:spcBef>
              </a:pPr>
              <a:t>‹#›</a:t>
            </a:fld>
            <a:endParaRPr lang="en-US" sz="1000" b="1">
              <a:solidFill>
                <a:srgbClr val="000000"/>
              </a:solidFill>
            </a:endParaRPr>
          </a:p>
        </p:txBody>
      </p:sp>
      <p:sp>
        <p:nvSpPr>
          <p:cNvPr id="8207" name="Rectangle 3"/>
          <p:cNvSpPr>
            <a:spLocks noGrp="1" noChangeArrowheads="1"/>
          </p:cNvSpPr>
          <p:nvPr>
            <p:ph type="body" idx="1"/>
          </p:nvPr>
        </p:nvSpPr>
        <p:spPr bwMode="auto">
          <a:xfrm>
            <a:off x="1370013" y="2568575"/>
            <a:ext cx="6399212"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8208" name="Rectangle 2"/>
          <p:cNvSpPr>
            <a:spLocks noGrp="1" noChangeArrowheads="1"/>
          </p:cNvSpPr>
          <p:nvPr>
            <p:ph type="title"/>
          </p:nvPr>
        </p:nvSpPr>
        <p:spPr bwMode="auto">
          <a:xfrm>
            <a:off x="684213" y="1690688"/>
            <a:ext cx="77692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8210" name="Picture 18" descr="Voyager logo 2008 PPT siz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58125" y="5946775"/>
            <a:ext cx="110013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4"/>
          <p:cNvSpPr>
            <a:spLocks noGrp="1" noChangeArrowheads="1"/>
          </p:cNvSpPr>
          <p:nvPr>
            <p:ph type="ftr" sz="quarter" idx="3"/>
          </p:nvPr>
        </p:nvSpPr>
        <p:spPr>
          <a:xfrm>
            <a:off x="0" y="6623050"/>
            <a:ext cx="4225925" cy="234950"/>
          </a:xfrm>
          <a:prstGeom prst="rect">
            <a:avLst/>
          </a:prstGeom>
          <a:ln/>
        </p:spPr>
        <p:txBody>
          <a:bodyPr/>
          <a:lstStyle>
            <a:lvl1pPr>
              <a:defRPr sz="1000"/>
            </a:lvl1pPr>
          </a:lstStyle>
          <a:p>
            <a:pPr>
              <a:defRPr/>
            </a:pPr>
            <a:r>
              <a:rPr lang="en-US" smtClean="0"/>
              <a:t> Ex Libris (USA), Inc. 2014  - Proprietary and Confidential</a:t>
            </a:r>
            <a:endParaRPr lang="en-US" dirty="0"/>
          </a:p>
        </p:txBody>
      </p:sp>
    </p:spTree>
  </p:cSld>
  <p:clrMap bg1="lt1" tx1="dk1" bg2="lt2" tx2="dk2" accent1="accent1" accent2="accent2" accent3="accent3" accent4="accent4" accent5="accent5" accent6="accent6" hlink="hlink" folHlink="folHlink"/>
  <p:sldLayoutIdLst>
    <p:sldLayoutId id="2147484687" r:id="rId1"/>
    <p:sldLayoutId id="2147484688" r:id="rId2"/>
    <p:sldLayoutId id="2147484689" r:id="rId3"/>
    <p:sldLayoutId id="2147484690" r:id="rId4"/>
    <p:sldLayoutId id="2147484691" r:id="rId5"/>
    <p:sldLayoutId id="2147484692" r:id="rId6"/>
    <p:sldLayoutId id="2147484693" r:id="rId7"/>
    <p:sldLayoutId id="2147484694" r:id="rId8"/>
    <p:sldLayoutId id="2147484695" r:id="rId9"/>
    <p:sldLayoutId id="2147484696" r:id="rId10"/>
    <p:sldLayoutId id="2147484697" r:id="rId11"/>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pitchFamily="34" charset="0"/>
        </a:defRPr>
      </a:lvl2pPr>
      <a:lvl3pPr algn="ctr" rtl="0" eaLnBrk="0" fontAlgn="base" hangingPunct="0">
        <a:spcBef>
          <a:spcPct val="0"/>
        </a:spcBef>
        <a:spcAft>
          <a:spcPct val="0"/>
        </a:spcAft>
        <a:defRPr sz="2400" b="1">
          <a:solidFill>
            <a:schemeClr val="tx2"/>
          </a:solidFill>
          <a:latin typeface="Arial" pitchFamily="34" charset="0"/>
        </a:defRPr>
      </a:lvl3pPr>
      <a:lvl4pPr algn="ctr" rtl="0" eaLnBrk="0" fontAlgn="base" hangingPunct="0">
        <a:spcBef>
          <a:spcPct val="0"/>
        </a:spcBef>
        <a:spcAft>
          <a:spcPct val="0"/>
        </a:spcAft>
        <a:defRPr sz="2400" b="1">
          <a:solidFill>
            <a:schemeClr val="tx2"/>
          </a:solidFill>
          <a:latin typeface="Arial" pitchFamily="34" charset="0"/>
        </a:defRPr>
      </a:lvl4pPr>
      <a:lvl5pPr algn="ctr" rtl="0" eaLnBrk="0" fontAlgn="base" hangingPunct="0">
        <a:spcBef>
          <a:spcPct val="0"/>
        </a:spcBef>
        <a:spcAft>
          <a:spcPct val="0"/>
        </a:spcAft>
        <a:defRPr sz="2400" b="1">
          <a:solidFill>
            <a:schemeClr val="tx2"/>
          </a:solidFill>
          <a:latin typeface="Arial" pitchFamily="34" charset="0"/>
        </a:defRPr>
      </a:lvl5pPr>
      <a:lvl6pPr marL="457200" algn="ctr" rtl="0" eaLnBrk="0" fontAlgn="base" hangingPunct="0">
        <a:spcBef>
          <a:spcPct val="0"/>
        </a:spcBef>
        <a:spcAft>
          <a:spcPct val="0"/>
        </a:spcAft>
        <a:defRPr sz="2400" b="1">
          <a:solidFill>
            <a:schemeClr val="tx2"/>
          </a:solidFill>
          <a:latin typeface="Arial" pitchFamily="34" charset="0"/>
        </a:defRPr>
      </a:lvl6pPr>
      <a:lvl7pPr marL="914400" algn="ctr" rtl="0" eaLnBrk="0" fontAlgn="base" hangingPunct="0">
        <a:spcBef>
          <a:spcPct val="0"/>
        </a:spcBef>
        <a:spcAft>
          <a:spcPct val="0"/>
        </a:spcAft>
        <a:defRPr sz="2400" b="1">
          <a:solidFill>
            <a:schemeClr val="tx2"/>
          </a:solidFill>
          <a:latin typeface="Arial" pitchFamily="34" charset="0"/>
        </a:defRPr>
      </a:lvl7pPr>
      <a:lvl8pPr marL="1371600" algn="ctr" rtl="0" eaLnBrk="0" fontAlgn="base" hangingPunct="0">
        <a:spcBef>
          <a:spcPct val="0"/>
        </a:spcBef>
        <a:spcAft>
          <a:spcPct val="0"/>
        </a:spcAft>
        <a:defRPr sz="2400" b="1">
          <a:solidFill>
            <a:schemeClr val="tx2"/>
          </a:solidFill>
          <a:latin typeface="Arial" pitchFamily="34" charset="0"/>
        </a:defRPr>
      </a:lvl8pPr>
      <a:lvl9pPr marL="1828800" algn="ctr" rtl="0" eaLnBrk="0" fontAlgn="base" hangingPunct="0">
        <a:spcBef>
          <a:spcPct val="0"/>
        </a:spcBef>
        <a:spcAft>
          <a:spcPct val="0"/>
        </a:spcAft>
        <a:defRPr sz="2400" b="1">
          <a:solidFill>
            <a:schemeClr val="tx2"/>
          </a:solidFill>
          <a:latin typeface="Arial" pitchFamily="34" charset="0"/>
        </a:defRPr>
      </a:lvl9pPr>
    </p:titleStyle>
    <p:bodyStyle>
      <a:lvl1pPr marL="342900" indent="-342900" algn="ctr" rtl="0" eaLnBrk="0" fontAlgn="base" hangingPunct="0">
        <a:spcBef>
          <a:spcPct val="35000"/>
        </a:spcBef>
        <a:spcAft>
          <a:spcPct val="0"/>
        </a:spcAft>
        <a:buSzPct val="85000"/>
        <a:defRPr sz="2200">
          <a:solidFill>
            <a:srgbClr val="595959"/>
          </a:solidFill>
          <a:latin typeface="+mn-lt"/>
          <a:ea typeface="+mn-ea"/>
          <a:cs typeface="+mn-cs"/>
        </a:defRPr>
      </a:lvl1pPr>
      <a:lvl2pPr marL="742950" indent="-285750" algn="l" rtl="0" eaLnBrk="0" fontAlgn="base" hangingPunct="0">
        <a:spcBef>
          <a:spcPct val="35000"/>
        </a:spcBef>
        <a:spcAft>
          <a:spcPct val="0"/>
        </a:spcAft>
        <a:buSzPct val="85000"/>
        <a:defRPr sz="2200">
          <a:solidFill>
            <a:schemeClr val="tx1"/>
          </a:solidFill>
          <a:latin typeface="+mn-lt"/>
        </a:defRPr>
      </a:lvl2pPr>
      <a:lvl3pPr marL="1143000" indent="-228600" algn="l" rtl="0" eaLnBrk="0" fontAlgn="base" hangingPunct="0">
        <a:spcBef>
          <a:spcPct val="35000"/>
        </a:spcBef>
        <a:spcAft>
          <a:spcPct val="0"/>
        </a:spcAft>
        <a:buSzPct val="85000"/>
        <a:defRPr sz="2200">
          <a:solidFill>
            <a:schemeClr val="tx1"/>
          </a:solidFill>
          <a:latin typeface="+mn-lt"/>
        </a:defRPr>
      </a:lvl3pPr>
      <a:lvl4pPr marL="1600200" indent="-228600" algn="l" rtl="0" eaLnBrk="0" fontAlgn="base" hangingPunct="0">
        <a:spcBef>
          <a:spcPct val="35000"/>
        </a:spcBef>
        <a:spcAft>
          <a:spcPct val="0"/>
        </a:spcAft>
        <a:buSzPct val="85000"/>
        <a:defRPr sz="2200">
          <a:solidFill>
            <a:schemeClr val="tx1"/>
          </a:solidFill>
          <a:latin typeface="+mn-lt"/>
        </a:defRPr>
      </a:lvl4pPr>
      <a:lvl5pPr marL="2057400" indent="-228600" algn="l" rtl="0" eaLnBrk="0" fontAlgn="base" hangingPunct="0">
        <a:spcBef>
          <a:spcPct val="35000"/>
        </a:spcBef>
        <a:spcAft>
          <a:spcPct val="0"/>
        </a:spcAft>
        <a:buSzPct val="85000"/>
        <a:defRPr sz="2200">
          <a:solidFill>
            <a:schemeClr val="tx1"/>
          </a:solidFill>
          <a:latin typeface="+mn-lt"/>
        </a:defRPr>
      </a:lvl5pPr>
      <a:lvl6pPr marL="2514600" indent="-228600" algn="l" rtl="0" eaLnBrk="0" fontAlgn="base" hangingPunct="0">
        <a:spcBef>
          <a:spcPct val="35000"/>
        </a:spcBef>
        <a:spcAft>
          <a:spcPct val="0"/>
        </a:spcAft>
        <a:buSzPct val="85000"/>
        <a:defRPr sz="2200">
          <a:solidFill>
            <a:schemeClr val="tx1"/>
          </a:solidFill>
          <a:latin typeface="+mn-lt"/>
        </a:defRPr>
      </a:lvl6pPr>
      <a:lvl7pPr marL="2971800" indent="-228600" algn="l" rtl="0" eaLnBrk="0" fontAlgn="base" hangingPunct="0">
        <a:spcBef>
          <a:spcPct val="35000"/>
        </a:spcBef>
        <a:spcAft>
          <a:spcPct val="0"/>
        </a:spcAft>
        <a:buSzPct val="85000"/>
        <a:defRPr sz="2200">
          <a:solidFill>
            <a:schemeClr val="tx1"/>
          </a:solidFill>
          <a:latin typeface="+mn-lt"/>
        </a:defRPr>
      </a:lvl7pPr>
      <a:lvl8pPr marL="3429000" indent="-228600" algn="l" rtl="0" eaLnBrk="0" fontAlgn="base" hangingPunct="0">
        <a:spcBef>
          <a:spcPct val="35000"/>
        </a:spcBef>
        <a:spcAft>
          <a:spcPct val="0"/>
        </a:spcAft>
        <a:buSzPct val="85000"/>
        <a:defRPr sz="2200">
          <a:solidFill>
            <a:schemeClr val="tx1"/>
          </a:solidFill>
          <a:latin typeface="+mn-lt"/>
        </a:defRPr>
      </a:lvl8pPr>
      <a:lvl9pPr marL="3886200" indent="-228600" algn="l" rtl="0" eaLnBrk="0" fontAlgn="base" hangingPunct="0">
        <a:spcBef>
          <a:spcPct val="35000"/>
        </a:spcBef>
        <a:spcAft>
          <a:spcPct val="0"/>
        </a:spcAft>
        <a:buSzPct val="85000"/>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bwMode="auto">
          <a:xfrm>
            <a:off x="1370013" y="2568575"/>
            <a:ext cx="6399212"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9219" name="Rectangle 2"/>
          <p:cNvSpPr>
            <a:spLocks noGrp="1" noChangeArrowheads="1"/>
          </p:cNvSpPr>
          <p:nvPr>
            <p:ph type="title"/>
          </p:nvPr>
        </p:nvSpPr>
        <p:spPr bwMode="auto">
          <a:xfrm>
            <a:off x="684213" y="1690688"/>
            <a:ext cx="77692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 name="Footer Placeholder 4"/>
          <p:cNvSpPr>
            <a:spLocks noGrp="1" noChangeArrowheads="1"/>
          </p:cNvSpPr>
          <p:nvPr>
            <p:ph type="ftr" sz="quarter" idx="3"/>
          </p:nvPr>
        </p:nvSpPr>
        <p:spPr>
          <a:xfrm>
            <a:off x="0" y="6623050"/>
            <a:ext cx="4225925" cy="234950"/>
          </a:xfrm>
          <a:prstGeom prst="rect">
            <a:avLst/>
          </a:prstGeom>
          <a:ln/>
        </p:spPr>
        <p:txBody>
          <a:bodyPr/>
          <a:lstStyle>
            <a:lvl1pPr>
              <a:defRPr sz="1000"/>
            </a:lvl1pPr>
          </a:lstStyle>
          <a:p>
            <a:pPr>
              <a:defRPr/>
            </a:pPr>
            <a:r>
              <a:rPr lang="en-US" smtClean="0"/>
              <a:t> Ex Libris (USA), Inc. 2014  - Proprietary and Confidential</a:t>
            </a:r>
            <a:endParaRPr lang="en-US" dirty="0"/>
          </a:p>
        </p:txBody>
      </p:sp>
    </p:spTree>
  </p:cSld>
  <p:clrMap bg1="lt1" tx1="dk1" bg2="lt2" tx2="dk2" accent1="accent1" accent2="accent2" accent3="accent3" accent4="accent4" accent5="accent5" accent6="accent6" hlink="hlink" folHlink="folHlink"/>
  <p:sldLayoutIdLst>
    <p:sldLayoutId id="2147484698" r:id="rId1"/>
    <p:sldLayoutId id="2147484699" r:id="rId2"/>
    <p:sldLayoutId id="2147484700" r:id="rId3"/>
    <p:sldLayoutId id="2147484701" r:id="rId4"/>
    <p:sldLayoutId id="2147484702" r:id="rId5"/>
    <p:sldLayoutId id="2147484703" r:id="rId6"/>
    <p:sldLayoutId id="2147484704" r:id="rId7"/>
    <p:sldLayoutId id="2147484705" r:id="rId8"/>
    <p:sldLayoutId id="2147484706" r:id="rId9"/>
    <p:sldLayoutId id="2147484707" r:id="rId10"/>
    <p:sldLayoutId id="2147484708" r:id="rId11"/>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pitchFamily="34" charset="0"/>
        </a:defRPr>
      </a:lvl2pPr>
      <a:lvl3pPr algn="ctr" rtl="0" eaLnBrk="0" fontAlgn="base" hangingPunct="0">
        <a:spcBef>
          <a:spcPct val="0"/>
        </a:spcBef>
        <a:spcAft>
          <a:spcPct val="0"/>
        </a:spcAft>
        <a:defRPr sz="2400" b="1">
          <a:solidFill>
            <a:schemeClr val="tx2"/>
          </a:solidFill>
          <a:latin typeface="Arial" pitchFamily="34" charset="0"/>
        </a:defRPr>
      </a:lvl3pPr>
      <a:lvl4pPr algn="ctr" rtl="0" eaLnBrk="0" fontAlgn="base" hangingPunct="0">
        <a:spcBef>
          <a:spcPct val="0"/>
        </a:spcBef>
        <a:spcAft>
          <a:spcPct val="0"/>
        </a:spcAft>
        <a:defRPr sz="2400" b="1">
          <a:solidFill>
            <a:schemeClr val="tx2"/>
          </a:solidFill>
          <a:latin typeface="Arial" pitchFamily="34" charset="0"/>
        </a:defRPr>
      </a:lvl4pPr>
      <a:lvl5pPr algn="ctr" rtl="0" eaLnBrk="0" fontAlgn="base" hangingPunct="0">
        <a:spcBef>
          <a:spcPct val="0"/>
        </a:spcBef>
        <a:spcAft>
          <a:spcPct val="0"/>
        </a:spcAft>
        <a:defRPr sz="2400" b="1">
          <a:solidFill>
            <a:schemeClr val="tx2"/>
          </a:solidFill>
          <a:latin typeface="Arial" pitchFamily="34" charset="0"/>
        </a:defRPr>
      </a:lvl5pPr>
      <a:lvl6pPr marL="457200" algn="ctr" rtl="0" eaLnBrk="0" fontAlgn="base" hangingPunct="0">
        <a:spcBef>
          <a:spcPct val="0"/>
        </a:spcBef>
        <a:spcAft>
          <a:spcPct val="0"/>
        </a:spcAft>
        <a:defRPr sz="2400" b="1">
          <a:solidFill>
            <a:schemeClr val="tx2"/>
          </a:solidFill>
          <a:latin typeface="Arial" pitchFamily="34" charset="0"/>
        </a:defRPr>
      </a:lvl6pPr>
      <a:lvl7pPr marL="914400" algn="ctr" rtl="0" eaLnBrk="0" fontAlgn="base" hangingPunct="0">
        <a:spcBef>
          <a:spcPct val="0"/>
        </a:spcBef>
        <a:spcAft>
          <a:spcPct val="0"/>
        </a:spcAft>
        <a:defRPr sz="2400" b="1">
          <a:solidFill>
            <a:schemeClr val="tx2"/>
          </a:solidFill>
          <a:latin typeface="Arial" pitchFamily="34" charset="0"/>
        </a:defRPr>
      </a:lvl7pPr>
      <a:lvl8pPr marL="1371600" algn="ctr" rtl="0" eaLnBrk="0" fontAlgn="base" hangingPunct="0">
        <a:spcBef>
          <a:spcPct val="0"/>
        </a:spcBef>
        <a:spcAft>
          <a:spcPct val="0"/>
        </a:spcAft>
        <a:defRPr sz="2400" b="1">
          <a:solidFill>
            <a:schemeClr val="tx2"/>
          </a:solidFill>
          <a:latin typeface="Arial" pitchFamily="34" charset="0"/>
        </a:defRPr>
      </a:lvl8pPr>
      <a:lvl9pPr marL="1828800" algn="ctr" rtl="0" eaLnBrk="0" fontAlgn="base" hangingPunct="0">
        <a:spcBef>
          <a:spcPct val="0"/>
        </a:spcBef>
        <a:spcAft>
          <a:spcPct val="0"/>
        </a:spcAft>
        <a:defRPr sz="2400" b="1">
          <a:solidFill>
            <a:schemeClr val="tx2"/>
          </a:solidFill>
          <a:latin typeface="Arial" pitchFamily="34" charset="0"/>
        </a:defRPr>
      </a:lvl9pPr>
    </p:titleStyle>
    <p:bodyStyle>
      <a:lvl1pPr marL="342900" indent="-342900" algn="ctr" rtl="0" eaLnBrk="0" fontAlgn="base" hangingPunct="0">
        <a:spcBef>
          <a:spcPct val="35000"/>
        </a:spcBef>
        <a:spcAft>
          <a:spcPct val="0"/>
        </a:spcAft>
        <a:buSzPct val="85000"/>
        <a:defRPr sz="2200">
          <a:solidFill>
            <a:srgbClr val="595959"/>
          </a:solidFill>
          <a:latin typeface="+mn-lt"/>
          <a:ea typeface="+mn-ea"/>
          <a:cs typeface="+mn-cs"/>
        </a:defRPr>
      </a:lvl1pPr>
      <a:lvl2pPr marL="742950" indent="-285750" algn="l" rtl="0" eaLnBrk="0" fontAlgn="base" hangingPunct="0">
        <a:spcBef>
          <a:spcPct val="35000"/>
        </a:spcBef>
        <a:spcAft>
          <a:spcPct val="0"/>
        </a:spcAft>
        <a:buSzPct val="85000"/>
        <a:defRPr sz="2200">
          <a:solidFill>
            <a:schemeClr val="tx1"/>
          </a:solidFill>
          <a:latin typeface="+mn-lt"/>
        </a:defRPr>
      </a:lvl2pPr>
      <a:lvl3pPr marL="1143000" indent="-228600" algn="l" rtl="0" eaLnBrk="0" fontAlgn="base" hangingPunct="0">
        <a:spcBef>
          <a:spcPct val="35000"/>
        </a:spcBef>
        <a:spcAft>
          <a:spcPct val="0"/>
        </a:spcAft>
        <a:buSzPct val="85000"/>
        <a:defRPr sz="2200">
          <a:solidFill>
            <a:schemeClr val="tx1"/>
          </a:solidFill>
          <a:latin typeface="+mn-lt"/>
        </a:defRPr>
      </a:lvl3pPr>
      <a:lvl4pPr marL="1600200" indent="-228600" algn="l" rtl="0" eaLnBrk="0" fontAlgn="base" hangingPunct="0">
        <a:spcBef>
          <a:spcPct val="35000"/>
        </a:spcBef>
        <a:spcAft>
          <a:spcPct val="0"/>
        </a:spcAft>
        <a:buSzPct val="85000"/>
        <a:defRPr sz="2200">
          <a:solidFill>
            <a:schemeClr val="tx1"/>
          </a:solidFill>
          <a:latin typeface="+mn-lt"/>
        </a:defRPr>
      </a:lvl4pPr>
      <a:lvl5pPr marL="2057400" indent="-228600" algn="l" rtl="0" eaLnBrk="0" fontAlgn="base" hangingPunct="0">
        <a:spcBef>
          <a:spcPct val="35000"/>
        </a:spcBef>
        <a:spcAft>
          <a:spcPct val="0"/>
        </a:spcAft>
        <a:buSzPct val="85000"/>
        <a:defRPr sz="2200">
          <a:solidFill>
            <a:schemeClr val="tx1"/>
          </a:solidFill>
          <a:latin typeface="+mn-lt"/>
        </a:defRPr>
      </a:lvl5pPr>
      <a:lvl6pPr marL="2514600" indent="-228600" algn="l" rtl="0" eaLnBrk="0" fontAlgn="base" hangingPunct="0">
        <a:spcBef>
          <a:spcPct val="35000"/>
        </a:spcBef>
        <a:spcAft>
          <a:spcPct val="0"/>
        </a:spcAft>
        <a:buSzPct val="85000"/>
        <a:defRPr sz="2200">
          <a:solidFill>
            <a:schemeClr val="tx1"/>
          </a:solidFill>
          <a:latin typeface="+mn-lt"/>
        </a:defRPr>
      </a:lvl6pPr>
      <a:lvl7pPr marL="2971800" indent="-228600" algn="l" rtl="0" eaLnBrk="0" fontAlgn="base" hangingPunct="0">
        <a:spcBef>
          <a:spcPct val="35000"/>
        </a:spcBef>
        <a:spcAft>
          <a:spcPct val="0"/>
        </a:spcAft>
        <a:buSzPct val="85000"/>
        <a:defRPr sz="2200">
          <a:solidFill>
            <a:schemeClr val="tx1"/>
          </a:solidFill>
          <a:latin typeface="+mn-lt"/>
        </a:defRPr>
      </a:lvl7pPr>
      <a:lvl8pPr marL="3429000" indent="-228600" algn="l" rtl="0" eaLnBrk="0" fontAlgn="base" hangingPunct="0">
        <a:spcBef>
          <a:spcPct val="35000"/>
        </a:spcBef>
        <a:spcAft>
          <a:spcPct val="0"/>
        </a:spcAft>
        <a:buSzPct val="85000"/>
        <a:defRPr sz="2200">
          <a:solidFill>
            <a:schemeClr val="tx1"/>
          </a:solidFill>
          <a:latin typeface="+mn-lt"/>
        </a:defRPr>
      </a:lvl8pPr>
      <a:lvl9pPr marL="3886200" indent="-228600" algn="l" rtl="0" eaLnBrk="0" fontAlgn="base" hangingPunct="0">
        <a:spcBef>
          <a:spcPct val="35000"/>
        </a:spcBef>
        <a:spcAft>
          <a:spcPct val="0"/>
        </a:spcAft>
        <a:buSzPct val="85000"/>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46.xml"/><Relationship Id="rId5" Type="http://schemas.openxmlformats.org/officeDocument/2006/relationships/image" Target="../media/image25.jpe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46.xml"/><Relationship Id="rId5" Type="http://schemas.openxmlformats.org/officeDocument/2006/relationships/image" Target="../media/image30.pn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hyperlink" Target="http://10.100.3.87:58814/vxws/patron/190/circulationActions/requests?institution=1@LOCAL&amp;patron_homedb=1@QA20012DB20020613131313" TargetMode="External"/><Relationship Id="rId2" Type="http://schemas.openxmlformats.org/officeDocument/2006/relationships/notesSlide" Target="../notesSlides/notesSlide9.xml"/><Relationship Id="rId1" Type="http://schemas.openxmlformats.org/officeDocument/2006/relationships/slideLayout" Target="../slideLayouts/slideLayout46.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9.jpeg"/><Relationship Id="rId7"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4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46.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46.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46.xml"/><Relationship Id="rId4" Type="http://schemas.openxmlformats.org/officeDocument/2006/relationships/image" Target="../media/image25.jpe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46.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46.xml"/><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46.xml"/><Relationship Id="rId5" Type="http://schemas.openxmlformats.org/officeDocument/2006/relationships/image" Target="../media/image28.pn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46.xm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subTitle" idx="1"/>
          </p:nvPr>
        </p:nvSpPr>
        <p:spPr/>
        <p:txBody>
          <a:bodyPr/>
          <a:lstStyle/>
          <a:p>
            <a:r>
              <a:rPr lang="en-US" sz="2400" dirty="0" smtClean="0"/>
              <a:t>Introduction to Voyager 9</a:t>
            </a:r>
          </a:p>
          <a:p>
            <a:endParaRPr lang="en-US" dirty="0"/>
          </a:p>
          <a:p>
            <a:r>
              <a:rPr lang="en-US" sz="2400" dirty="0" smtClean="0"/>
              <a:t>Primo OPAC</a:t>
            </a:r>
            <a:endParaRPr lang="en-US" sz="2400" dirty="0"/>
          </a:p>
          <a:p>
            <a:endParaRPr lang="en-US" dirty="0" smtClean="0"/>
          </a:p>
        </p:txBody>
      </p:sp>
    </p:spTree>
    <p:extLst>
      <p:ext uri="{BB962C8B-B14F-4D97-AF65-F5344CB8AC3E}">
        <p14:creationId xmlns:p14="http://schemas.microsoft.com/office/powerpoint/2010/main" val="21236637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2"/>
          <p:cNvSpPr>
            <a:spLocks noGrp="1" noChangeArrowheads="1"/>
          </p:cNvSpPr>
          <p:nvPr>
            <p:ph type="title"/>
          </p:nvPr>
        </p:nvSpPr>
        <p:spPr/>
        <p:txBody>
          <a:bodyPr/>
          <a:lstStyle/>
          <a:p>
            <a:pPr eaLnBrk="1" hangingPunct="1"/>
            <a:r>
              <a:rPr lang="en-US" sz="2400" dirty="0" smtClean="0"/>
              <a:t>Location Sort Order (xml output)</a:t>
            </a:r>
          </a:p>
        </p:txBody>
      </p:sp>
      <p:pic>
        <p:nvPicPr>
          <p:cNvPr id="645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736600"/>
            <a:ext cx="6398758"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12" descr="Voyager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375" y="319088"/>
            <a:ext cx="1724025"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descr="PrimoL"/>
          <p:cNvPicPr>
            <a:picLocks noChangeAspect="1" noChangeArrowheads="1"/>
          </p:cNvPicPr>
          <p:nvPr/>
        </p:nvPicPr>
        <p:blipFill>
          <a:blip r:embed="rId5" cstate="print">
            <a:extLst>
              <a:ext uri="{28A0092B-C50C-407E-A947-70E740481C1C}">
                <a14:useLocalDpi xmlns:a14="http://schemas.microsoft.com/office/drawing/2010/main" val="0"/>
              </a:ext>
            </a:extLst>
          </a:blip>
          <a:srcRect t="-3180"/>
          <a:stretch>
            <a:fillRect/>
          </a:stretch>
        </p:blipFill>
        <p:spPr bwMode="auto">
          <a:xfrm>
            <a:off x="7880350" y="273050"/>
            <a:ext cx="12192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14"/>
          <p:cNvSpPr>
            <a:spLocks noChangeArrowheads="1"/>
          </p:cNvSpPr>
          <p:nvPr/>
        </p:nvSpPr>
        <p:spPr bwMode="auto">
          <a:xfrm rot="10554090">
            <a:off x="6791325" y="681038"/>
            <a:ext cx="1735138" cy="38576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cubicBezTo>
                  <a:pt x="5399" y="10854"/>
                  <a:pt x="5400" y="10909"/>
                  <a:pt x="5402" y="10963"/>
                </a:cubicBezTo>
                <a:lnTo>
                  <a:pt x="4" y="11127"/>
                </a:lnTo>
                <a:cubicBezTo>
                  <a:pt x="1" y="11018"/>
                  <a:pt x="0" y="10909"/>
                  <a:pt x="0" y="10800"/>
                </a:cubicBez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gradFill rotWithShape="1">
            <a:gsLst>
              <a:gs pos="0">
                <a:srgbClr val="F47C30"/>
              </a:gs>
              <a:gs pos="100000">
                <a:srgbClr val="FFFFFF"/>
              </a:gs>
            </a:gsLst>
            <a:lin ang="540000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 name="AutoShape 15"/>
          <p:cNvSpPr>
            <a:spLocks noChangeArrowheads="1"/>
          </p:cNvSpPr>
          <p:nvPr/>
        </p:nvSpPr>
        <p:spPr bwMode="auto">
          <a:xfrm rot="-196740">
            <a:off x="6731000" y="79375"/>
            <a:ext cx="1814513" cy="377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cubicBezTo>
                  <a:pt x="5399" y="10854"/>
                  <a:pt x="5400" y="10909"/>
                  <a:pt x="5402" y="10963"/>
                </a:cubicBezTo>
                <a:lnTo>
                  <a:pt x="4" y="11127"/>
                </a:lnTo>
                <a:cubicBezTo>
                  <a:pt x="1" y="11018"/>
                  <a:pt x="0" y="10909"/>
                  <a:pt x="0" y="10800"/>
                </a:cubicBez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gradFill rotWithShape="1">
            <a:gsLst>
              <a:gs pos="0">
                <a:srgbClr val="7C4299"/>
              </a:gs>
              <a:gs pos="100000">
                <a:srgbClr val="FFFFFF"/>
              </a:gs>
            </a:gsLst>
            <a:lin ang="540000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167386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2"/>
          <p:cNvSpPr>
            <a:spLocks noGrp="1" noChangeArrowheads="1"/>
          </p:cNvSpPr>
          <p:nvPr>
            <p:ph type="title"/>
          </p:nvPr>
        </p:nvSpPr>
        <p:spPr/>
        <p:txBody>
          <a:bodyPr/>
          <a:lstStyle/>
          <a:p>
            <a:pPr eaLnBrk="1" hangingPunct="1"/>
            <a:r>
              <a:rPr lang="en-US" sz="2400" dirty="0" smtClean="0"/>
              <a:t>Location Sort Order (Primo)</a:t>
            </a:r>
          </a:p>
        </p:txBody>
      </p:sp>
      <p:pic>
        <p:nvPicPr>
          <p:cNvPr id="7" name="Picture 12" descr="Voyager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75" y="319088"/>
            <a:ext cx="1724025"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descr="PrimoL"/>
          <p:cNvPicPr>
            <a:picLocks noChangeAspect="1" noChangeArrowheads="1"/>
          </p:cNvPicPr>
          <p:nvPr/>
        </p:nvPicPr>
        <p:blipFill>
          <a:blip r:embed="rId4" cstate="print">
            <a:extLst>
              <a:ext uri="{28A0092B-C50C-407E-A947-70E740481C1C}">
                <a14:useLocalDpi xmlns:a14="http://schemas.microsoft.com/office/drawing/2010/main" val="0"/>
              </a:ext>
            </a:extLst>
          </a:blip>
          <a:srcRect t="-3180"/>
          <a:stretch>
            <a:fillRect/>
          </a:stretch>
        </p:blipFill>
        <p:spPr bwMode="auto">
          <a:xfrm>
            <a:off x="7880350" y="273050"/>
            <a:ext cx="12192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14"/>
          <p:cNvSpPr>
            <a:spLocks noChangeArrowheads="1"/>
          </p:cNvSpPr>
          <p:nvPr/>
        </p:nvSpPr>
        <p:spPr bwMode="auto">
          <a:xfrm rot="10554090">
            <a:off x="6791325" y="681038"/>
            <a:ext cx="1735138" cy="38576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cubicBezTo>
                  <a:pt x="5399" y="10854"/>
                  <a:pt x="5400" y="10909"/>
                  <a:pt x="5402" y="10963"/>
                </a:cubicBezTo>
                <a:lnTo>
                  <a:pt x="4" y="11127"/>
                </a:lnTo>
                <a:cubicBezTo>
                  <a:pt x="1" y="11018"/>
                  <a:pt x="0" y="10909"/>
                  <a:pt x="0" y="10800"/>
                </a:cubicBez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gradFill rotWithShape="1">
            <a:gsLst>
              <a:gs pos="0">
                <a:srgbClr val="F47C30"/>
              </a:gs>
              <a:gs pos="100000">
                <a:srgbClr val="FFFFFF"/>
              </a:gs>
            </a:gsLst>
            <a:lin ang="540000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 name="AutoShape 15"/>
          <p:cNvSpPr>
            <a:spLocks noChangeArrowheads="1"/>
          </p:cNvSpPr>
          <p:nvPr/>
        </p:nvSpPr>
        <p:spPr bwMode="auto">
          <a:xfrm rot="-196740">
            <a:off x="6731000" y="79375"/>
            <a:ext cx="1814513" cy="377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cubicBezTo>
                  <a:pt x="5399" y="10854"/>
                  <a:pt x="5400" y="10909"/>
                  <a:pt x="5402" y="10963"/>
                </a:cubicBezTo>
                <a:lnTo>
                  <a:pt x="4" y="11127"/>
                </a:lnTo>
                <a:cubicBezTo>
                  <a:pt x="1" y="11018"/>
                  <a:pt x="0" y="10909"/>
                  <a:pt x="0" y="10800"/>
                </a:cubicBez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gradFill rotWithShape="1">
            <a:gsLst>
              <a:gs pos="0">
                <a:srgbClr val="7C4299"/>
              </a:gs>
              <a:gs pos="100000">
                <a:srgbClr val="FFFFFF"/>
              </a:gs>
            </a:gsLst>
            <a:lin ang="540000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546" y="2286000"/>
            <a:ext cx="8101518"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99546" y="1128314"/>
            <a:ext cx="6380212" cy="1015663"/>
          </a:xfrm>
          <a:prstGeom prst="rect">
            <a:avLst/>
          </a:prstGeom>
          <a:noFill/>
        </p:spPr>
        <p:txBody>
          <a:bodyPr wrap="square" rtlCol="0">
            <a:spAutoFit/>
          </a:bodyPr>
          <a:lstStyle/>
          <a:p>
            <a:r>
              <a:rPr lang="en-US" sz="2000" dirty="0" smtClean="0"/>
              <a:t>Extract options allows control of Library location display order on the Locations tab in Primo (sample below)</a:t>
            </a:r>
            <a:endParaRPr lang="en-US" sz="2000" dirty="0"/>
          </a:p>
        </p:txBody>
      </p:sp>
    </p:spTree>
    <p:extLst>
      <p:ext uri="{BB962C8B-B14F-4D97-AF65-F5344CB8AC3E}">
        <p14:creationId xmlns:p14="http://schemas.microsoft.com/office/powerpoint/2010/main" val="2678525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2"/>
          <p:cNvSpPr>
            <a:spLocks noGrp="1" noChangeArrowheads="1"/>
          </p:cNvSpPr>
          <p:nvPr>
            <p:ph type="title"/>
          </p:nvPr>
        </p:nvSpPr>
        <p:spPr/>
        <p:txBody>
          <a:bodyPr/>
          <a:lstStyle/>
          <a:p>
            <a:pPr eaLnBrk="1" hangingPunct="1"/>
            <a:r>
              <a:rPr lang="en-US" sz="2400" dirty="0" smtClean="0"/>
              <a:t>ILL Requests in My Account</a:t>
            </a:r>
          </a:p>
        </p:txBody>
      </p:sp>
      <p:sp>
        <p:nvSpPr>
          <p:cNvPr id="62469" name="Rectangle 3"/>
          <p:cNvSpPr>
            <a:spLocks noGrp="1" noChangeArrowheads="1"/>
          </p:cNvSpPr>
          <p:nvPr>
            <p:ph type="body" idx="1"/>
          </p:nvPr>
        </p:nvSpPr>
        <p:spPr>
          <a:xfrm>
            <a:off x="609600" y="873920"/>
            <a:ext cx="7696200" cy="5001020"/>
          </a:xfrm>
        </p:spPr>
        <p:txBody>
          <a:bodyPr/>
          <a:lstStyle/>
          <a:p>
            <a:pPr marL="0" indent="0" eaLnBrk="1" hangingPunct="1"/>
            <a:r>
              <a:rPr lang="en-US" sz="1800" dirty="0" err="1" smtClean="0"/>
              <a:t>MyAccount</a:t>
            </a:r>
            <a:r>
              <a:rPr lang="en-US" sz="1800" dirty="0" smtClean="0"/>
              <a:t> display of ILL requests tracked through Voyager</a:t>
            </a:r>
            <a:endParaRPr lang="en-US" sz="1800" dirty="0" smtClean="0">
              <a:hlinkClick r:id="rId3"/>
            </a:endParaRPr>
          </a:p>
          <a:p>
            <a:pPr marL="0" indent="0" eaLnBrk="1" hangingPunct="1"/>
            <a:r>
              <a:rPr lang="en-US" sz="1800" dirty="0" smtClean="0">
                <a:hlinkClick r:id="rId3"/>
              </a:rPr>
              <a:t>http://server:port/vxws/patron/190/circulationActions/requests?institution=1@LOCAL&amp;patron_homedb=1@QA20012DB20020613131313</a:t>
            </a:r>
            <a:endParaRPr lang="en-US" sz="1800" dirty="0" smtClean="0"/>
          </a:p>
        </p:txBody>
      </p:sp>
      <p:pic>
        <p:nvPicPr>
          <p:cNvPr id="6247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656" y="2209800"/>
            <a:ext cx="7286625"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12" descr="Voyager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9375" y="319088"/>
            <a:ext cx="1724025"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descr="PrimoL"/>
          <p:cNvPicPr>
            <a:picLocks noChangeAspect="1" noChangeArrowheads="1"/>
          </p:cNvPicPr>
          <p:nvPr/>
        </p:nvPicPr>
        <p:blipFill>
          <a:blip r:embed="rId6" cstate="print">
            <a:extLst>
              <a:ext uri="{28A0092B-C50C-407E-A947-70E740481C1C}">
                <a14:useLocalDpi xmlns:a14="http://schemas.microsoft.com/office/drawing/2010/main" val="0"/>
              </a:ext>
            </a:extLst>
          </a:blip>
          <a:srcRect t="-3180"/>
          <a:stretch>
            <a:fillRect/>
          </a:stretch>
        </p:blipFill>
        <p:spPr bwMode="auto">
          <a:xfrm>
            <a:off x="7880350" y="273050"/>
            <a:ext cx="12192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14"/>
          <p:cNvSpPr>
            <a:spLocks noChangeArrowheads="1"/>
          </p:cNvSpPr>
          <p:nvPr/>
        </p:nvSpPr>
        <p:spPr bwMode="auto">
          <a:xfrm rot="10554090">
            <a:off x="6791325" y="681038"/>
            <a:ext cx="1735138" cy="38576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cubicBezTo>
                  <a:pt x="5399" y="10854"/>
                  <a:pt x="5400" y="10909"/>
                  <a:pt x="5402" y="10963"/>
                </a:cubicBezTo>
                <a:lnTo>
                  <a:pt x="4" y="11127"/>
                </a:lnTo>
                <a:cubicBezTo>
                  <a:pt x="1" y="11018"/>
                  <a:pt x="0" y="10909"/>
                  <a:pt x="0" y="10800"/>
                </a:cubicBez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gradFill rotWithShape="1">
            <a:gsLst>
              <a:gs pos="0">
                <a:srgbClr val="F47C30"/>
              </a:gs>
              <a:gs pos="100000">
                <a:srgbClr val="FFFFFF"/>
              </a:gs>
            </a:gsLst>
            <a:lin ang="540000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 name="AutoShape 15"/>
          <p:cNvSpPr>
            <a:spLocks noChangeArrowheads="1"/>
          </p:cNvSpPr>
          <p:nvPr/>
        </p:nvSpPr>
        <p:spPr bwMode="auto">
          <a:xfrm rot="-196740">
            <a:off x="6731000" y="79375"/>
            <a:ext cx="1814513" cy="377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cubicBezTo>
                  <a:pt x="5399" y="10854"/>
                  <a:pt x="5400" y="10909"/>
                  <a:pt x="5402" y="10963"/>
                </a:cubicBezTo>
                <a:lnTo>
                  <a:pt x="4" y="11127"/>
                </a:lnTo>
                <a:cubicBezTo>
                  <a:pt x="1" y="11018"/>
                  <a:pt x="0" y="10909"/>
                  <a:pt x="0" y="10800"/>
                </a:cubicBez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gradFill rotWithShape="1">
            <a:gsLst>
              <a:gs pos="0">
                <a:srgbClr val="7C4299"/>
              </a:gs>
              <a:gs pos="100000">
                <a:srgbClr val="FFFFFF"/>
              </a:gs>
            </a:gsLst>
            <a:lin ang="540000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3145617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ChangeArrowheads="1"/>
          </p:cNvSpPr>
          <p:nvPr>
            <p:ph type="title"/>
          </p:nvPr>
        </p:nvSpPr>
        <p:spPr/>
        <p:txBody>
          <a:bodyPr/>
          <a:lstStyle/>
          <a:p>
            <a:r>
              <a:rPr lang="en-US" dirty="0" smtClean="0"/>
              <a:t>Introduction </a:t>
            </a:r>
            <a:r>
              <a:rPr lang="en-US" smtClean="0"/>
              <a:t>to Voyager 9</a:t>
            </a:r>
            <a:endParaRPr lang="en-US" dirty="0" smtClean="0"/>
          </a:p>
        </p:txBody>
      </p:sp>
      <p:sp>
        <p:nvSpPr>
          <p:cNvPr id="65540" name="Rectangle 3"/>
          <p:cNvSpPr>
            <a:spLocks noGrp="1" noChangeArrowheads="1"/>
          </p:cNvSpPr>
          <p:nvPr>
            <p:ph type="body" idx="1"/>
          </p:nvPr>
        </p:nvSpPr>
        <p:spPr>
          <a:xfrm>
            <a:off x="1752600" y="3276600"/>
            <a:ext cx="5562600" cy="75406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45000"/>
              </a:spcBef>
              <a:buFontTx/>
              <a:buNone/>
            </a:pPr>
            <a:r>
              <a:rPr lang="en-US" sz="4000" dirty="0" smtClean="0"/>
              <a:t>Impacts to Primo</a:t>
            </a:r>
          </a:p>
        </p:txBody>
      </p:sp>
      <p:pic>
        <p:nvPicPr>
          <p:cNvPr id="65541" name="Picture 4" descr="g10_hi200_1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95400"/>
            <a:ext cx="1371600"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2" name="Picture 5" descr="av2_hi200_1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4165600"/>
            <a:ext cx="1371600"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3" name="Picture 6" descr="av4_hi200_1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4190999"/>
            <a:ext cx="1371600"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4" name="Picture 7" descr="av7_hi200_15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18000" y="4191000"/>
            <a:ext cx="1371600"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5" name="Picture 8" descr="av15_hi200_15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05300" y="1295400"/>
            <a:ext cx="1371600"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6" name="Picture 9" descr="voyager-squar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38400" y="1295400"/>
            <a:ext cx="13716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6564" name="Text Box 4"/>
          <p:cNvSpPr txBox="1">
            <a:spLocks noChangeArrowheads="1"/>
          </p:cNvSpPr>
          <p:nvPr/>
        </p:nvSpPr>
        <p:spPr bwMode="auto">
          <a:xfrm>
            <a:off x="2133600" y="2133600"/>
            <a:ext cx="5105400" cy="823913"/>
          </a:xfrm>
          <a:prstGeom prst="rect">
            <a:avLst/>
          </a:prstGeom>
          <a:noFill/>
          <a:ln>
            <a:noFill/>
          </a:ln>
          <a:effectLst/>
          <a:extLst>
            <a:ext uri="{909E8E84-426E-40DD-AFC4-6F175D3DCCD1}">
              <a14:hiddenFill xmlns:a14="http://schemas.microsoft.com/office/drawing/2010/main">
                <a:solidFill>
                  <a:srgbClr val="C7D5EB"/>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1400">
                <a:solidFill>
                  <a:schemeClr val="tx1"/>
                </a:solidFill>
                <a:latin typeface="Verdana" pitchFamily="34" charset="0"/>
                <a:ea typeface="MS PGothic"/>
                <a:cs typeface="MS PGothic"/>
              </a:defRPr>
            </a:lvl1pPr>
            <a:lvl2pPr marL="742950" indent="-285750">
              <a:defRPr sz="1400">
                <a:solidFill>
                  <a:schemeClr val="tx1"/>
                </a:solidFill>
                <a:latin typeface="Verdana" pitchFamily="34" charset="0"/>
                <a:ea typeface="MS PGothic"/>
                <a:cs typeface="MS PGothic"/>
              </a:defRPr>
            </a:lvl2pPr>
            <a:lvl3pPr marL="1143000" indent="-228600">
              <a:defRPr sz="1400">
                <a:solidFill>
                  <a:schemeClr val="tx1"/>
                </a:solidFill>
                <a:latin typeface="Verdana" pitchFamily="34" charset="0"/>
                <a:ea typeface="MS PGothic"/>
                <a:cs typeface="MS PGothic"/>
              </a:defRPr>
            </a:lvl3pPr>
            <a:lvl4pPr marL="1600200" indent="-228600">
              <a:defRPr sz="1400">
                <a:solidFill>
                  <a:schemeClr val="tx1"/>
                </a:solidFill>
                <a:latin typeface="Verdana" pitchFamily="34" charset="0"/>
                <a:ea typeface="MS PGothic"/>
                <a:cs typeface="MS PGothic"/>
              </a:defRPr>
            </a:lvl4pPr>
            <a:lvl5pPr marL="2057400" indent="-228600">
              <a:defRPr sz="1400">
                <a:solidFill>
                  <a:schemeClr val="tx1"/>
                </a:solidFill>
                <a:latin typeface="Verdana" pitchFamily="34" charset="0"/>
                <a:ea typeface="MS PGothic"/>
                <a:cs typeface="MS PGothic"/>
              </a:defRPr>
            </a:lvl5pPr>
            <a:lvl6pPr marL="2514600" indent="-228600" eaLnBrk="0" fontAlgn="base" hangingPunct="0">
              <a:spcBef>
                <a:spcPct val="50000"/>
              </a:spcBef>
              <a:spcAft>
                <a:spcPct val="0"/>
              </a:spcAft>
              <a:defRPr sz="1400">
                <a:solidFill>
                  <a:schemeClr val="tx1"/>
                </a:solidFill>
                <a:latin typeface="Verdana" pitchFamily="34" charset="0"/>
                <a:ea typeface="MS PGothic"/>
                <a:cs typeface="MS PGothic"/>
              </a:defRPr>
            </a:lvl6pPr>
            <a:lvl7pPr marL="2971800" indent="-228600" eaLnBrk="0" fontAlgn="base" hangingPunct="0">
              <a:spcBef>
                <a:spcPct val="50000"/>
              </a:spcBef>
              <a:spcAft>
                <a:spcPct val="0"/>
              </a:spcAft>
              <a:defRPr sz="1400">
                <a:solidFill>
                  <a:schemeClr val="tx1"/>
                </a:solidFill>
                <a:latin typeface="Verdana" pitchFamily="34" charset="0"/>
                <a:ea typeface="MS PGothic"/>
                <a:cs typeface="MS PGothic"/>
              </a:defRPr>
            </a:lvl7pPr>
            <a:lvl8pPr marL="3429000" indent="-228600" eaLnBrk="0" fontAlgn="base" hangingPunct="0">
              <a:spcBef>
                <a:spcPct val="50000"/>
              </a:spcBef>
              <a:spcAft>
                <a:spcPct val="0"/>
              </a:spcAft>
              <a:defRPr sz="1400">
                <a:solidFill>
                  <a:schemeClr val="tx1"/>
                </a:solidFill>
                <a:latin typeface="Verdana" pitchFamily="34" charset="0"/>
                <a:ea typeface="MS PGothic"/>
                <a:cs typeface="MS PGothic"/>
              </a:defRPr>
            </a:lvl8pPr>
            <a:lvl9pPr marL="3886200" indent="-228600" eaLnBrk="0" fontAlgn="base" hangingPunct="0">
              <a:spcBef>
                <a:spcPct val="50000"/>
              </a:spcBef>
              <a:spcAft>
                <a:spcPct val="0"/>
              </a:spcAft>
              <a:defRPr sz="1400">
                <a:solidFill>
                  <a:schemeClr val="tx1"/>
                </a:solidFill>
                <a:latin typeface="Verdana" pitchFamily="34" charset="0"/>
                <a:ea typeface="MS PGothic"/>
                <a:cs typeface="MS PGothic"/>
              </a:defRPr>
            </a:lvl9pPr>
          </a:lstStyle>
          <a:p>
            <a:pPr algn="ctr"/>
            <a:r>
              <a:rPr lang="en-US" sz="4800"/>
              <a:t>Thank You</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r>
              <a:rPr lang="en-US" smtClean="0"/>
              <a:t>Copyright Statement and Disclaimer </a:t>
            </a:r>
          </a:p>
        </p:txBody>
      </p:sp>
      <p:sp>
        <p:nvSpPr>
          <p:cNvPr id="15364" name="Rectangle 3"/>
          <p:cNvSpPr>
            <a:spLocks noChangeArrowheads="1"/>
          </p:cNvSpPr>
          <p:nvPr/>
        </p:nvSpPr>
        <p:spPr bwMode="auto">
          <a:xfrm>
            <a:off x="533400" y="1341438"/>
            <a:ext cx="7772400" cy="525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a:lnSpc>
                <a:spcPct val="105000"/>
              </a:lnSpc>
              <a:spcBef>
                <a:spcPct val="35000"/>
              </a:spcBef>
              <a:spcAft>
                <a:spcPct val="50000"/>
              </a:spcAft>
              <a:buSzPct val="85000"/>
            </a:pPr>
            <a:r>
              <a:rPr lang="en-US" altLang="ko-KR" sz="1100" dirty="0">
                <a:ea typeface="굴림" pitchFamily="34" charset="-127"/>
                <a:cs typeface="Arial" pitchFamily="34" charset="0"/>
              </a:rPr>
              <a:t>All of the information and material, including text, images, logos and product names, is either the property of, or used with permission by, Ex Libris (USA), Inc. The information may not be distributed, modified, displayed or reproduced –  in whole or in part –  without the prior written permission of Ex Libris (USA), Inc. </a:t>
            </a:r>
            <a:endParaRPr lang="en-US" altLang="ko-KR" sz="1100" b="1" dirty="0">
              <a:ea typeface="굴림" pitchFamily="34" charset="-127"/>
              <a:cs typeface="Arial" pitchFamily="34" charset="0"/>
            </a:endParaRPr>
          </a:p>
          <a:p>
            <a:pPr algn="just">
              <a:lnSpc>
                <a:spcPct val="105000"/>
              </a:lnSpc>
              <a:spcBef>
                <a:spcPct val="35000"/>
              </a:spcBef>
              <a:spcAft>
                <a:spcPct val="50000"/>
              </a:spcAft>
              <a:buSzPct val="85000"/>
            </a:pPr>
            <a:r>
              <a:rPr lang="en-US" altLang="ko-KR" sz="1100" b="1" dirty="0">
                <a:ea typeface="굴림" pitchFamily="34" charset="-127"/>
                <a:cs typeface="Arial" pitchFamily="34" charset="0"/>
              </a:rPr>
              <a:t>TRADEMARKS </a:t>
            </a:r>
            <a:r>
              <a:rPr lang="en-US" altLang="ko-KR" sz="1100" dirty="0">
                <a:ea typeface="굴림" pitchFamily="34" charset="-127"/>
                <a:cs typeface="Arial" pitchFamily="34" charset="0"/>
              </a:rPr>
              <a:t/>
            </a:r>
            <a:br>
              <a:rPr lang="en-US" altLang="ko-KR" sz="1100" dirty="0">
                <a:ea typeface="굴림" pitchFamily="34" charset="-127"/>
                <a:cs typeface="Arial" pitchFamily="34" charset="0"/>
              </a:rPr>
            </a:br>
            <a:r>
              <a:rPr lang="en-US" altLang="ko-KR" sz="1100" dirty="0">
                <a:ea typeface="굴림" pitchFamily="34" charset="-127"/>
                <a:cs typeface="Arial" pitchFamily="34" charset="0"/>
              </a:rPr>
              <a:t>Ex Libris, the Ex Libris logo, Aleph, SFX, </a:t>
            </a:r>
            <a:r>
              <a:rPr lang="en-US" altLang="ko-KR" sz="1100" dirty="0" err="1">
                <a:ea typeface="굴림" pitchFamily="34" charset="-127"/>
                <a:cs typeface="Arial" pitchFamily="34" charset="0"/>
              </a:rPr>
              <a:t>MarcIT</a:t>
            </a:r>
            <a:r>
              <a:rPr lang="en-US" altLang="ko-KR" sz="1100" dirty="0">
                <a:ea typeface="굴림" pitchFamily="34" charset="-127"/>
                <a:cs typeface="Arial" pitchFamily="34" charset="0"/>
              </a:rPr>
              <a:t>, MetaLib, DigiTool, Verde, Primo, Voyager, </a:t>
            </a:r>
            <a:r>
              <a:rPr lang="en-US" altLang="ko-KR" sz="1100" dirty="0" err="1">
                <a:ea typeface="굴림" pitchFamily="34" charset="-127"/>
                <a:cs typeface="Arial" pitchFamily="34" charset="0"/>
              </a:rPr>
              <a:t>MetaSearch</a:t>
            </a:r>
            <a:r>
              <a:rPr lang="en-US" altLang="ko-KR" sz="1100" dirty="0">
                <a:ea typeface="굴림" pitchFamily="34" charset="-127"/>
                <a:cs typeface="Arial" pitchFamily="34" charset="0"/>
              </a:rPr>
              <a:t>, </a:t>
            </a:r>
            <a:r>
              <a:rPr lang="en-US" altLang="ko-KR" sz="1100" dirty="0" err="1">
                <a:ea typeface="굴림" pitchFamily="34" charset="-127"/>
                <a:cs typeface="Arial" pitchFamily="34" charset="0"/>
              </a:rPr>
              <a:t>MetaIndex</a:t>
            </a:r>
            <a:r>
              <a:rPr lang="en-US" altLang="ko-KR" sz="1100" dirty="0">
                <a:ea typeface="굴림" pitchFamily="34" charset="-127"/>
                <a:cs typeface="Arial" pitchFamily="34" charset="0"/>
              </a:rPr>
              <a:t> and other Ex Libris products and services referenced herein are trademarks of Ex Libris, and may be registered in certain jurisdictions. All other product names, company names, marks and logos referenced may be trademarks of their respective owners. </a:t>
            </a:r>
            <a:endParaRPr lang="en-US" altLang="ko-KR" sz="1100" b="1" dirty="0">
              <a:ea typeface="굴림" pitchFamily="34" charset="-127"/>
              <a:cs typeface="Arial" pitchFamily="34" charset="0"/>
            </a:endParaRPr>
          </a:p>
          <a:p>
            <a:pPr algn="just">
              <a:lnSpc>
                <a:spcPct val="105000"/>
              </a:lnSpc>
              <a:spcBef>
                <a:spcPct val="35000"/>
              </a:spcBef>
              <a:buSzPct val="85000"/>
            </a:pPr>
            <a:r>
              <a:rPr lang="en-US" altLang="ko-KR" sz="1100" b="1" dirty="0">
                <a:ea typeface="굴림" pitchFamily="34" charset="-127"/>
                <a:cs typeface="Arial" pitchFamily="34" charset="0"/>
              </a:rPr>
              <a:t>DISCLAIMER </a:t>
            </a:r>
            <a:r>
              <a:rPr lang="en-US" altLang="ko-KR" sz="1100" dirty="0">
                <a:ea typeface="굴림" pitchFamily="34" charset="-127"/>
                <a:cs typeface="Arial" pitchFamily="34" charset="0"/>
              </a:rPr>
              <a:t/>
            </a:r>
            <a:br>
              <a:rPr lang="en-US" altLang="ko-KR" sz="1100" dirty="0">
                <a:ea typeface="굴림" pitchFamily="34" charset="-127"/>
                <a:cs typeface="Arial" pitchFamily="34" charset="0"/>
              </a:rPr>
            </a:br>
            <a:r>
              <a:rPr lang="en-US" altLang="ko-KR" sz="1100" dirty="0">
                <a:ea typeface="굴림" pitchFamily="34" charset="-127"/>
                <a:cs typeface="Arial" pitchFamily="34" charset="0"/>
              </a:rPr>
              <a:t>The information contained in this document is provided on an "AS IS" basis for general information purposes only without any representations or warranties, whether express or implied, including any implied warranties of satisfactory quality, completeness, accuracy or fitness for a particular purpose. </a:t>
            </a:r>
          </a:p>
          <a:p>
            <a:pPr algn="just">
              <a:lnSpc>
                <a:spcPct val="105000"/>
              </a:lnSpc>
              <a:spcBef>
                <a:spcPct val="35000"/>
              </a:spcBef>
              <a:buSzPct val="85000"/>
            </a:pPr>
            <a:endParaRPr lang="en-US" altLang="ko-KR" sz="1100" dirty="0">
              <a:ea typeface="굴림" pitchFamily="34" charset="-127"/>
              <a:cs typeface="Arial" pitchFamily="34" charset="0"/>
            </a:endParaRPr>
          </a:p>
          <a:p>
            <a:pPr algn="just">
              <a:lnSpc>
                <a:spcPct val="105000"/>
              </a:lnSpc>
              <a:spcBef>
                <a:spcPct val="35000"/>
              </a:spcBef>
              <a:spcAft>
                <a:spcPct val="50000"/>
              </a:spcAft>
              <a:buSzPct val="85000"/>
            </a:pPr>
            <a:r>
              <a:rPr lang="en-US" altLang="ko-KR" sz="1100" dirty="0">
                <a:ea typeface="굴림" pitchFamily="34" charset="-127"/>
                <a:cs typeface="Arial" pitchFamily="34" charset="0"/>
              </a:rPr>
              <a:t>Ex Libris, and its subsidiaries and related corporations disclaim any and all liability for use of this information, even if advised of the possibility that loss, damage or expenses may arise.</a:t>
            </a:r>
          </a:p>
          <a:p>
            <a:pPr algn="just">
              <a:lnSpc>
                <a:spcPct val="105000"/>
              </a:lnSpc>
              <a:spcBef>
                <a:spcPct val="35000"/>
              </a:spcBef>
              <a:spcAft>
                <a:spcPct val="50000"/>
              </a:spcAft>
              <a:buSzPct val="85000"/>
            </a:pPr>
            <a:endParaRPr lang="en-US" sz="1100" dirty="0">
              <a:ea typeface="굴림" pitchFamily="34" charset="-127"/>
              <a:cs typeface="Arial" pitchFamily="34" charset="0"/>
            </a:endParaRPr>
          </a:p>
          <a:p>
            <a:pPr algn="just">
              <a:lnSpc>
                <a:spcPct val="105000"/>
              </a:lnSpc>
              <a:spcBef>
                <a:spcPct val="35000"/>
              </a:spcBef>
              <a:spcAft>
                <a:spcPct val="50000"/>
              </a:spcAft>
              <a:buSzPct val="85000"/>
            </a:pPr>
            <a:endParaRPr lang="en-US" sz="1100" dirty="0">
              <a:ea typeface="굴림" pitchFamily="34" charset="-127"/>
              <a:cs typeface="Arial"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152400"/>
            <a:ext cx="8229600" cy="533400"/>
          </a:xfrm>
        </p:spPr>
        <p:txBody>
          <a:bodyPr/>
          <a:lstStyle/>
          <a:p>
            <a:r>
              <a:rPr lang="en-US" sz="2800" smtClean="0"/>
              <a:t> Agenda</a:t>
            </a:r>
          </a:p>
        </p:txBody>
      </p:sp>
      <p:sp>
        <p:nvSpPr>
          <p:cNvPr id="19459" name="Rectangle 3"/>
          <p:cNvSpPr>
            <a:spLocks noGrp="1" noChangeArrowheads="1"/>
          </p:cNvSpPr>
          <p:nvPr>
            <p:ph type="body" idx="1"/>
          </p:nvPr>
        </p:nvSpPr>
        <p:spPr>
          <a:xfrm>
            <a:off x="304800" y="838200"/>
            <a:ext cx="8140700" cy="5505450"/>
          </a:xfrm>
        </p:spPr>
        <p:txBody>
          <a:bodyPr/>
          <a:lstStyle/>
          <a:p>
            <a:pPr marL="457200" indent="-457200" eaLnBrk="1" hangingPunct="1">
              <a:buFont typeface="Times" pitchFamily="18" charset="0"/>
              <a:buChar char="•"/>
            </a:pPr>
            <a:r>
              <a:rPr lang="en-US" sz="2400" dirty="0" smtClean="0">
                <a:solidFill>
                  <a:srgbClr val="79419C"/>
                </a:solidFill>
              </a:rPr>
              <a:t>Primo / OPAC </a:t>
            </a:r>
          </a:p>
          <a:p>
            <a:pPr lvl="1"/>
            <a:r>
              <a:rPr lang="en-US" sz="2400" dirty="0" smtClean="0">
                <a:solidFill>
                  <a:srgbClr val="79419C"/>
                </a:solidFill>
              </a:rPr>
              <a:t>Patron </a:t>
            </a:r>
            <a:r>
              <a:rPr lang="en-US" sz="2400" dirty="0">
                <a:solidFill>
                  <a:srgbClr val="79419C"/>
                </a:solidFill>
              </a:rPr>
              <a:t>self-registration</a:t>
            </a:r>
          </a:p>
          <a:p>
            <a:pPr lvl="1"/>
            <a:r>
              <a:rPr lang="en-US" sz="2400" dirty="0" smtClean="0">
                <a:solidFill>
                  <a:srgbClr val="79419C"/>
                </a:solidFill>
              </a:rPr>
              <a:t>Change PIN, SMS and </a:t>
            </a:r>
          </a:p>
          <a:p>
            <a:pPr marL="457200" lvl="1" indent="0">
              <a:buNone/>
            </a:pPr>
            <a:r>
              <a:rPr lang="en-US" sz="2400" dirty="0">
                <a:solidFill>
                  <a:srgbClr val="79419C"/>
                </a:solidFill>
              </a:rPr>
              <a:t>	</a:t>
            </a:r>
            <a:r>
              <a:rPr lang="en-US" sz="2400" dirty="0" smtClean="0">
                <a:solidFill>
                  <a:srgbClr val="79419C"/>
                </a:solidFill>
              </a:rPr>
              <a:t>	Patron Group </a:t>
            </a:r>
          </a:p>
          <a:p>
            <a:pPr lvl="1"/>
            <a:r>
              <a:rPr lang="en-US" sz="2400" dirty="0" smtClean="0">
                <a:solidFill>
                  <a:srgbClr val="79419C"/>
                </a:solidFill>
              </a:rPr>
              <a:t>Sort order of holdings locations</a:t>
            </a:r>
          </a:p>
          <a:p>
            <a:pPr lvl="1"/>
            <a:r>
              <a:rPr lang="en-US" sz="2400" dirty="0" smtClean="0">
                <a:solidFill>
                  <a:srgbClr val="79419C"/>
                </a:solidFill>
              </a:rPr>
              <a:t>Display ILL Requests </a:t>
            </a:r>
          </a:p>
        </p:txBody>
      </p:sp>
      <p:pic>
        <p:nvPicPr>
          <p:cNvPr id="4" name="Picture 4" descr="g10_hi200_1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106778"/>
            <a:ext cx="1371600"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av4_hi200_1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3108366"/>
            <a:ext cx="1371600" cy="182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av7_hi200_1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1201778"/>
            <a:ext cx="1371600"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voyager-squar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1201778"/>
            <a:ext cx="13716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876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90488"/>
            <a:ext cx="5715000" cy="533400"/>
          </a:xfrm>
        </p:spPr>
        <p:txBody>
          <a:bodyPr/>
          <a:lstStyle/>
          <a:p>
            <a:r>
              <a:rPr lang="en-US" dirty="0" smtClean="0"/>
              <a:t>Patron Self Registration Service</a:t>
            </a:r>
            <a:endParaRPr lang="en-US" dirty="0"/>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8548" y="53622"/>
            <a:ext cx="685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2" descr="Voyager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375" y="319088"/>
            <a:ext cx="1724025"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descr="PrimoL"/>
          <p:cNvPicPr>
            <a:picLocks noChangeAspect="1" noChangeArrowheads="1"/>
          </p:cNvPicPr>
          <p:nvPr/>
        </p:nvPicPr>
        <p:blipFill>
          <a:blip r:embed="rId5" cstate="print">
            <a:extLst>
              <a:ext uri="{28A0092B-C50C-407E-A947-70E740481C1C}">
                <a14:useLocalDpi xmlns:a14="http://schemas.microsoft.com/office/drawing/2010/main" val="0"/>
              </a:ext>
            </a:extLst>
          </a:blip>
          <a:srcRect t="-3180"/>
          <a:stretch>
            <a:fillRect/>
          </a:stretch>
        </p:blipFill>
        <p:spPr bwMode="auto">
          <a:xfrm>
            <a:off x="7880350" y="273050"/>
            <a:ext cx="12192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14"/>
          <p:cNvSpPr>
            <a:spLocks noChangeArrowheads="1"/>
          </p:cNvSpPr>
          <p:nvPr/>
        </p:nvSpPr>
        <p:spPr bwMode="auto">
          <a:xfrm rot="10554090">
            <a:off x="6791325" y="681038"/>
            <a:ext cx="1735138" cy="38576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cubicBezTo>
                  <a:pt x="5399" y="10854"/>
                  <a:pt x="5400" y="10909"/>
                  <a:pt x="5402" y="10963"/>
                </a:cubicBezTo>
                <a:lnTo>
                  <a:pt x="4" y="11127"/>
                </a:lnTo>
                <a:cubicBezTo>
                  <a:pt x="1" y="11018"/>
                  <a:pt x="0" y="10909"/>
                  <a:pt x="0" y="10800"/>
                </a:cubicBez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gradFill rotWithShape="1">
            <a:gsLst>
              <a:gs pos="0">
                <a:srgbClr val="F47C30"/>
              </a:gs>
              <a:gs pos="100000">
                <a:srgbClr val="FFFFFF"/>
              </a:gs>
            </a:gsLst>
            <a:lin ang="540000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 name="AutoShape 15"/>
          <p:cNvSpPr>
            <a:spLocks noChangeArrowheads="1"/>
          </p:cNvSpPr>
          <p:nvPr/>
        </p:nvSpPr>
        <p:spPr bwMode="auto">
          <a:xfrm rot="-196740">
            <a:off x="6731000" y="79375"/>
            <a:ext cx="1814513" cy="377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cubicBezTo>
                  <a:pt x="5399" y="10854"/>
                  <a:pt x="5400" y="10909"/>
                  <a:pt x="5402" y="10963"/>
                </a:cubicBezTo>
                <a:lnTo>
                  <a:pt x="4" y="11127"/>
                </a:lnTo>
                <a:cubicBezTo>
                  <a:pt x="1" y="11018"/>
                  <a:pt x="0" y="10909"/>
                  <a:pt x="0" y="10800"/>
                </a:cubicBez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gradFill rotWithShape="1">
            <a:gsLst>
              <a:gs pos="0">
                <a:srgbClr val="7C4299"/>
              </a:gs>
              <a:gs pos="100000">
                <a:srgbClr val="FFFFFF"/>
              </a:gs>
            </a:gsLst>
            <a:lin ang="540000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pic>
        <p:nvPicPr>
          <p:cNvPr id="2050" name="Picture 2" descr="V:\Dev\Voyager\Development\Voyager 9.0\handoff\PSRSysAdmi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9665" y="1104430"/>
            <a:ext cx="7202488" cy="5145881"/>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le 11"/>
          <p:cNvSpPr/>
          <p:nvPr/>
        </p:nvSpPr>
        <p:spPr bwMode="auto">
          <a:xfrm>
            <a:off x="659665" y="2971800"/>
            <a:ext cx="1282701" cy="705570"/>
          </a:xfrm>
          <a:prstGeom prst="roundRect">
            <a:avLst/>
          </a:prstGeom>
          <a:noFill/>
          <a:ln w="38100">
            <a:solidFill>
              <a:srgbClr val="6600CC"/>
            </a:solid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a typeface="MS PGothic"/>
              <a:cs typeface="Arial" pitchFamily="34" charset="0"/>
            </a:endParaRPr>
          </a:p>
        </p:txBody>
      </p:sp>
      <p:sp>
        <p:nvSpPr>
          <p:cNvPr id="13" name="Rounded Rectangle 12"/>
          <p:cNvSpPr/>
          <p:nvPr/>
        </p:nvSpPr>
        <p:spPr bwMode="auto">
          <a:xfrm>
            <a:off x="1867472" y="1517177"/>
            <a:ext cx="3390328" cy="342900"/>
          </a:xfrm>
          <a:prstGeom prst="roundRect">
            <a:avLst/>
          </a:prstGeom>
          <a:noFill/>
          <a:ln w="38100">
            <a:solidFill>
              <a:srgbClr val="6600CC"/>
            </a:solid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a typeface="MS PGothic"/>
              <a:cs typeface="Arial" pitchFamily="34" charset="0"/>
            </a:endParaRPr>
          </a:p>
        </p:txBody>
      </p:sp>
    </p:spTree>
    <p:extLst>
      <p:ext uri="{BB962C8B-B14F-4D97-AF65-F5344CB8AC3E}">
        <p14:creationId xmlns:p14="http://schemas.microsoft.com/office/powerpoint/2010/main" val="1716351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90488"/>
            <a:ext cx="5715000" cy="533400"/>
          </a:xfrm>
        </p:spPr>
        <p:txBody>
          <a:bodyPr/>
          <a:lstStyle/>
          <a:p>
            <a:r>
              <a:rPr lang="en-US" dirty="0" smtClean="0"/>
              <a:t>Patron Self Registration Service</a:t>
            </a:r>
            <a:endParaRPr lang="en-US" dirty="0"/>
          </a:p>
        </p:txBody>
      </p:sp>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8548" y="53622"/>
            <a:ext cx="685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2" descr="Voyager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75" y="319088"/>
            <a:ext cx="1724025"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descr="PrimoL"/>
          <p:cNvPicPr>
            <a:picLocks noChangeAspect="1" noChangeArrowheads="1"/>
          </p:cNvPicPr>
          <p:nvPr/>
        </p:nvPicPr>
        <p:blipFill>
          <a:blip r:embed="rId4" cstate="print">
            <a:extLst>
              <a:ext uri="{28A0092B-C50C-407E-A947-70E740481C1C}">
                <a14:useLocalDpi xmlns:a14="http://schemas.microsoft.com/office/drawing/2010/main" val="0"/>
              </a:ext>
            </a:extLst>
          </a:blip>
          <a:srcRect t="-3180"/>
          <a:stretch>
            <a:fillRect/>
          </a:stretch>
        </p:blipFill>
        <p:spPr bwMode="auto">
          <a:xfrm>
            <a:off x="7880350" y="273050"/>
            <a:ext cx="12192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14"/>
          <p:cNvSpPr>
            <a:spLocks noChangeArrowheads="1"/>
          </p:cNvSpPr>
          <p:nvPr/>
        </p:nvSpPr>
        <p:spPr bwMode="auto">
          <a:xfrm rot="10554090">
            <a:off x="6791325" y="681038"/>
            <a:ext cx="1735138" cy="38576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cubicBezTo>
                  <a:pt x="5399" y="10854"/>
                  <a:pt x="5400" y="10909"/>
                  <a:pt x="5402" y="10963"/>
                </a:cubicBezTo>
                <a:lnTo>
                  <a:pt x="4" y="11127"/>
                </a:lnTo>
                <a:cubicBezTo>
                  <a:pt x="1" y="11018"/>
                  <a:pt x="0" y="10909"/>
                  <a:pt x="0" y="10800"/>
                </a:cubicBez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gradFill rotWithShape="1">
            <a:gsLst>
              <a:gs pos="0">
                <a:srgbClr val="F47C30"/>
              </a:gs>
              <a:gs pos="100000">
                <a:srgbClr val="FFFFFF"/>
              </a:gs>
            </a:gsLst>
            <a:lin ang="540000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 name="AutoShape 15"/>
          <p:cNvSpPr>
            <a:spLocks noChangeArrowheads="1"/>
          </p:cNvSpPr>
          <p:nvPr/>
        </p:nvSpPr>
        <p:spPr bwMode="auto">
          <a:xfrm rot="-196740">
            <a:off x="6731000" y="79375"/>
            <a:ext cx="1814513" cy="377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cubicBezTo>
                  <a:pt x="5399" y="10854"/>
                  <a:pt x="5400" y="10909"/>
                  <a:pt x="5402" y="10963"/>
                </a:cubicBezTo>
                <a:lnTo>
                  <a:pt x="4" y="11127"/>
                </a:lnTo>
                <a:cubicBezTo>
                  <a:pt x="1" y="11018"/>
                  <a:pt x="0" y="10909"/>
                  <a:pt x="0" y="10800"/>
                </a:cubicBez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gradFill rotWithShape="1">
            <a:gsLst>
              <a:gs pos="0">
                <a:srgbClr val="7C4299"/>
              </a:gs>
              <a:gs pos="100000">
                <a:srgbClr val="FFFFFF"/>
              </a:gs>
            </a:gsLst>
            <a:lin ang="540000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 name="Rectangle 2"/>
          <p:cNvSpPr/>
          <p:nvPr/>
        </p:nvSpPr>
        <p:spPr>
          <a:xfrm>
            <a:off x="381000" y="937708"/>
            <a:ext cx="7945234" cy="5109091"/>
          </a:xfrm>
          <a:prstGeom prst="rect">
            <a:avLst/>
          </a:prstGeom>
        </p:spPr>
        <p:txBody>
          <a:bodyPr wrap="square">
            <a:spAutoFit/>
          </a:bodyPr>
          <a:lstStyle/>
          <a:p>
            <a:pPr marL="342900" lvl="1" indent="-342900">
              <a:buFont typeface="Arial" pitchFamily="34" charset="0"/>
              <a:buChar char="•"/>
            </a:pPr>
            <a:r>
              <a:rPr lang="en-US" sz="1800" dirty="0" smtClean="0"/>
              <a:t>Service:  </a:t>
            </a:r>
            <a:r>
              <a:rPr lang="en-US" sz="1800" b="1" dirty="0" smtClean="0"/>
              <a:t>http</a:t>
            </a:r>
            <a:r>
              <a:rPr lang="en-US" sz="1800" b="1" dirty="0"/>
              <a:t>://&lt;server&gt;:&lt;port&gt;/</a:t>
            </a:r>
            <a:r>
              <a:rPr lang="en-US" sz="1800" b="1" dirty="0" smtClean="0"/>
              <a:t>vxws/patron</a:t>
            </a:r>
            <a:endParaRPr lang="en-US" sz="1800" dirty="0" smtClean="0"/>
          </a:p>
          <a:p>
            <a:pPr marL="800100" lvl="2" indent="-342900">
              <a:buFont typeface="Arial" pitchFamily="34" charset="0"/>
              <a:buChar char="•"/>
            </a:pPr>
            <a:r>
              <a:rPr lang="en-US" sz="1800" dirty="0" smtClean="0"/>
              <a:t>User automatically logged into Primo  </a:t>
            </a:r>
          </a:p>
          <a:p>
            <a:pPr marL="800100" lvl="2" indent="-342900">
              <a:buFont typeface="Arial" pitchFamily="34" charset="0"/>
              <a:buChar char="•"/>
            </a:pPr>
            <a:r>
              <a:rPr lang="en-US" sz="1800" dirty="0" smtClean="0"/>
              <a:t>Patron group set by default in </a:t>
            </a:r>
            <a:r>
              <a:rPr lang="en-US" sz="1800" dirty="0" err="1" smtClean="0"/>
              <a:t>Sysadmin</a:t>
            </a:r>
            <a:endParaRPr lang="en-US" sz="1800" dirty="0" smtClean="0"/>
          </a:p>
          <a:p>
            <a:pPr marL="342900" lvl="1" indent="-342900">
              <a:buFont typeface="Arial" pitchFamily="34" charset="0"/>
              <a:buChar char="•"/>
            </a:pPr>
            <a:r>
              <a:rPr lang="en-US" sz="1800" dirty="0" smtClean="0"/>
              <a:t>Communications:</a:t>
            </a:r>
            <a:r>
              <a:rPr lang="en-US" sz="1800" b="1" dirty="0" smtClean="0"/>
              <a:t>  </a:t>
            </a:r>
            <a:r>
              <a:rPr lang="en-US" sz="1800" b="1" dirty="0" err="1" smtClean="0"/>
              <a:t>vxws.properties</a:t>
            </a:r>
            <a:r>
              <a:rPr lang="en-US" sz="1800" b="1" dirty="0" smtClean="0"/>
              <a:t>  </a:t>
            </a:r>
          </a:p>
          <a:p>
            <a:pPr marL="800100" lvl="2" indent="-342900">
              <a:buFont typeface="Arial" pitchFamily="34" charset="0"/>
              <a:buChar char="•"/>
            </a:pPr>
            <a:r>
              <a:rPr lang="en-US" sz="1800" dirty="0" smtClean="0"/>
              <a:t>Voyager server directory /m1/voyager/</a:t>
            </a:r>
            <a:r>
              <a:rPr lang="en-US" sz="1800" dirty="0" err="1" smtClean="0"/>
              <a:t>xxxdb</a:t>
            </a:r>
            <a:r>
              <a:rPr lang="en-US" sz="1800" dirty="0" smtClean="0"/>
              <a:t>/tomcat/</a:t>
            </a:r>
            <a:r>
              <a:rPr lang="en-US" sz="1800" dirty="0" err="1" smtClean="0"/>
              <a:t>vxws</a:t>
            </a:r>
            <a:r>
              <a:rPr lang="en-US" sz="1800" dirty="0" smtClean="0"/>
              <a:t>/context/</a:t>
            </a:r>
            <a:r>
              <a:rPr lang="en-US" sz="1800" dirty="0" err="1" smtClean="0"/>
              <a:t>vxws</a:t>
            </a:r>
            <a:r>
              <a:rPr lang="en-US" sz="1800" dirty="0" smtClean="0"/>
              <a:t>/</a:t>
            </a:r>
            <a:r>
              <a:rPr lang="en-US" sz="1800" dirty="0" err="1" smtClean="0"/>
              <a:t>ui</a:t>
            </a:r>
            <a:r>
              <a:rPr lang="en-US" sz="1800" dirty="0" smtClean="0"/>
              <a:t>/</a:t>
            </a:r>
            <a:r>
              <a:rPr lang="en-US" sz="1800" dirty="0" err="1" smtClean="0"/>
              <a:t>eng</a:t>
            </a:r>
            <a:r>
              <a:rPr lang="en-US" sz="1800" dirty="0" smtClean="0"/>
              <a:t> </a:t>
            </a:r>
          </a:p>
          <a:p>
            <a:pPr marL="800100" lvl="2" indent="-342900">
              <a:buFont typeface="Arial" pitchFamily="34" charset="0"/>
              <a:buChar char="•"/>
            </a:pPr>
            <a:r>
              <a:rPr lang="en-US" sz="1800" dirty="0" smtClean="0"/>
              <a:t>Add </a:t>
            </a:r>
            <a:r>
              <a:rPr lang="en-US" sz="1800" b="1" dirty="0" err="1" smtClean="0"/>
              <a:t>option.displayRequestGroups</a:t>
            </a:r>
            <a:r>
              <a:rPr lang="en-US" sz="1800" b="1" dirty="0" smtClean="0"/>
              <a:t>=Y</a:t>
            </a:r>
            <a:endParaRPr lang="en-US" sz="1800" dirty="0" smtClean="0"/>
          </a:p>
          <a:p>
            <a:pPr marL="800100" lvl="2" indent="-342900">
              <a:buFont typeface="Arial" pitchFamily="34" charset="0"/>
              <a:buChar char="•"/>
            </a:pPr>
            <a:r>
              <a:rPr lang="en-US" sz="1800" dirty="0" smtClean="0"/>
              <a:t>Customize Messages (Samples for Self Registration below):</a:t>
            </a:r>
            <a:endParaRPr lang="en-US" sz="1800" dirty="0"/>
          </a:p>
          <a:p>
            <a:pPr lvl="1"/>
            <a:r>
              <a:rPr lang="en-US" sz="1600" dirty="0" smtClean="0"/>
              <a:t>selfReg.message.0=Patron </a:t>
            </a:r>
            <a:r>
              <a:rPr lang="en-US" sz="1600" dirty="0"/>
              <a:t>successfully </a:t>
            </a:r>
            <a:r>
              <a:rPr lang="en-US" sz="1600" dirty="0" smtClean="0"/>
              <a:t>registered</a:t>
            </a:r>
          </a:p>
          <a:p>
            <a:pPr lvl="1"/>
            <a:r>
              <a:rPr lang="en-US" sz="1600" dirty="0" smtClean="0"/>
              <a:t>selfReg.message.47=Missing </a:t>
            </a:r>
            <a:r>
              <a:rPr lang="en-US" sz="1600" dirty="0"/>
              <a:t>mandatory field</a:t>
            </a:r>
          </a:p>
          <a:p>
            <a:pPr lvl="1"/>
            <a:r>
              <a:rPr lang="en-US" sz="1600" dirty="0" smtClean="0"/>
              <a:t>Note </a:t>
            </a:r>
            <a:r>
              <a:rPr lang="en-US" sz="1600" dirty="0"/>
              <a:t>that if the text for selfReg.message.0 contains the character sequence </a:t>
            </a:r>
            <a:r>
              <a:rPr lang="en-US" sz="1600" b="1" dirty="0"/>
              <a:t>\\b</a:t>
            </a:r>
            <a:r>
              <a:rPr lang="en-US" sz="1600" dirty="0"/>
              <a:t>, that character sequence will be replaced with the newly generated patron </a:t>
            </a:r>
            <a:r>
              <a:rPr lang="en-US" sz="1600" dirty="0" smtClean="0"/>
              <a:t>barcode</a:t>
            </a:r>
          </a:p>
          <a:p>
            <a:pPr marL="342900" lvl="1" indent="-342900">
              <a:buFont typeface="Arial" pitchFamily="34" charset="0"/>
              <a:buChar char="•"/>
            </a:pPr>
            <a:r>
              <a:rPr lang="en-US" sz="1800" dirty="0" smtClean="0"/>
              <a:t>Voyager settings:</a:t>
            </a:r>
            <a:r>
              <a:rPr lang="en-US" sz="1800" b="1" dirty="0" smtClean="0"/>
              <a:t>  </a:t>
            </a:r>
            <a:r>
              <a:rPr lang="en-US" sz="1800" b="1" dirty="0" err="1" smtClean="0"/>
              <a:t>Sysadmin</a:t>
            </a:r>
            <a:r>
              <a:rPr lang="en-US" sz="1800" b="1" dirty="0" smtClean="0"/>
              <a:t> </a:t>
            </a:r>
            <a:r>
              <a:rPr lang="en-US" sz="1800" dirty="0" smtClean="0"/>
              <a:t>(next screen)  </a:t>
            </a:r>
            <a:endParaRPr lang="en-US" sz="1800" dirty="0"/>
          </a:p>
        </p:txBody>
      </p:sp>
    </p:spTree>
    <p:extLst>
      <p:ext uri="{BB962C8B-B14F-4D97-AF65-F5344CB8AC3E}">
        <p14:creationId xmlns:p14="http://schemas.microsoft.com/office/powerpoint/2010/main" val="3332255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1" y="885888"/>
            <a:ext cx="7539038" cy="483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6200" y="90488"/>
            <a:ext cx="5715000" cy="533400"/>
          </a:xfrm>
        </p:spPr>
        <p:txBody>
          <a:bodyPr/>
          <a:lstStyle/>
          <a:p>
            <a:r>
              <a:rPr lang="en-US" dirty="0" smtClean="0"/>
              <a:t>Other Web Services</a:t>
            </a:r>
            <a:endParaRPr lang="en-US" dirty="0"/>
          </a:p>
        </p:txBody>
      </p:sp>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8548" y="53622"/>
            <a:ext cx="685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2" descr="Voyager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9375" y="319088"/>
            <a:ext cx="1724025"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descr="PrimoL"/>
          <p:cNvPicPr>
            <a:picLocks noChangeAspect="1" noChangeArrowheads="1"/>
          </p:cNvPicPr>
          <p:nvPr/>
        </p:nvPicPr>
        <p:blipFill>
          <a:blip r:embed="rId6" cstate="print">
            <a:extLst>
              <a:ext uri="{28A0092B-C50C-407E-A947-70E740481C1C}">
                <a14:useLocalDpi xmlns:a14="http://schemas.microsoft.com/office/drawing/2010/main" val="0"/>
              </a:ext>
            </a:extLst>
          </a:blip>
          <a:srcRect t="-3180"/>
          <a:stretch>
            <a:fillRect/>
          </a:stretch>
        </p:blipFill>
        <p:spPr bwMode="auto">
          <a:xfrm>
            <a:off x="7880350" y="273050"/>
            <a:ext cx="12192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14"/>
          <p:cNvSpPr>
            <a:spLocks noChangeArrowheads="1"/>
          </p:cNvSpPr>
          <p:nvPr/>
        </p:nvSpPr>
        <p:spPr bwMode="auto">
          <a:xfrm rot="10554090">
            <a:off x="6791325" y="681038"/>
            <a:ext cx="1735138" cy="38576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cubicBezTo>
                  <a:pt x="5399" y="10854"/>
                  <a:pt x="5400" y="10909"/>
                  <a:pt x="5402" y="10963"/>
                </a:cubicBezTo>
                <a:lnTo>
                  <a:pt x="4" y="11127"/>
                </a:lnTo>
                <a:cubicBezTo>
                  <a:pt x="1" y="11018"/>
                  <a:pt x="0" y="10909"/>
                  <a:pt x="0" y="10800"/>
                </a:cubicBez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gradFill rotWithShape="1">
            <a:gsLst>
              <a:gs pos="0">
                <a:srgbClr val="F47C30"/>
              </a:gs>
              <a:gs pos="100000">
                <a:srgbClr val="FFFFFF"/>
              </a:gs>
            </a:gsLst>
            <a:lin ang="540000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 name="AutoShape 15"/>
          <p:cNvSpPr>
            <a:spLocks noChangeArrowheads="1"/>
          </p:cNvSpPr>
          <p:nvPr/>
        </p:nvSpPr>
        <p:spPr bwMode="auto">
          <a:xfrm rot="-196740">
            <a:off x="6731000" y="79375"/>
            <a:ext cx="1814513" cy="377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cubicBezTo>
                  <a:pt x="5399" y="10854"/>
                  <a:pt x="5400" y="10909"/>
                  <a:pt x="5402" y="10963"/>
                </a:cubicBezTo>
                <a:lnTo>
                  <a:pt x="4" y="11127"/>
                </a:lnTo>
                <a:cubicBezTo>
                  <a:pt x="1" y="11018"/>
                  <a:pt x="0" y="10909"/>
                  <a:pt x="0" y="10800"/>
                </a:cubicBez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gradFill rotWithShape="1">
            <a:gsLst>
              <a:gs pos="0">
                <a:srgbClr val="7C4299"/>
              </a:gs>
              <a:gs pos="100000">
                <a:srgbClr val="FFFFFF"/>
              </a:gs>
            </a:gsLst>
            <a:lin ang="540000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 name="Rounded Rectangle 11"/>
          <p:cNvSpPr/>
          <p:nvPr/>
        </p:nvSpPr>
        <p:spPr bwMode="auto">
          <a:xfrm>
            <a:off x="685800" y="3581400"/>
            <a:ext cx="1143000" cy="838200"/>
          </a:xfrm>
          <a:prstGeom prst="roundRect">
            <a:avLst/>
          </a:prstGeom>
          <a:noFill/>
          <a:ln w="38100">
            <a:solidFill>
              <a:srgbClr val="6600CC"/>
            </a:solid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a typeface="MS PGothic"/>
              <a:cs typeface="Arial" pitchFamily="34" charset="0"/>
            </a:endParaRPr>
          </a:p>
        </p:txBody>
      </p:sp>
      <p:sp>
        <p:nvSpPr>
          <p:cNvPr id="13" name="Rounded Rectangle 12"/>
          <p:cNvSpPr/>
          <p:nvPr/>
        </p:nvSpPr>
        <p:spPr bwMode="auto">
          <a:xfrm>
            <a:off x="1769498" y="1409700"/>
            <a:ext cx="3488302" cy="342900"/>
          </a:xfrm>
          <a:prstGeom prst="roundRect">
            <a:avLst/>
          </a:prstGeom>
          <a:noFill/>
          <a:ln w="38100">
            <a:solidFill>
              <a:srgbClr val="6600CC"/>
            </a:solid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a typeface="MS PGothic"/>
              <a:cs typeface="Arial" pitchFamily="34" charset="0"/>
            </a:endParaRPr>
          </a:p>
        </p:txBody>
      </p:sp>
    </p:spTree>
    <p:extLst>
      <p:ext uri="{BB962C8B-B14F-4D97-AF65-F5344CB8AC3E}">
        <p14:creationId xmlns:p14="http://schemas.microsoft.com/office/powerpoint/2010/main" val="89713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90488"/>
            <a:ext cx="5715000" cy="533400"/>
          </a:xfrm>
        </p:spPr>
        <p:txBody>
          <a:bodyPr/>
          <a:lstStyle/>
          <a:p>
            <a:r>
              <a:rPr lang="en-US" dirty="0" err="1" smtClean="0"/>
              <a:t>Sysadmin</a:t>
            </a:r>
            <a:r>
              <a:rPr lang="en-US" dirty="0" smtClean="0"/>
              <a:t> - Other Web Services</a:t>
            </a:r>
            <a:endParaRPr lang="en-US" dirty="0"/>
          </a:p>
        </p:txBody>
      </p:sp>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8548" y="53622"/>
            <a:ext cx="685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2" descr="Voyager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75" y="319088"/>
            <a:ext cx="1724025"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descr="PrimoL"/>
          <p:cNvPicPr>
            <a:picLocks noChangeAspect="1" noChangeArrowheads="1"/>
          </p:cNvPicPr>
          <p:nvPr/>
        </p:nvPicPr>
        <p:blipFill>
          <a:blip r:embed="rId4" cstate="print">
            <a:extLst>
              <a:ext uri="{28A0092B-C50C-407E-A947-70E740481C1C}">
                <a14:useLocalDpi xmlns:a14="http://schemas.microsoft.com/office/drawing/2010/main" val="0"/>
              </a:ext>
            </a:extLst>
          </a:blip>
          <a:srcRect t="-3180"/>
          <a:stretch>
            <a:fillRect/>
          </a:stretch>
        </p:blipFill>
        <p:spPr bwMode="auto">
          <a:xfrm>
            <a:off x="7880350" y="273050"/>
            <a:ext cx="12192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14"/>
          <p:cNvSpPr>
            <a:spLocks noChangeArrowheads="1"/>
          </p:cNvSpPr>
          <p:nvPr/>
        </p:nvSpPr>
        <p:spPr bwMode="auto">
          <a:xfrm rot="10554090">
            <a:off x="6791325" y="681038"/>
            <a:ext cx="1735138" cy="38576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cubicBezTo>
                  <a:pt x="5399" y="10854"/>
                  <a:pt x="5400" y="10909"/>
                  <a:pt x="5402" y="10963"/>
                </a:cubicBezTo>
                <a:lnTo>
                  <a:pt x="4" y="11127"/>
                </a:lnTo>
                <a:cubicBezTo>
                  <a:pt x="1" y="11018"/>
                  <a:pt x="0" y="10909"/>
                  <a:pt x="0" y="10800"/>
                </a:cubicBez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gradFill rotWithShape="1">
            <a:gsLst>
              <a:gs pos="0">
                <a:srgbClr val="F47C30"/>
              </a:gs>
              <a:gs pos="100000">
                <a:srgbClr val="FFFFFF"/>
              </a:gs>
            </a:gsLst>
            <a:lin ang="540000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 name="AutoShape 15"/>
          <p:cNvSpPr>
            <a:spLocks noChangeArrowheads="1"/>
          </p:cNvSpPr>
          <p:nvPr/>
        </p:nvSpPr>
        <p:spPr bwMode="auto">
          <a:xfrm rot="-196740">
            <a:off x="6731000" y="79375"/>
            <a:ext cx="1814513" cy="377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cubicBezTo>
                  <a:pt x="5399" y="10854"/>
                  <a:pt x="5400" y="10909"/>
                  <a:pt x="5402" y="10963"/>
                </a:cubicBezTo>
                <a:lnTo>
                  <a:pt x="4" y="11127"/>
                </a:lnTo>
                <a:cubicBezTo>
                  <a:pt x="1" y="11018"/>
                  <a:pt x="0" y="10909"/>
                  <a:pt x="0" y="10800"/>
                </a:cubicBez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gradFill rotWithShape="1">
            <a:gsLst>
              <a:gs pos="0">
                <a:srgbClr val="7C4299"/>
              </a:gs>
              <a:gs pos="100000">
                <a:srgbClr val="FFFFFF"/>
              </a:gs>
            </a:gsLst>
            <a:lin ang="540000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 name="Rectangle 2"/>
          <p:cNvSpPr/>
          <p:nvPr/>
        </p:nvSpPr>
        <p:spPr>
          <a:xfrm>
            <a:off x="409120" y="1676400"/>
            <a:ext cx="8080830" cy="3939540"/>
          </a:xfrm>
          <a:prstGeom prst="rect">
            <a:avLst/>
          </a:prstGeom>
        </p:spPr>
        <p:txBody>
          <a:bodyPr wrap="square">
            <a:spAutoFit/>
          </a:bodyPr>
          <a:lstStyle/>
          <a:p>
            <a:pPr marL="342900" lvl="1" indent="-342900">
              <a:buFont typeface="Arial" pitchFamily="34" charset="0"/>
              <a:buChar char="•"/>
            </a:pPr>
            <a:r>
              <a:rPr lang="en-US" sz="2000" b="1" dirty="0" smtClean="0">
                <a:ea typeface="Verdana" pitchFamily="34" charset="0"/>
                <a:cs typeface="Verdana" pitchFamily="34" charset="0"/>
              </a:rPr>
              <a:t>Existing service augmented for use with Primo</a:t>
            </a:r>
          </a:p>
          <a:p>
            <a:pPr marL="800100" lvl="2" indent="-342900">
              <a:buFont typeface="Arial" pitchFamily="34" charset="0"/>
              <a:buChar char="•"/>
            </a:pPr>
            <a:r>
              <a:rPr lang="en-US" sz="2000" dirty="0"/>
              <a:t>URL </a:t>
            </a:r>
            <a:r>
              <a:rPr lang="en-US" sz="2000" dirty="0" smtClean="0"/>
              <a:t>=http</a:t>
            </a:r>
            <a:r>
              <a:rPr lang="en-US" sz="2000" dirty="0"/>
              <a:t>://&lt;server&gt;:&lt;port&gt;/vxws/patron/{patid}/</a:t>
            </a:r>
            <a:r>
              <a:rPr lang="en-US" sz="2000" dirty="0" smtClean="0"/>
              <a:t>patronInformation/address, both GET and PUT</a:t>
            </a:r>
          </a:p>
          <a:p>
            <a:pPr marL="800100" lvl="2" indent="-342900">
              <a:buFont typeface="Arial" pitchFamily="34" charset="0"/>
              <a:buChar char="•"/>
            </a:pPr>
            <a:r>
              <a:rPr lang="en-US" sz="2000" dirty="0" smtClean="0"/>
              <a:t>Can now be used to update the patron PIN and/or SMS number.</a:t>
            </a:r>
          </a:p>
          <a:p>
            <a:pPr marL="800100" lvl="2" indent="-342900">
              <a:buFont typeface="Arial" pitchFamily="34" charset="0"/>
              <a:buChar char="•"/>
            </a:pPr>
            <a:r>
              <a:rPr lang="en-US" sz="2000" dirty="0" smtClean="0"/>
              <a:t>PIN optionally encrypted, controlled by Primo</a:t>
            </a:r>
          </a:p>
          <a:p>
            <a:pPr marL="800100" lvl="2" indent="-342900">
              <a:buFont typeface="Arial" pitchFamily="34" charset="0"/>
              <a:buChar char="•"/>
            </a:pPr>
            <a:endParaRPr lang="en-US" sz="2000" dirty="0"/>
          </a:p>
          <a:p>
            <a:pPr marL="800100" lvl="2" indent="-342900">
              <a:buFont typeface="Arial" pitchFamily="34" charset="0"/>
              <a:buChar char="•"/>
            </a:pPr>
            <a:r>
              <a:rPr lang="en-US" sz="2000" dirty="0" smtClean="0"/>
              <a:t>Primo options set in Personal Settings Fields mapping table – Back Office</a:t>
            </a:r>
          </a:p>
        </p:txBody>
      </p:sp>
    </p:spTree>
    <p:extLst>
      <p:ext uri="{BB962C8B-B14F-4D97-AF65-F5344CB8AC3E}">
        <p14:creationId xmlns:p14="http://schemas.microsoft.com/office/powerpoint/2010/main" val="103689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90488"/>
            <a:ext cx="5715000" cy="533400"/>
          </a:xfrm>
        </p:spPr>
        <p:txBody>
          <a:bodyPr/>
          <a:lstStyle/>
          <a:p>
            <a:r>
              <a:rPr lang="en-US" dirty="0" err="1" smtClean="0"/>
              <a:t>Sysadmin</a:t>
            </a:r>
            <a:r>
              <a:rPr lang="en-US" dirty="0" smtClean="0"/>
              <a:t> - Other Web Services</a:t>
            </a:r>
            <a:endParaRPr lang="en-US" dirty="0"/>
          </a:p>
        </p:txBody>
      </p:sp>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8548" y="53622"/>
            <a:ext cx="685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2" descr="Voyager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75" y="319088"/>
            <a:ext cx="1724025"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descr="PrimoL"/>
          <p:cNvPicPr>
            <a:picLocks noChangeAspect="1" noChangeArrowheads="1"/>
          </p:cNvPicPr>
          <p:nvPr/>
        </p:nvPicPr>
        <p:blipFill>
          <a:blip r:embed="rId4" cstate="print">
            <a:extLst>
              <a:ext uri="{28A0092B-C50C-407E-A947-70E740481C1C}">
                <a14:useLocalDpi xmlns:a14="http://schemas.microsoft.com/office/drawing/2010/main" val="0"/>
              </a:ext>
            </a:extLst>
          </a:blip>
          <a:srcRect t="-3180"/>
          <a:stretch>
            <a:fillRect/>
          </a:stretch>
        </p:blipFill>
        <p:spPr bwMode="auto">
          <a:xfrm>
            <a:off x="7880350" y="273050"/>
            <a:ext cx="12192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14"/>
          <p:cNvSpPr>
            <a:spLocks noChangeArrowheads="1"/>
          </p:cNvSpPr>
          <p:nvPr/>
        </p:nvSpPr>
        <p:spPr bwMode="auto">
          <a:xfrm rot="10554090">
            <a:off x="6791325" y="681038"/>
            <a:ext cx="1735138" cy="38576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cubicBezTo>
                  <a:pt x="5399" y="10854"/>
                  <a:pt x="5400" y="10909"/>
                  <a:pt x="5402" y="10963"/>
                </a:cubicBezTo>
                <a:lnTo>
                  <a:pt x="4" y="11127"/>
                </a:lnTo>
                <a:cubicBezTo>
                  <a:pt x="1" y="11018"/>
                  <a:pt x="0" y="10909"/>
                  <a:pt x="0" y="10800"/>
                </a:cubicBez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gradFill rotWithShape="1">
            <a:gsLst>
              <a:gs pos="0">
                <a:srgbClr val="F47C30"/>
              </a:gs>
              <a:gs pos="100000">
                <a:srgbClr val="FFFFFF"/>
              </a:gs>
            </a:gsLst>
            <a:lin ang="540000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 name="AutoShape 15"/>
          <p:cNvSpPr>
            <a:spLocks noChangeArrowheads="1"/>
          </p:cNvSpPr>
          <p:nvPr/>
        </p:nvSpPr>
        <p:spPr bwMode="auto">
          <a:xfrm rot="-196740">
            <a:off x="6731000" y="79375"/>
            <a:ext cx="1814513" cy="377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cubicBezTo>
                  <a:pt x="5399" y="10854"/>
                  <a:pt x="5400" y="10909"/>
                  <a:pt x="5402" y="10963"/>
                </a:cubicBezTo>
                <a:lnTo>
                  <a:pt x="4" y="11127"/>
                </a:lnTo>
                <a:cubicBezTo>
                  <a:pt x="1" y="11018"/>
                  <a:pt x="0" y="10909"/>
                  <a:pt x="0" y="10800"/>
                </a:cubicBez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gradFill rotWithShape="1">
            <a:gsLst>
              <a:gs pos="0">
                <a:srgbClr val="7C4299"/>
              </a:gs>
              <a:gs pos="100000">
                <a:srgbClr val="FFFFFF"/>
              </a:gs>
            </a:gsLst>
            <a:lin ang="540000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 name="Rectangle 2"/>
          <p:cNvSpPr/>
          <p:nvPr/>
        </p:nvSpPr>
        <p:spPr>
          <a:xfrm>
            <a:off x="448274" y="1004009"/>
            <a:ext cx="8080830" cy="723275"/>
          </a:xfrm>
          <a:prstGeom prst="rect">
            <a:avLst/>
          </a:prstGeom>
        </p:spPr>
        <p:txBody>
          <a:bodyPr wrap="square">
            <a:spAutoFit/>
          </a:bodyPr>
          <a:lstStyle/>
          <a:p>
            <a:r>
              <a:rPr lang="en-US" sz="2000" dirty="0" smtClean="0">
                <a:ea typeface="Verdana" pitchFamily="34" charset="0"/>
                <a:cs typeface="Verdana" pitchFamily="34" charset="0"/>
              </a:rPr>
              <a:t>Primo </a:t>
            </a:r>
            <a:r>
              <a:rPr lang="en-US" sz="2000" dirty="0" err="1" smtClean="0">
                <a:ea typeface="Verdana" pitchFamily="34" charset="0"/>
                <a:cs typeface="Verdana" pitchFamily="34" charset="0"/>
              </a:rPr>
              <a:t>MyAccount</a:t>
            </a:r>
            <a:r>
              <a:rPr lang="en-US" sz="2000" dirty="0" smtClean="0">
                <a:ea typeface="Verdana" pitchFamily="34" charset="0"/>
                <a:cs typeface="Verdana" pitchFamily="34" charset="0"/>
              </a:rPr>
              <a:t> Display –</a:t>
            </a:r>
            <a:r>
              <a:rPr lang="en-US" sz="2000" b="1" dirty="0" smtClean="0"/>
              <a:t>Personal Setting</a:t>
            </a:r>
            <a:endParaRPr lang="en-US" sz="2000" dirty="0"/>
          </a:p>
          <a:p>
            <a:pPr marL="0" lvl="1"/>
            <a:endParaRPr lang="en-US" b="1" dirty="0" smtClean="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4123" y="1828800"/>
            <a:ext cx="5481638" cy="4469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bwMode="auto">
          <a:xfrm>
            <a:off x="3543300" y="4991594"/>
            <a:ext cx="2155248" cy="304800"/>
          </a:xfrm>
          <a:prstGeom prst="rect">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a typeface="MS PGothic"/>
              <a:cs typeface="Arial" pitchFamily="34" charset="0"/>
            </a:endParaRPr>
          </a:p>
        </p:txBody>
      </p:sp>
    </p:spTree>
    <p:extLst>
      <p:ext uri="{BB962C8B-B14F-4D97-AF65-F5344CB8AC3E}">
        <p14:creationId xmlns:p14="http://schemas.microsoft.com/office/powerpoint/2010/main" val="3011184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2"/>
          <p:cNvSpPr>
            <a:spLocks noGrp="1" noChangeArrowheads="1"/>
          </p:cNvSpPr>
          <p:nvPr>
            <p:ph type="title"/>
          </p:nvPr>
        </p:nvSpPr>
        <p:spPr/>
        <p:txBody>
          <a:bodyPr/>
          <a:lstStyle/>
          <a:p>
            <a:pPr eaLnBrk="1" hangingPunct="1"/>
            <a:r>
              <a:rPr lang="en-US" sz="2400" dirty="0" smtClean="0"/>
              <a:t>Location Sort </a:t>
            </a:r>
            <a:r>
              <a:rPr lang="en-US" dirty="0" smtClean="0"/>
              <a:t>O</a:t>
            </a:r>
            <a:r>
              <a:rPr lang="en-US" sz="2400" dirty="0" smtClean="0"/>
              <a:t>rder</a:t>
            </a:r>
          </a:p>
        </p:txBody>
      </p:sp>
      <p:sp>
        <p:nvSpPr>
          <p:cNvPr id="63493" name="Rectangle 3"/>
          <p:cNvSpPr>
            <a:spLocks noGrp="1" noChangeArrowheads="1"/>
          </p:cNvSpPr>
          <p:nvPr>
            <p:ph type="body" idx="1"/>
          </p:nvPr>
        </p:nvSpPr>
        <p:spPr>
          <a:xfrm>
            <a:off x="381000" y="873919"/>
            <a:ext cx="7772400" cy="5679281"/>
          </a:xfrm>
        </p:spPr>
        <p:txBody>
          <a:bodyPr/>
          <a:lstStyle/>
          <a:p>
            <a:pPr eaLnBrk="1" hangingPunct="1"/>
            <a:r>
              <a:rPr lang="en-US" dirty="0" smtClean="0"/>
              <a:t>Voyager Extract For Primo – voyager server</a:t>
            </a:r>
          </a:p>
          <a:p>
            <a:pPr eaLnBrk="1" hangingPunct="1"/>
            <a:r>
              <a:rPr lang="en-US" dirty="0" smtClean="0"/>
              <a:t>/m1/voyager/</a:t>
            </a:r>
            <a:r>
              <a:rPr lang="en-US" dirty="0" err="1" smtClean="0"/>
              <a:t>xxxdb</a:t>
            </a:r>
            <a:r>
              <a:rPr lang="en-US" dirty="0" smtClean="0"/>
              <a:t>/</a:t>
            </a:r>
            <a:r>
              <a:rPr lang="en-US" dirty="0" err="1" smtClean="0"/>
              <a:t>ini</a:t>
            </a:r>
            <a:r>
              <a:rPr lang="en-US" dirty="0" smtClean="0"/>
              <a:t>/PrimoExp-*.ini</a:t>
            </a:r>
          </a:p>
          <a:p>
            <a:pPr eaLnBrk="1" hangingPunct="1"/>
            <a:r>
              <a:rPr lang="en-US" dirty="0" smtClean="0"/>
              <a:t>New stanza for Primo Locations Tab sort order based on 852b </a:t>
            </a:r>
          </a:p>
          <a:p>
            <a:pPr marL="0" indent="0" eaLnBrk="1" hangingPunct="1">
              <a:buNone/>
            </a:pPr>
            <a:r>
              <a:rPr lang="en-US" sz="1600" dirty="0" smtClean="0"/>
              <a:t>[</a:t>
            </a:r>
            <a:r>
              <a:rPr lang="en-US" sz="1600" dirty="0" err="1" smtClean="0"/>
              <a:t>LocationSortOrder</a:t>
            </a:r>
            <a:r>
              <a:rPr lang="en-US" sz="1600" dirty="0" smtClean="0"/>
              <a:t>]</a:t>
            </a:r>
          </a:p>
          <a:p>
            <a:pPr marL="0" indent="0" eaLnBrk="1" hangingPunct="1">
              <a:buNone/>
            </a:pPr>
            <a:r>
              <a:rPr lang="en-US" sz="1600" dirty="0" smtClean="0"/>
              <a:t>#Indicate how locations in the availability statements should be sorted when displayed in Primo.</a:t>
            </a:r>
          </a:p>
          <a:p>
            <a:pPr marL="0" indent="0" eaLnBrk="1" hangingPunct="1">
              <a:buNone/>
            </a:pPr>
            <a:r>
              <a:rPr lang="en-US" sz="1600" dirty="0" smtClean="0"/>
              <a:t>#The following example shows the location main is ranked 1, biology is ranked second, and music is</a:t>
            </a:r>
          </a:p>
          <a:p>
            <a:pPr marL="0" indent="0" eaLnBrk="1" hangingPunct="1">
              <a:buNone/>
            </a:pPr>
            <a:r>
              <a:rPr lang="en-US" sz="1600" dirty="0" smtClean="0"/>
              <a:t>#ranked third.</a:t>
            </a:r>
          </a:p>
          <a:p>
            <a:pPr marL="0" indent="0" eaLnBrk="1" hangingPunct="1">
              <a:buNone/>
            </a:pPr>
            <a:r>
              <a:rPr lang="en-US" sz="1600" dirty="0" smtClean="0"/>
              <a:t>#If you do not include locations in the list below, they will be sorted alphabetically</a:t>
            </a:r>
          </a:p>
          <a:p>
            <a:pPr marL="0" indent="0" eaLnBrk="1" hangingPunct="1">
              <a:buNone/>
            </a:pPr>
            <a:r>
              <a:rPr lang="en-US" sz="1600" dirty="0" smtClean="0"/>
              <a:t>#after the locations that are listed.  The location is the location code.</a:t>
            </a:r>
          </a:p>
          <a:p>
            <a:pPr marL="0" indent="0" eaLnBrk="1" hangingPunct="1">
              <a:buNone/>
            </a:pPr>
            <a:r>
              <a:rPr lang="en-US" sz="1600" dirty="0" smtClean="0"/>
              <a:t>#</a:t>
            </a:r>
          </a:p>
          <a:p>
            <a:pPr marL="0" indent="0" eaLnBrk="1" hangingPunct="1">
              <a:buNone/>
            </a:pPr>
            <a:r>
              <a:rPr lang="en-US" sz="1600" dirty="0" smtClean="0"/>
              <a:t>1=main</a:t>
            </a:r>
          </a:p>
          <a:p>
            <a:pPr marL="0" indent="0" eaLnBrk="1" hangingPunct="1">
              <a:buNone/>
            </a:pPr>
            <a:r>
              <a:rPr lang="en-US" sz="1600" dirty="0" smtClean="0"/>
              <a:t>2=biology</a:t>
            </a:r>
          </a:p>
          <a:p>
            <a:pPr marL="0" indent="0" eaLnBrk="1" hangingPunct="1">
              <a:buNone/>
            </a:pPr>
            <a:r>
              <a:rPr lang="en-US" sz="1600" dirty="0" smtClean="0"/>
              <a:t>3=music</a:t>
            </a:r>
          </a:p>
          <a:p>
            <a:pPr marL="0" indent="0" eaLnBrk="1" hangingPunct="1">
              <a:buNone/>
            </a:pPr>
            <a:endParaRPr lang="en-US" sz="1600" dirty="0" smtClean="0"/>
          </a:p>
        </p:txBody>
      </p:sp>
      <p:pic>
        <p:nvPicPr>
          <p:cNvPr id="6" name="Picture 12" descr="Voyager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75" y="319088"/>
            <a:ext cx="1724025"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descr="PrimoL"/>
          <p:cNvPicPr>
            <a:picLocks noChangeAspect="1" noChangeArrowheads="1"/>
          </p:cNvPicPr>
          <p:nvPr/>
        </p:nvPicPr>
        <p:blipFill>
          <a:blip r:embed="rId4" cstate="print">
            <a:extLst>
              <a:ext uri="{28A0092B-C50C-407E-A947-70E740481C1C}">
                <a14:useLocalDpi xmlns:a14="http://schemas.microsoft.com/office/drawing/2010/main" val="0"/>
              </a:ext>
            </a:extLst>
          </a:blip>
          <a:srcRect t="-3180"/>
          <a:stretch>
            <a:fillRect/>
          </a:stretch>
        </p:blipFill>
        <p:spPr bwMode="auto">
          <a:xfrm>
            <a:off x="7880350" y="273050"/>
            <a:ext cx="12192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14"/>
          <p:cNvSpPr>
            <a:spLocks noChangeArrowheads="1"/>
          </p:cNvSpPr>
          <p:nvPr/>
        </p:nvSpPr>
        <p:spPr bwMode="auto">
          <a:xfrm rot="10554090">
            <a:off x="6791325" y="681038"/>
            <a:ext cx="1735138" cy="38576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cubicBezTo>
                  <a:pt x="5399" y="10854"/>
                  <a:pt x="5400" y="10909"/>
                  <a:pt x="5402" y="10963"/>
                </a:cubicBezTo>
                <a:lnTo>
                  <a:pt x="4" y="11127"/>
                </a:lnTo>
                <a:cubicBezTo>
                  <a:pt x="1" y="11018"/>
                  <a:pt x="0" y="10909"/>
                  <a:pt x="0" y="10800"/>
                </a:cubicBez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gradFill rotWithShape="1">
            <a:gsLst>
              <a:gs pos="0">
                <a:srgbClr val="F47C30"/>
              </a:gs>
              <a:gs pos="100000">
                <a:srgbClr val="FFFFFF"/>
              </a:gs>
            </a:gsLst>
            <a:lin ang="540000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 name="AutoShape 15"/>
          <p:cNvSpPr>
            <a:spLocks noChangeArrowheads="1"/>
          </p:cNvSpPr>
          <p:nvPr/>
        </p:nvSpPr>
        <p:spPr bwMode="auto">
          <a:xfrm rot="-196740">
            <a:off x="6731000" y="79375"/>
            <a:ext cx="1814513" cy="377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cubicBezTo>
                  <a:pt x="5399" y="10854"/>
                  <a:pt x="5400" y="10909"/>
                  <a:pt x="5402" y="10963"/>
                </a:cubicBezTo>
                <a:lnTo>
                  <a:pt x="4" y="11127"/>
                </a:lnTo>
                <a:cubicBezTo>
                  <a:pt x="1" y="11018"/>
                  <a:pt x="0" y="10909"/>
                  <a:pt x="0" y="10800"/>
                </a:cubicBez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gradFill rotWithShape="1">
            <a:gsLst>
              <a:gs pos="0">
                <a:srgbClr val="7C4299"/>
              </a:gs>
              <a:gs pos="100000">
                <a:srgbClr val="FFFFFF"/>
              </a:gs>
            </a:gsLst>
            <a:lin ang="540000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4151001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urm">
  <a:themeElements>
    <a:clrScheme name="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rm">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7D5EB"/>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ea typeface="MS PGothic"/>
            <a:cs typeface="Arial" pitchFamily="34" charset="0"/>
          </a:defRPr>
        </a:defPPr>
      </a:lstStyle>
    </a:spDef>
    <a:lnDef>
      <a:spPr bwMode="auto">
        <a:xfrm>
          <a:off x="0" y="0"/>
          <a:ext cx="1" cy="1"/>
        </a:xfrm>
        <a:custGeom>
          <a:avLst/>
          <a:gdLst/>
          <a:ahLst/>
          <a:cxnLst/>
          <a:rect l="0" t="0" r="0" b="0"/>
          <a:pathLst/>
        </a:custGeom>
        <a:solidFill>
          <a:srgbClr val="C7D5EB"/>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ea typeface="MS PGothic"/>
            <a:cs typeface="Arial" pitchFamily="34" charset="0"/>
          </a:defRPr>
        </a:defPPr>
      </a:lstStyle>
    </a:lnDef>
  </a:objectDefaults>
  <a:extraClrSchemeLst>
    <a:extraClrScheme>
      <a:clrScheme name="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r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r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r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r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r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r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r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r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r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r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r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urm">
  <a:themeElements>
    <a:clrScheme name="5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urm">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7D5EB"/>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ea typeface="MS PGothic"/>
            <a:cs typeface="Arial" pitchFamily="34" charset="0"/>
          </a:defRPr>
        </a:defPPr>
      </a:lstStyle>
    </a:spDef>
    <a:lnDef>
      <a:spPr bwMode="auto">
        <a:xfrm>
          <a:off x="0" y="0"/>
          <a:ext cx="1" cy="1"/>
        </a:xfrm>
        <a:custGeom>
          <a:avLst/>
          <a:gdLst/>
          <a:ahLst/>
          <a:cxnLst/>
          <a:rect l="0" t="0" r="0" b="0"/>
          <a:pathLst/>
        </a:custGeom>
        <a:solidFill>
          <a:srgbClr val="C7D5EB"/>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ea typeface="MS PGothic"/>
            <a:cs typeface="Arial" pitchFamily="34" charset="0"/>
          </a:defRPr>
        </a:defPPr>
      </a:lstStyle>
    </a:lnDef>
  </a:objectDefaults>
  <a:extraClrSchemeLst>
    <a:extraClrScheme>
      <a:clrScheme name="5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ur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ur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ur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ur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ur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ur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ur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ur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ur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ur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ur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1_Ex Libris Template">
  <a:themeElements>
    <a:clrScheme name="21_Ex Libri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1_Ex Libris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7D5EB"/>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ea typeface="MS PGothic"/>
            <a:cs typeface="Arial" pitchFamily="34" charset="0"/>
          </a:defRPr>
        </a:defPPr>
      </a:lstStyle>
    </a:spDef>
    <a:lnDef>
      <a:spPr bwMode="auto">
        <a:xfrm>
          <a:off x="0" y="0"/>
          <a:ext cx="1" cy="1"/>
        </a:xfrm>
        <a:custGeom>
          <a:avLst/>
          <a:gdLst/>
          <a:ahLst/>
          <a:cxnLst/>
          <a:rect l="0" t="0" r="0" b="0"/>
          <a:pathLst/>
        </a:custGeom>
        <a:solidFill>
          <a:srgbClr val="C7D5EB"/>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ea typeface="MS PGothic"/>
            <a:cs typeface="Arial" pitchFamily="34" charset="0"/>
          </a:defRPr>
        </a:defPPr>
      </a:lstStyle>
    </a:lnDef>
  </a:objectDefaults>
  <a:extraClrSchemeLst>
    <a:extraClrScheme>
      <a:clrScheme name="21_Ex Libri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1_Ex Libris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1_Ex Libris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1_Ex Libris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1_Ex Libris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1_Ex Libris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1_Ex Libris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1_Ex Libris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1_Ex Libris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1_Ex Libris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1_Ex Libris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1_Ex Libris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2_Ex Libris Template">
  <a:themeElements>
    <a:clrScheme name="22_Ex Libri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2_Ex Libris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7D5EB"/>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ea typeface="MS PGothic"/>
            <a:cs typeface="Arial" pitchFamily="34" charset="0"/>
          </a:defRPr>
        </a:defPPr>
      </a:lstStyle>
    </a:spDef>
    <a:lnDef>
      <a:spPr bwMode="auto">
        <a:xfrm>
          <a:off x="0" y="0"/>
          <a:ext cx="1" cy="1"/>
        </a:xfrm>
        <a:custGeom>
          <a:avLst/>
          <a:gdLst/>
          <a:ahLst/>
          <a:cxnLst/>
          <a:rect l="0" t="0" r="0" b="0"/>
          <a:pathLst/>
        </a:custGeom>
        <a:solidFill>
          <a:srgbClr val="C7D5EB"/>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ea typeface="MS PGothic"/>
            <a:cs typeface="Arial" pitchFamily="34" charset="0"/>
          </a:defRPr>
        </a:defPPr>
      </a:lstStyle>
    </a:lnDef>
  </a:objectDefaults>
  <a:extraClrSchemeLst>
    <a:extraClrScheme>
      <a:clrScheme name="22_Ex Libri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2_Ex Libris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2_Ex Libris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2_Ex Libris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2_Ex Libris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2_Ex Libris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2_Ex Libris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2_Ex Libris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2_Ex Libris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2_Ex Libris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2_Ex Libris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2_Ex Libris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urm">
  <a:themeElements>
    <a:clrScheme name="1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urm">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7D5EB"/>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ea typeface="MS PGothic"/>
            <a:cs typeface="Arial" pitchFamily="34" charset="0"/>
          </a:defRPr>
        </a:defPPr>
      </a:lstStyle>
    </a:spDef>
    <a:lnDef>
      <a:spPr bwMode="auto">
        <a:xfrm>
          <a:off x="0" y="0"/>
          <a:ext cx="1" cy="1"/>
        </a:xfrm>
        <a:custGeom>
          <a:avLst/>
          <a:gdLst/>
          <a:ahLst/>
          <a:cxnLst/>
          <a:rect l="0" t="0" r="0" b="0"/>
          <a:pathLst/>
        </a:custGeom>
        <a:solidFill>
          <a:srgbClr val="C7D5EB"/>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ea typeface="MS PGothic"/>
            <a:cs typeface="Arial" pitchFamily="34" charset="0"/>
          </a:defRPr>
        </a:defPPr>
      </a:lstStyle>
    </a:lnDef>
  </a:objectDefaults>
  <a:extraClrSchemeLst>
    <a:extraClrScheme>
      <a:clrScheme name="1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ur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ur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ur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ur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ur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ur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ur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ur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ur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ur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ur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7_Ex Libris Template">
  <a:themeElements>
    <a:clrScheme name="17_Ex Libri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7_Ex Libris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7D5EB"/>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ea typeface="MS PGothic"/>
            <a:cs typeface="Arial" pitchFamily="34" charset="0"/>
          </a:defRPr>
        </a:defPPr>
      </a:lstStyle>
    </a:spDef>
    <a:lnDef>
      <a:spPr bwMode="auto">
        <a:xfrm>
          <a:off x="0" y="0"/>
          <a:ext cx="1" cy="1"/>
        </a:xfrm>
        <a:custGeom>
          <a:avLst/>
          <a:gdLst/>
          <a:ahLst/>
          <a:cxnLst/>
          <a:rect l="0" t="0" r="0" b="0"/>
          <a:pathLst/>
        </a:custGeom>
        <a:solidFill>
          <a:srgbClr val="C7D5EB"/>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ea typeface="MS PGothic"/>
            <a:cs typeface="Arial" pitchFamily="34" charset="0"/>
          </a:defRPr>
        </a:defPPr>
      </a:lstStyle>
    </a:lnDef>
  </a:objectDefaults>
  <a:extraClrSchemeLst>
    <a:extraClrScheme>
      <a:clrScheme name="17_Ex Libri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7_Ex Libris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7_Ex Libris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7_Ex Libris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7_Ex Libris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7_Ex Libris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7_Ex Libris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7_Ex Libris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7_Ex Libris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7_Ex Libris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7_Ex Libris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7_Ex Libris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urm">
  <a:themeElements>
    <a:clrScheme name="2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urm">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7D5EB"/>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ea typeface="MS PGothic"/>
            <a:cs typeface="Arial" pitchFamily="34" charset="0"/>
          </a:defRPr>
        </a:defPPr>
      </a:lstStyle>
    </a:spDef>
    <a:lnDef>
      <a:spPr bwMode="auto">
        <a:xfrm>
          <a:off x="0" y="0"/>
          <a:ext cx="1" cy="1"/>
        </a:xfrm>
        <a:custGeom>
          <a:avLst/>
          <a:gdLst/>
          <a:ahLst/>
          <a:cxnLst/>
          <a:rect l="0" t="0" r="0" b="0"/>
          <a:pathLst/>
        </a:custGeom>
        <a:solidFill>
          <a:srgbClr val="C7D5EB"/>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ea typeface="MS PGothic"/>
            <a:cs typeface="Arial" pitchFamily="34" charset="0"/>
          </a:defRPr>
        </a:defPPr>
      </a:lstStyle>
    </a:lnDef>
  </a:objectDefaults>
  <a:extraClrSchemeLst>
    <a:extraClrScheme>
      <a:clrScheme name="2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ur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ur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ur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ur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ur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ur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ur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ur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ur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ur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ur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urm">
  <a:themeElements>
    <a:clrScheme name="3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urm">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7D5EB"/>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ea typeface="MS PGothic"/>
            <a:cs typeface="Arial" pitchFamily="34" charset="0"/>
          </a:defRPr>
        </a:defPPr>
      </a:lstStyle>
    </a:spDef>
    <a:lnDef>
      <a:spPr bwMode="auto">
        <a:xfrm>
          <a:off x="0" y="0"/>
          <a:ext cx="1" cy="1"/>
        </a:xfrm>
        <a:custGeom>
          <a:avLst/>
          <a:gdLst/>
          <a:ahLst/>
          <a:cxnLst/>
          <a:rect l="0" t="0" r="0" b="0"/>
          <a:pathLst/>
        </a:custGeom>
        <a:solidFill>
          <a:srgbClr val="C7D5EB"/>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ea typeface="MS PGothic"/>
            <a:cs typeface="Arial" pitchFamily="34" charset="0"/>
          </a:defRPr>
        </a:defPPr>
      </a:lstStyle>
    </a:lnDef>
  </a:objectDefaults>
  <a:extraClrSchemeLst>
    <a:extraClrScheme>
      <a:clrScheme name="3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ur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ur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ur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ur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ur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ur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ur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ur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ur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ur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ur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urm">
  <a:themeElements>
    <a:clrScheme name="4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urm">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7D5EB"/>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ea typeface="MS PGothic"/>
            <a:cs typeface="Arial" pitchFamily="34" charset="0"/>
          </a:defRPr>
        </a:defPPr>
      </a:lstStyle>
    </a:spDef>
    <a:lnDef>
      <a:spPr bwMode="auto">
        <a:xfrm>
          <a:off x="0" y="0"/>
          <a:ext cx="1" cy="1"/>
        </a:xfrm>
        <a:custGeom>
          <a:avLst/>
          <a:gdLst/>
          <a:ahLst/>
          <a:cxnLst/>
          <a:rect l="0" t="0" r="0" b="0"/>
          <a:pathLst/>
        </a:custGeom>
        <a:solidFill>
          <a:srgbClr val="C7D5EB"/>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ea typeface="MS PGothic"/>
            <a:cs typeface="Arial" pitchFamily="34" charset="0"/>
          </a:defRPr>
        </a:defPPr>
      </a:lstStyle>
    </a:lnDef>
  </a:objectDefaults>
  <a:extraClrSchemeLst>
    <a:extraClrScheme>
      <a:clrScheme name="4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ur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ur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ur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ur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ur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ur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ur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ur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ur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ur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ur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8_Ex Libris Template">
  <a:themeElements>
    <a:clrScheme name="18_Ex Libri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8_Ex Libris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7D5EB"/>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ea typeface="MS PGothic"/>
            <a:cs typeface="Arial" pitchFamily="34" charset="0"/>
          </a:defRPr>
        </a:defPPr>
      </a:lstStyle>
    </a:spDef>
    <a:lnDef>
      <a:spPr bwMode="auto">
        <a:xfrm>
          <a:off x="0" y="0"/>
          <a:ext cx="1" cy="1"/>
        </a:xfrm>
        <a:custGeom>
          <a:avLst/>
          <a:gdLst/>
          <a:ahLst/>
          <a:cxnLst/>
          <a:rect l="0" t="0" r="0" b="0"/>
          <a:pathLst/>
        </a:custGeom>
        <a:solidFill>
          <a:srgbClr val="C7D5EB"/>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ea typeface="MS PGothic"/>
            <a:cs typeface="Arial" pitchFamily="34" charset="0"/>
          </a:defRPr>
        </a:defPPr>
      </a:lstStyle>
    </a:lnDef>
  </a:objectDefaults>
  <a:extraClrSchemeLst>
    <a:extraClrScheme>
      <a:clrScheme name="18_Ex Libri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8_Ex Libris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8_Ex Libris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8_Ex Libris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8_Ex Libris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8_Ex Libris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8_Ex Libris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8_Ex Libris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8_Ex Libris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8_Ex Libris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8_Ex Libris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8_Ex Libris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9_Ex Libris Template">
  <a:themeElements>
    <a:clrScheme name="19_Ex Libri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9_Ex Libris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7D5EB"/>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ea typeface="MS PGothic"/>
            <a:cs typeface="Arial" pitchFamily="34" charset="0"/>
          </a:defRPr>
        </a:defPPr>
      </a:lstStyle>
    </a:spDef>
    <a:lnDef>
      <a:spPr bwMode="auto">
        <a:xfrm>
          <a:off x="0" y="0"/>
          <a:ext cx="1" cy="1"/>
        </a:xfrm>
        <a:custGeom>
          <a:avLst/>
          <a:gdLst/>
          <a:ahLst/>
          <a:cxnLst/>
          <a:rect l="0" t="0" r="0" b="0"/>
          <a:pathLst/>
        </a:custGeom>
        <a:solidFill>
          <a:srgbClr val="C7D5EB"/>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ea typeface="MS PGothic"/>
            <a:cs typeface="Arial" pitchFamily="34" charset="0"/>
          </a:defRPr>
        </a:defPPr>
      </a:lstStyle>
    </a:lnDef>
  </a:objectDefaults>
  <a:extraClrSchemeLst>
    <a:extraClrScheme>
      <a:clrScheme name="19_Ex Libri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9_Ex Libris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9_Ex Libris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9_Ex Libris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9_Ex Libris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9_Ex Libris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9_Ex Libris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9_Ex Libris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9_Ex Libris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9_Ex Libris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9_Ex Libris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9_Ex Libris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0_Ex Libris Template">
  <a:themeElements>
    <a:clrScheme name="20_Ex Libri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_Ex Libris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7D5EB"/>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ea typeface="MS PGothic"/>
            <a:cs typeface="Arial" pitchFamily="34" charset="0"/>
          </a:defRPr>
        </a:defPPr>
      </a:lstStyle>
    </a:spDef>
    <a:lnDef>
      <a:spPr bwMode="auto">
        <a:xfrm>
          <a:off x="0" y="0"/>
          <a:ext cx="1" cy="1"/>
        </a:xfrm>
        <a:custGeom>
          <a:avLst/>
          <a:gdLst/>
          <a:ahLst/>
          <a:cxnLst/>
          <a:rect l="0" t="0" r="0" b="0"/>
          <a:pathLst/>
        </a:custGeom>
        <a:solidFill>
          <a:srgbClr val="C7D5EB"/>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ea typeface="MS PGothic"/>
            <a:cs typeface="Arial" pitchFamily="34" charset="0"/>
          </a:defRPr>
        </a:defPPr>
      </a:lstStyle>
    </a:lnDef>
  </a:objectDefaults>
  <a:extraClrSchemeLst>
    <a:extraClrScheme>
      <a:clrScheme name="20_Ex Libri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_Ex Libris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_Ex Libris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_Ex Libris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_Ex Libris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_Ex Libris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_Ex Libris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_Ex Libris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_Ex Libris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_Ex Libris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_Ex Libris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_Ex Libris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Words>524</Words>
  <Application>Microsoft Office PowerPoint</Application>
  <PresentationFormat>On-screen Show (4:3)</PresentationFormat>
  <Paragraphs>77</Paragraphs>
  <Slides>14</Slides>
  <Notes>11</Notes>
  <HiddenSlides>1</HiddenSlides>
  <MMClips>0</MMClips>
  <ScaleCrop>false</ScaleCrop>
  <HeadingPairs>
    <vt:vector size="4" baseType="variant">
      <vt:variant>
        <vt:lpstr>Theme</vt:lpstr>
      </vt:variant>
      <vt:variant>
        <vt:i4>12</vt:i4>
      </vt:variant>
      <vt:variant>
        <vt:lpstr>Slide Titles</vt:lpstr>
      </vt:variant>
      <vt:variant>
        <vt:i4>14</vt:i4>
      </vt:variant>
    </vt:vector>
  </HeadingPairs>
  <TitlesOfParts>
    <vt:vector size="26" baseType="lpstr">
      <vt:lpstr>urm</vt:lpstr>
      <vt:lpstr>1_urm</vt:lpstr>
      <vt:lpstr>17_Ex Libris Template</vt:lpstr>
      <vt:lpstr>2_urm</vt:lpstr>
      <vt:lpstr>3_urm</vt:lpstr>
      <vt:lpstr>4_urm</vt:lpstr>
      <vt:lpstr>18_Ex Libris Template</vt:lpstr>
      <vt:lpstr>19_Ex Libris Template</vt:lpstr>
      <vt:lpstr>20_Ex Libris Template</vt:lpstr>
      <vt:lpstr>5_urm</vt:lpstr>
      <vt:lpstr>21_Ex Libris Template</vt:lpstr>
      <vt:lpstr>22_Ex Libris Template</vt:lpstr>
      <vt:lpstr>PowerPoint Presentation</vt:lpstr>
      <vt:lpstr>Copyright Statement and Disclaimer </vt:lpstr>
      <vt:lpstr> Agenda</vt:lpstr>
      <vt:lpstr>Patron Self Registration Service</vt:lpstr>
      <vt:lpstr>Patron Self Registration Service</vt:lpstr>
      <vt:lpstr>Other Web Services</vt:lpstr>
      <vt:lpstr>Sysadmin - Other Web Services</vt:lpstr>
      <vt:lpstr>Sysadmin - Other Web Services</vt:lpstr>
      <vt:lpstr>Location Sort Order</vt:lpstr>
      <vt:lpstr>Location Sort Order (xml output)</vt:lpstr>
      <vt:lpstr>Location Sort Order (Primo)</vt:lpstr>
      <vt:lpstr>ILL Requests in My Account</vt:lpstr>
      <vt:lpstr>Introduction to Voyager 9</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2013-10-28T16:43:05Z</dcterms:created>
  <dcterms:modified xsi:type="dcterms:W3CDTF">2014-06-27T07:53:29Z</dcterms:modified>
</cp:coreProperties>
</file>