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 id="2147483653" r:id="rId2"/>
    <p:sldMasterId id="2147483654" r:id="rId3"/>
    <p:sldMasterId id="2147483655" r:id="rId4"/>
    <p:sldMasterId id="2147483656" r:id="rId5"/>
    <p:sldMasterId id="2147483657" r:id="rId6"/>
    <p:sldMasterId id="2147483658" r:id="rId7"/>
    <p:sldMasterId id="2147483659" r:id="rId8"/>
    <p:sldMasterId id="2147483660" r:id="rId9"/>
    <p:sldMasterId id="2147483661" r:id="rId10"/>
    <p:sldMasterId id="2147483662" r:id="rId11"/>
    <p:sldMasterId id="2147483663" r:id="rId12"/>
  </p:sldMasterIdLst>
  <p:notesMasterIdLst>
    <p:notesMasterId r:id="rId54"/>
  </p:notesMasterIdLst>
  <p:handoutMasterIdLst>
    <p:handoutMasterId r:id="rId55"/>
  </p:handoutMasterIdLst>
  <p:sldIdLst>
    <p:sldId id="872" r:id="rId13"/>
    <p:sldId id="873" r:id="rId14"/>
    <p:sldId id="874" r:id="rId15"/>
    <p:sldId id="877" r:id="rId16"/>
    <p:sldId id="908" r:id="rId17"/>
    <p:sldId id="909" r:id="rId18"/>
    <p:sldId id="910" r:id="rId19"/>
    <p:sldId id="911" r:id="rId20"/>
    <p:sldId id="912" r:id="rId21"/>
    <p:sldId id="878" r:id="rId22"/>
    <p:sldId id="913" r:id="rId23"/>
    <p:sldId id="876" r:id="rId24"/>
    <p:sldId id="879" r:id="rId25"/>
    <p:sldId id="880" r:id="rId26"/>
    <p:sldId id="881" r:id="rId27"/>
    <p:sldId id="882" r:id="rId28"/>
    <p:sldId id="883" r:id="rId29"/>
    <p:sldId id="884" r:id="rId30"/>
    <p:sldId id="885" r:id="rId31"/>
    <p:sldId id="886" r:id="rId32"/>
    <p:sldId id="887" r:id="rId33"/>
    <p:sldId id="888" r:id="rId34"/>
    <p:sldId id="889" r:id="rId35"/>
    <p:sldId id="890" r:id="rId36"/>
    <p:sldId id="891" r:id="rId37"/>
    <p:sldId id="892" r:id="rId38"/>
    <p:sldId id="893" r:id="rId39"/>
    <p:sldId id="894" r:id="rId40"/>
    <p:sldId id="895" r:id="rId41"/>
    <p:sldId id="896" r:id="rId42"/>
    <p:sldId id="897" r:id="rId43"/>
    <p:sldId id="898" r:id="rId44"/>
    <p:sldId id="899" r:id="rId45"/>
    <p:sldId id="900" r:id="rId46"/>
    <p:sldId id="901" r:id="rId47"/>
    <p:sldId id="902" r:id="rId48"/>
    <p:sldId id="903" r:id="rId49"/>
    <p:sldId id="904" r:id="rId50"/>
    <p:sldId id="905" r:id="rId51"/>
    <p:sldId id="906" r:id="rId52"/>
    <p:sldId id="259" r:id="rId53"/>
  </p:sldIdLst>
  <p:sldSz cx="9144000" cy="6858000" type="screen4x3"/>
  <p:notesSz cx="7023100" cy="9309100"/>
  <p:defaultTextStyle>
    <a:defPPr>
      <a:defRPr lang="en-US"/>
    </a:defPPr>
    <a:lvl1pPr algn="l" rtl="0" eaLnBrk="0" fontAlgn="base" hangingPunct="0">
      <a:spcBef>
        <a:spcPct val="50000"/>
      </a:spcBef>
      <a:spcAft>
        <a:spcPct val="0"/>
      </a:spcAft>
      <a:defRPr sz="1400" kern="1200">
        <a:solidFill>
          <a:schemeClr val="tx1"/>
        </a:solidFill>
        <a:latin typeface="Verdana" pitchFamily="34" charset="0"/>
        <a:ea typeface="MS PGothic"/>
        <a:cs typeface="MS PGothic"/>
      </a:defRPr>
    </a:lvl1pPr>
    <a:lvl2pPr marL="457200" algn="l" rtl="0" eaLnBrk="0" fontAlgn="base" hangingPunct="0">
      <a:spcBef>
        <a:spcPct val="50000"/>
      </a:spcBef>
      <a:spcAft>
        <a:spcPct val="0"/>
      </a:spcAft>
      <a:defRPr sz="1400" kern="1200">
        <a:solidFill>
          <a:schemeClr val="tx1"/>
        </a:solidFill>
        <a:latin typeface="Verdana" pitchFamily="34" charset="0"/>
        <a:ea typeface="MS PGothic"/>
        <a:cs typeface="MS PGothic"/>
      </a:defRPr>
    </a:lvl2pPr>
    <a:lvl3pPr marL="914400" algn="l" rtl="0" eaLnBrk="0" fontAlgn="base" hangingPunct="0">
      <a:spcBef>
        <a:spcPct val="50000"/>
      </a:spcBef>
      <a:spcAft>
        <a:spcPct val="0"/>
      </a:spcAft>
      <a:defRPr sz="1400" kern="1200">
        <a:solidFill>
          <a:schemeClr val="tx1"/>
        </a:solidFill>
        <a:latin typeface="Verdana" pitchFamily="34" charset="0"/>
        <a:ea typeface="MS PGothic"/>
        <a:cs typeface="MS PGothic"/>
      </a:defRPr>
    </a:lvl3pPr>
    <a:lvl4pPr marL="1371600" algn="l" rtl="0" eaLnBrk="0" fontAlgn="base" hangingPunct="0">
      <a:spcBef>
        <a:spcPct val="50000"/>
      </a:spcBef>
      <a:spcAft>
        <a:spcPct val="0"/>
      </a:spcAft>
      <a:defRPr sz="1400" kern="1200">
        <a:solidFill>
          <a:schemeClr val="tx1"/>
        </a:solidFill>
        <a:latin typeface="Verdana" pitchFamily="34" charset="0"/>
        <a:ea typeface="MS PGothic"/>
        <a:cs typeface="MS PGothic"/>
      </a:defRPr>
    </a:lvl4pPr>
    <a:lvl5pPr marL="1828800" algn="l" rtl="0" eaLnBrk="0" fontAlgn="base" hangingPunct="0">
      <a:spcBef>
        <a:spcPct val="50000"/>
      </a:spcBef>
      <a:spcAft>
        <a:spcPct val="0"/>
      </a:spcAft>
      <a:defRPr sz="1400" kern="1200">
        <a:solidFill>
          <a:schemeClr val="tx1"/>
        </a:solidFill>
        <a:latin typeface="Verdana" pitchFamily="34" charset="0"/>
        <a:ea typeface="MS PGothic"/>
        <a:cs typeface="MS PGothic"/>
      </a:defRPr>
    </a:lvl5pPr>
    <a:lvl6pPr marL="2286000" algn="l" defTabSz="914400" rtl="0" eaLnBrk="1" latinLnBrk="0" hangingPunct="1">
      <a:defRPr sz="1400" kern="1200">
        <a:solidFill>
          <a:schemeClr val="tx1"/>
        </a:solidFill>
        <a:latin typeface="Verdana" pitchFamily="34" charset="0"/>
        <a:ea typeface="MS PGothic"/>
        <a:cs typeface="MS PGothic"/>
      </a:defRPr>
    </a:lvl6pPr>
    <a:lvl7pPr marL="2743200" algn="l" defTabSz="914400" rtl="0" eaLnBrk="1" latinLnBrk="0" hangingPunct="1">
      <a:defRPr sz="1400" kern="1200">
        <a:solidFill>
          <a:schemeClr val="tx1"/>
        </a:solidFill>
        <a:latin typeface="Verdana" pitchFamily="34" charset="0"/>
        <a:ea typeface="MS PGothic"/>
        <a:cs typeface="MS PGothic"/>
      </a:defRPr>
    </a:lvl7pPr>
    <a:lvl8pPr marL="3200400" algn="l" defTabSz="914400" rtl="0" eaLnBrk="1" latinLnBrk="0" hangingPunct="1">
      <a:defRPr sz="1400" kern="1200">
        <a:solidFill>
          <a:schemeClr val="tx1"/>
        </a:solidFill>
        <a:latin typeface="Verdana" pitchFamily="34" charset="0"/>
        <a:ea typeface="MS PGothic"/>
        <a:cs typeface="MS PGothic"/>
      </a:defRPr>
    </a:lvl8pPr>
    <a:lvl9pPr marL="3657600" algn="l" defTabSz="914400" rtl="0" eaLnBrk="1" latinLnBrk="0" hangingPunct="1">
      <a:defRPr sz="1400" kern="1200">
        <a:solidFill>
          <a:schemeClr val="tx1"/>
        </a:solidFill>
        <a:latin typeface="Verdana" pitchFamily="34" charset="0"/>
        <a:ea typeface="MS PGothic"/>
        <a:cs typeface="MS PGothic"/>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4299"/>
    <a:srgbClr val="F47C30"/>
    <a:srgbClr val="6600CC"/>
    <a:srgbClr val="ECCDFF"/>
    <a:srgbClr val="DDDDDD"/>
    <a:srgbClr val="C0C0C0"/>
    <a:srgbClr val="8C19FF"/>
    <a:srgbClr val="7CA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153" autoAdjust="0"/>
    <p:restoredTop sz="80995" autoAdjust="0"/>
  </p:normalViewPr>
  <p:slideViewPr>
    <p:cSldViewPr>
      <p:cViewPr>
        <p:scale>
          <a:sx n="80" d="100"/>
          <a:sy n="80" d="100"/>
        </p:scale>
        <p:origin x="-594" y="834"/>
      </p:cViewPr>
      <p:guideLst>
        <p:guide orient="horz" pos="2160"/>
        <p:guide pos="2880"/>
      </p:guideLst>
    </p:cSldViewPr>
  </p:slideViewPr>
  <p:outlineViewPr>
    <p:cViewPr>
      <p:scale>
        <a:sx n="33" d="100"/>
        <a:sy n="33" d="100"/>
      </p:scale>
      <p:origin x="0" y="0"/>
    </p:cViewPr>
  </p:outlineViewPr>
  <p:notesTextViewPr>
    <p:cViewPr>
      <p:scale>
        <a:sx n="90" d="100"/>
        <a:sy n="90" d="100"/>
      </p:scale>
      <p:origin x="0" y="0"/>
    </p:cViewPr>
  </p:notesTextViewPr>
  <p:sorterViewPr>
    <p:cViewPr>
      <p:scale>
        <a:sx n="110" d="100"/>
        <a:sy n="110" d="100"/>
      </p:scale>
      <p:origin x="0" y="0"/>
    </p:cViewPr>
  </p:sorterViewPr>
  <p:notesViewPr>
    <p:cSldViewPr>
      <p:cViewPr varScale="1">
        <p:scale>
          <a:sx n="80" d="100"/>
          <a:sy n="80" d="100"/>
        </p:scale>
        <p:origin x="-1440" y="-10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3979453" y="2"/>
            <a:ext cx="3043648"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t" anchorCtr="0" compatLnSpc="1">
            <a:prstTxWarp prst="textNoShape">
              <a:avLst/>
            </a:prstTxWarp>
          </a:bodyPr>
          <a:lstStyle>
            <a:lvl1pPr algn="r" defTabSz="933285" eaLnBrk="1" hangingPunct="1">
              <a:spcBef>
                <a:spcPct val="0"/>
              </a:spcBef>
              <a:defRPr sz="1200">
                <a:latin typeface="Arial" pitchFamily="34" charset="0"/>
                <a:cs typeface="Arial" pitchFamily="34" charset="0"/>
              </a:defRPr>
            </a:lvl1pPr>
          </a:lstStyle>
          <a:p>
            <a:pPr>
              <a:defRPr/>
            </a:pPr>
            <a:endParaRPr lang="en-US"/>
          </a:p>
        </p:txBody>
      </p:sp>
      <p:sp>
        <p:nvSpPr>
          <p:cNvPr id="12291" name="Rectangle 3"/>
          <p:cNvSpPr>
            <a:spLocks noGrp="1" noChangeArrowheads="1"/>
          </p:cNvSpPr>
          <p:nvPr>
            <p:ph type="dt" sz="quarter" idx="1"/>
          </p:nvPr>
        </p:nvSpPr>
        <p:spPr bwMode="auto">
          <a:xfrm>
            <a:off x="1525" y="2"/>
            <a:ext cx="3043648"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t" anchorCtr="0" compatLnSpc="1">
            <a:prstTxWarp prst="textNoShape">
              <a:avLst/>
            </a:prstTxWarp>
          </a:bodyPr>
          <a:lstStyle>
            <a:lvl1pPr defTabSz="933285" eaLnBrk="1" hangingPunct="1">
              <a:spcBef>
                <a:spcPct val="0"/>
              </a:spcBef>
              <a:defRPr sz="1200">
                <a:latin typeface="Arial" pitchFamily="34" charset="0"/>
                <a:cs typeface="Arial" pitchFamily="34" charset="0"/>
              </a:defRPr>
            </a:lvl1pPr>
          </a:lstStyle>
          <a:p>
            <a:pPr>
              <a:defRPr/>
            </a:pPr>
            <a:endParaRPr lang="en-US"/>
          </a:p>
        </p:txBody>
      </p:sp>
      <p:sp>
        <p:nvSpPr>
          <p:cNvPr id="12292" name="Rectangle 4"/>
          <p:cNvSpPr>
            <a:spLocks noGrp="1" noChangeArrowheads="1"/>
          </p:cNvSpPr>
          <p:nvPr>
            <p:ph type="ftr" sz="quarter" idx="2"/>
          </p:nvPr>
        </p:nvSpPr>
        <p:spPr bwMode="auto">
          <a:xfrm>
            <a:off x="0" y="8842723"/>
            <a:ext cx="3043649"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b" anchorCtr="0" compatLnSpc="1">
            <a:prstTxWarp prst="textNoShape">
              <a:avLst/>
            </a:prstTxWarp>
          </a:bodyPr>
          <a:lstStyle>
            <a:lvl1pPr defTabSz="933285" eaLnBrk="1" hangingPunct="1">
              <a:spcBef>
                <a:spcPct val="0"/>
              </a:spcBef>
              <a:defRPr sz="1200">
                <a:latin typeface="Arial" pitchFamily="34" charset="0"/>
                <a:cs typeface="Arial" pitchFamily="34" charset="0"/>
              </a:defRPr>
            </a:lvl1pPr>
          </a:lstStyle>
          <a:p>
            <a:pPr>
              <a:defRPr/>
            </a:pPr>
            <a:endParaRPr lang="en-US"/>
          </a:p>
        </p:txBody>
      </p:sp>
      <p:sp>
        <p:nvSpPr>
          <p:cNvPr id="12293" name="Rectangle 5"/>
          <p:cNvSpPr>
            <a:spLocks noGrp="1" noChangeArrowheads="1"/>
          </p:cNvSpPr>
          <p:nvPr>
            <p:ph type="sldNum" sz="quarter" idx="3"/>
          </p:nvPr>
        </p:nvSpPr>
        <p:spPr bwMode="auto">
          <a:xfrm>
            <a:off x="3979453" y="8842723"/>
            <a:ext cx="3043648"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b" anchorCtr="0" compatLnSpc="1">
            <a:prstTxWarp prst="textNoShape">
              <a:avLst/>
            </a:prstTxWarp>
          </a:bodyPr>
          <a:lstStyle>
            <a:lvl1pPr algn="r" defTabSz="933285" eaLnBrk="1" hangingPunct="1">
              <a:spcBef>
                <a:spcPct val="0"/>
              </a:spcBef>
              <a:defRPr sz="1200">
                <a:latin typeface="Arial" pitchFamily="34" charset="0"/>
                <a:cs typeface="Arial" pitchFamily="34" charset="0"/>
              </a:defRPr>
            </a:lvl1pPr>
          </a:lstStyle>
          <a:p>
            <a:pPr>
              <a:defRPr/>
            </a:pPr>
            <a:fld id="{AA4FBF97-3550-401F-9159-8E93D90A2188}" type="slidenum">
              <a:rPr lang="ar-SA"/>
              <a:pPr>
                <a:defRPr/>
              </a:pPr>
              <a:t>‹#›</a:t>
            </a:fld>
            <a:endParaRPr lang="en-US"/>
          </a:p>
        </p:txBody>
      </p:sp>
      <p:pic>
        <p:nvPicPr>
          <p:cNvPr id="121862" name="Picture 6" descr="top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8" y="-303223"/>
            <a:ext cx="7021575" cy="107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8393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2"/>
            <a:ext cx="3043649"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t" anchorCtr="0" compatLnSpc="1">
            <a:prstTxWarp prst="textNoShape">
              <a:avLst/>
            </a:prstTxWarp>
          </a:bodyPr>
          <a:lstStyle>
            <a:lvl1pPr defTabSz="933285" eaLnBrk="1" hangingPunct="1">
              <a:spcBef>
                <a:spcPct val="0"/>
              </a:spcBef>
              <a:defRPr sz="1200">
                <a:latin typeface="Arial" pitchFamily="34" charset="0"/>
                <a:cs typeface="Arial" pitchFamily="34" charset="0"/>
              </a:defRPr>
            </a:lvl1pPr>
          </a:lstStyle>
          <a:p>
            <a:pPr>
              <a:defRPr/>
            </a:pPr>
            <a:endParaRPr lang="en-US"/>
          </a:p>
        </p:txBody>
      </p:sp>
      <p:sp>
        <p:nvSpPr>
          <p:cNvPr id="14339" name="Rectangle 3"/>
          <p:cNvSpPr>
            <a:spLocks noGrp="1" noChangeArrowheads="1"/>
          </p:cNvSpPr>
          <p:nvPr>
            <p:ph type="dt" idx="1"/>
          </p:nvPr>
        </p:nvSpPr>
        <p:spPr bwMode="auto">
          <a:xfrm>
            <a:off x="3979453" y="1541"/>
            <a:ext cx="3043648"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t" anchorCtr="0" compatLnSpc="1">
            <a:prstTxWarp prst="textNoShape">
              <a:avLst/>
            </a:prstTxWarp>
          </a:bodyPr>
          <a:lstStyle>
            <a:lvl1pPr algn="r" defTabSz="933285" eaLnBrk="1" hangingPunct="1">
              <a:spcBef>
                <a:spcPct val="0"/>
              </a:spcBef>
              <a:defRPr sz="1200">
                <a:latin typeface="Arial" pitchFamily="34" charset="0"/>
                <a:cs typeface="Arial" pitchFamily="34" charset="0"/>
              </a:defRPr>
            </a:lvl1pPr>
          </a:lstStyle>
          <a:p>
            <a:pPr>
              <a:defRPr/>
            </a:pPr>
            <a:endParaRPr lang="en-US"/>
          </a:p>
        </p:txBody>
      </p:sp>
      <p:sp>
        <p:nvSpPr>
          <p:cNvPr id="67588" name="Rectangle 4"/>
          <p:cNvSpPr>
            <a:spLocks noGrp="1" noRot="1" noChangeAspect="1" noChangeArrowheads="1" noTextEdit="1"/>
          </p:cNvSpPr>
          <p:nvPr>
            <p:ph type="sldImg" idx="2"/>
          </p:nvPr>
        </p:nvSpPr>
        <p:spPr bwMode="auto">
          <a:xfrm>
            <a:off x="1184275" y="700088"/>
            <a:ext cx="4654550" cy="34909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02616" y="4422132"/>
            <a:ext cx="5617870" cy="4188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42723"/>
            <a:ext cx="3043649"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b" anchorCtr="0" compatLnSpc="1">
            <a:prstTxWarp prst="textNoShape">
              <a:avLst/>
            </a:prstTxWarp>
          </a:bodyPr>
          <a:lstStyle>
            <a:lvl1pPr defTabSz="933285" eaLnBrk="1" hangingPunct="1">
              <a:spcBef>
                <a:spcPct val="0"/>
              </a:spcBef>
              <a:defRPr sz="1200">
                <a:latin typeface="Arial" pitchFamily="34" charset="0"/>
                <a:cs typeface="Arial" pitchFamily="34" charset="0"/>
              </a:defRPr>
            </a:lvl1pPr>
          </a:lstStyle>
          <a:p>
            <a:pPr>
              <a:defRPr/>
            </a:pPr>
            <a:endParaRPr lang="en-US"/>
          </a:p>
        </p:txBody>
      </p:sp>
      <p:sp>
        <p:nvSpPr>
          <p:cNvPr id="14343" name="Rectangle 7"/>
          <p:cNvSpPr>
            <a:spLocks noGrp="1" noChangeArrowheads="1"/>
          </p:cNvSpPr>
          <p:nvPr>
            <p:ph type="sldNum" sz="quarter" idx="5"/>
          </p:nvPr>
        </p:nvSpPr>
        <p:spPr bwMode="auto">
          <a:xfrm>
            <a:off x="3979453" y="8844261"/>
            <a:ext cx="3043648" cy="464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6" tIns="46645" rIns="93286" bIns="46645" numCol="1" anchor="b" anchorCtr="0" compatLnSpc="1">
            <a:prstTxWarp prst="textNoShape">
              <a:avLst/>
            </a:prstTxWarp>
          </a:bodyPr>
          <a:lstStyle>
            <a:lvl1pPr algn="r" defTabSz="933285" eaLnBrk="1" hangingPunct="1">
              <a:spcBef>
                <a:spcPct val="0"/>
              </a:spcBef>
              <a:defRPr sz="1200">
                <a:latin typeface="Arial" pitchFamily="34" charset="0"/>
                <a:cs typeface="Arial" pitchFamily="34" charset="0"/>
              </a:defRPr>
            </a:lvl1pPr>
          </a:lstStyle>
          <a:p>
            <a:pPr>
              <a:defRPr/>
            </a:pPr>
            <a:fld id="{9C283BF0-E405-4537-AC78-E5FF57AC3329}" type="slidenum">
              <a:rPr lang="ar-SA"/>
              <a:pPr>
                <a:defRPr/>
              </a:pPr>
              <a:t>‹#›</a:t>
            </a:fld>
            <a:endParaRPr lang="en-US"/>
          </a:p>
        </p:txBody>
      </p:sp>
      <p:pic>
        <p:nvPicPr>
          <p:cNvPr id="67592" name="Picture 8" descr="ExLibris-logo"/>
          <p:cNvPicPr>
            <a:picLocks noChangeAspect="1" noChangeArrowheads="1"/>
          </p:cNvPicPr>
          <p:nvPr/>
        </p:nvPicPr>
        <p:blipFill>
          <a:blip r:embed="rId2">
            <a:extLst>
              <a:ext uri="{28A0092B-C50C-407E-A947-70E740481C1C}">
                <a14:useLocalDpi xmlns:a14="http://schemas.microsoft.com/office/drawing/2010/main" val="0"/>
              </a:ext>
            </a:extLst>
          </a:blip>
          <a:srcRect b="24171"/>
          <a:stretch>
            <a:fillRect/>
          </a:stretch>
        </p:blipFill>
        <p:spPr bwMode="auto">
          <a:xfrm>
            <a:off x="929709" y="8833487"/>
            <a:ext cx="937328" cy="327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6182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33337" eaLnBrk="0" hangingPunct="0">
              <a:defRPr b="1">
                <a:solidFill>
                  <a:srgbClr val="000000"/>
                </a:solidFill>
                <a:latin typeface="Verdana" pitchFamily="34" charset="0"/>
                <a:ea typeface="ヒラギノ角ゴ ProN W3" charset="-128"/>
                <a:sym typeface="Arial" pitchFamily="34" charset="0"/>
              </a:defRPr>
            </a:lvl1pPr>
            <a:lvl2pPr marL="717244" indent="-275863" defTabSz="933337" eaLnBrk="0" hangingPunct="0">
              <a:defRPr b="1">
                <a:solidFill>
                  <a:srgbClr val="000000"/>
                </a:solidFill>
                <a:latin typeface="Verdana" pitchFamily="34" charset="0"/>
                <a:ea typeface="ヒラギノ角ゴ ProN W3" charset="-128"/>
                <a:sym typeface="Arial" pitchFamily="34" charset="0"/>
              </a:defRPr>
            </a:lvl2pPr>
            <a:lvl3pPr marL="1103452" indent="-220690" defTabSz="933337" eaLnBrk="0" hangingPunct="0">
              <a:defRPr b="1">
                <a:solidFill>
                  <a:srgbClr val="000000"/>
                </a:solidFill>
                <a:latin typeface="Verdana" pitchFamily="34" charset="0"/>
                <a:ea typeface="ヒラギノ角ゴ ProN W3" charset="-128"/>
                <a:sym typeface="Arial" pitchFamily="34" charset="0"/>
              </a:defRPr>
            </a:lvl3pPr>
            <a:lvl4pPr marL="1544833" indent="-220690" defTabSz="933337" eaLnBrk="0" hangingPunct="0">
              <a:defRPr b="1">
                <a:solidFill>
                  <a:srgbClr val="000000"/>
                </a:solidFill>
                <a:latin typeface="Verdana" pitchFamily="34" charset="0"/>
                <a:ea typeface="ヒラギノ角ゴ ProN W3" charset="-128"/>
                <a:sym typeface="Arial" pitchFamily="34" charset="0"/>
              </a:defRPr>
            </a:lvl4pPr>
            <a:lvl5pPr marL="1986214" indent="-220690" defTabSz="933337" eaLnBrk="0" hangingPunct="0">
              <a:defRPr b="1">
                <a:solidFill>
                  <a:srgbClr val="000000"/>
                </a:solidFill>
                <a:latin typeface="Verdana" pitchFamily="34" charset="0"/>
                <a:ea typeface="ヒラギノ角ゴ ProN W3" charset="-128"/>
                <a:sym typeface="Arial" pitchFamily="34" charset="0"/>
              </a:defRPr>
            </a:lvl5pPr>
            <a:lvl6pPr marL="2427595"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868976"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310357"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751737" indent="-220690" algn="ctr" defTabSz="933337"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fld id="{1A6C7232-261B-49B3-9933-00EF7B2FEE58}" type="slidenum">
              <a:rPr lang="en-US" b="0" smtClean="0">
                <a:solidFill>
                  <a:schemeClr val="tx1"/>
                </a:solidFill>
                <a:latin typeface="Arial" pitchFamily="34" charset="0"/>
              </a:rPr>
              <a:pPr eaLnBrk="1" hangingPunct="1"/>
              <a:t>1</a:t>
            </a:fld>
            <a:endParaRPr lang="en-US" b="0" smtClean="0">
              <a:solidFill>
                <a:schemeClr val="tx1"/>
              </a:solidFill>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zh-CN" dirty="0" smtClean="0"/>
              <a:t>Welcome to our session: Introduction to V</a:t>
            </a:r>
            <a:r>
              <a:rPr lang="en-US" sz="1400" i="1" dirty="0" smtClean="0">
                <a:solidFill>
                  <a:srgbClr val="54305C"/>
                </a:solidFill>
              </a:rPr>
              <a:t>oyager 9</a:t>
            </a:r>
          </a:p>
          <a:p>
            <a:pPr eaLnBrk="1" hangingPunct="1"/>
            <a:endParaRPr lang="en-US" sz="1400" i="1" dirty="0" smtClean="0">
              <a:solidFill>
                <a:srgbClr val="54305C"/>
              </a:solidFill>
            </a:endParaRPr>
          </a:p>
          <a:p>
            <a:pPr eaLnBrk="1" hangingPunct="1"/>
            <a:r>
              <a:rPr lang="en-US" sz="1400" i="1" dirty="0" smtClean="0">
                <a:solidFill>
                  <a:srgbClr val="54305C"/>
                </a:solidFill>
              </a:rPr>
              <a:t>Need to revise</a:t>
            </a:r>
            <a:r>
              <a:rPr lang="en-US" sz="1400" i="1" baseline="0" dirty="0" smtClean="0">
                <a:solidFill>
                  <a:srgbClr val="54305C"/>
                </a:solidFill>
              </a:rPr>
              <a:t> Primo and Media sections to shorten</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was</a:t>
            </a:r>
            <a:r>
              <a:rPr lang="en-US" baseline="0" dirty="0" smtClean="0"/>
              <a:t> called the item options tab in previous releases.</a:t>
            </a:r>
            <a:endParaRPr lang="en-US" dirty="0" smtClean="0"/>
          </a:p>
        </p:txBody>
      </p:sp>
      <p:sp>
        <p:nvSpPr>
          <p:cNvPr id="4" name="Slide Number Placeholder 3"/>
          <p:cNvSpPr>
            <a:spLocks noGrp="1"/>
          </p:cNvSpPr>
          <p:nvPr>
            <p:ph type="sldNum" sz="quarter" idx="10"/>
          </p:nvPr>
        </p:nvSpPr>
        <p:spPr/>
        <p:txBody>
          <a:bodyPr/>
          <a:lstStyle/>
          <a:p>
            <a:fld id="{C082B8C2-666E-4B12-8319-23C48205B8E4}" type="slidenum">
              <a:rPr lang="x-none" smtClean="0"/>
              <a:pPr/>
              <a:t>15</a:t>
            </a:fld>
            <a:endParaRPr lang="en-US">
              <a:cs typeface="Arial" pitchFamily="34" charset="0"/>
            </a:endParaRPr>
          </a:p>
        </p:txBody>
      </p:sp>
    </p:spTree>
    <p:extLst>
      <p:ext uri="{BB962C8B-B14F-4D97-AF65-F5344CB8AC3E}">
        <p14:creationId xmlns:p14="http://schemas.microsoft.com/office/powerpoint/2010/main" val="3660727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was called the items tab in previous</a:t>
            </a:r>
            <a:r>
              <a:rPr lang="en-US" baseline="0" dirty="0" smtClean="0"/>
              <a:t> releases. It now allows you to input MFHD_ID and BIB_ID, edit linked records, and use in preview mode.</a:t>
            </a:r>
            <a:endParaRPr lang="en-US" dirty="0" smtClean="0"/>
          </a:p>
        </p:txBody>
      </p:sp>
      <p:sp>
        <p:nvSpPr>
          <p:cNvPr id="4" name="Slide Number Placeholder 3"/>
          <p:cNvSpPr>
            <a:spLocks noGrp="1"/>
          </p:cNvSpPr>
          <p:nvPr>
            <p:ph type="sldNum" sz="quarter" idx="10"/>
          </p:nvPr>
        </p:nvSpPr>
        <p:spPr/>
        <p:txBody>
          <a:bodyPr/>
          <a:lstStyle/>
          <a:p>
            <a:fld id="{C082B8C2-666E-4B12-8319-23C48205B8E4}" type="slidenum">
              <a:rPr lang="x-none" smtClean="0"/>
              <a:pPr/>
              <a:t>16</a:t>
            </a:fld>
            <a:endParaRPr lang="en-US">
              <a:cs typeface="Arial" pitchFamily="34" charset="0"/>
            </a:endParaRPr>
          </a:p>
        </p:txBody>
      </p:sp>
    </p:spTree>
    <p:extLst>
      <p:ext uri="{BB962C8B-B14F-4D97-AF65-F5344CB8AC3E}">
        <p14:creationId xmlns:p14="http://schemas.microsoft.com/office/powerpoint/2010/main" val="1774301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a new tab for</a:t>
            </a:r>
            <a:r>
              <a:rPr lang="en-US" baseline="0" dirty="0" smtClean="0"/>
              <a:t> managing the logging feature added in Voyager 9.</a:t>
            </a:r>
            <a:endParaRPr lang="en-US" dirty="0" smtClean="0"/>
          </a:p>
        </p:txBody>
      </p:sp>
      <p:sp>
        <p:nvSpPr>
          <p:cNvPr id="4" name="Slide Number Placeholder 3"/>
          <p:cNvSpPr>
            <a:spLocks noGrp="1"/>
          </p:cNvSpPr>
          <p:nvPr>
            <p:ph type="sldNum" sz="quarter" idx="10"/>
          </p:nvPr>
        </p:nvSpPr>
        <p:spPr/>
        <p:txBody>
          <a:bodyPr/>
          <a:lstStyle/>
          <a:p>
            <a:fld id="{C082B8C2-666E-4B12-8319-23C48205B8E4}" type="slidenum">
              <a:rPr lang="x-none" smtClean="0"/>
              <a:pPr/>
              <a:t>17</a:t>
            </a:fld>
            <a:endParaRPr lang="en-US">
              <a:cs typeface="Arial" pitchFamily="34" charset="0"/>
            </a:endParaRPr>
          </a:p>
        </p:txBody>
      </p:sp>
    </p:spTree>
    <p:extLst>
      <p:ext uri="{BB962C8B-B14F-4D97-AF65-F5344CB8AC3E}">
        <p14:creationId xmlns:p14="http://schemas.microsoft.com/office/powerpoint/2010/main" val="4241225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permissions required to use Pick and Scan in Cataloging.</a:t>
            </a:r>
            <a:endParaRPr lang="en-US" dirty="0"/>
          </a:p>
        </p:txBody>
      </p:sp>
      <p:sp>
        <p:nvSpPr>
          <p:cNvPr id="4" name="Slide Number Placeholder 3"/>
          <p:cNvSpPr>
            <a:spLocks noGrp="1"/>
          </p:cNvSpPr>
          <p:nvPr>
            <p:ph type="sldNum" sz="quarter" idx="10"/>
          </p:nvPr>
        </p:nvSpPr>
        <p:spPr/>
        <p:txBody>
          <a:bodyPr/>
          <a:lstStyle/>
          <a:p>
            <a:fld id="{D34F1CE8-015D-4EE5-863F-250EC8E347AC}" type="slidenum">
              <a:rPr lang="en-US" smtClean="0"/>
              <a:t>19</a:t>
            </a:fld>
            <a:endParaRPr lang="en-US"/>
          </a:p>
        </p:txBody>
      </p:sp>
    </p:spTree>
    <p:extLst>
      <p:ext uri="{BB962C8B-B14F-4D97-AF65-F5344CB8AC3E}">
        <p14:creationId xmlns:p14="http://schemas.microsoft.com/office/powerpoint/2010/main" val="1932916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Circulation Security Profiles,</a:t>
            </a:r>
            <a:r>
              <a:rPr lang="en-US" baseline="0" dirty="0" smtClean="0"/>
              <a:t> the options were added for the deleting of MFHDs and Bib records. And, all of the pick and scan related options were moved to </a:t>
            </a:r>
            <a:r>
              <a:rPr lang="en-US" baseline="0" smtClean="0"/>
              <a:t>the Profile 2 tab.</a:t>
            </a:r>
            <a:endParaRPr lang="en-US"/>
          </a:p>
        </p:txBody>
      </p:sp>
      <p:sp>
        <p:nvSpPr>
          <p:cNvPr id="4" name="Slide Number Placeholder 3"/>
          <p:cNvSpPr>
            <a:spLocks noGrp="1"/>
          </p:cNvSpPr>
          <p:nvPr>
            <p:ph type="sldNum" sz="quarter" idx="10"/>
          </p:nvPr>
        </p:nvSpPr>
        <p:spPr/>
        <p:txBody>
          <a:bodyPr/>
          <a:lstStyle/>
          <a:p>
            <a:fld id="{D34F1CE8-015D-4EE5-863F-250EC8E347AC}" type="slidenum">
              <a:rPr lang="en-US" smtClean="0"/>
              <a:t>20</a:t>
            </a:fld>
            <a:endParaRPr lang="en-US"/>
          </a:p>
        </p:txBody>
      </p:sp>
    </p:spTree>
    <p:extLst>
      <p:ext uri="{BB962C8B-B14F-4D97-AF65-F5344CB8AC3E}">
        <p14:creationId xmlns:p14="http://schemas.microsoft.com/office/powerpoint/2010/main" val="869419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p:txBody>
          <a:bodyPr lIns="93480" tIns="46739" rIns="93480" bIns="46739"/>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defTabSz="933285">
              <a:defRPr sz="1300">
                <a:solidFill>
                  <a:schemeClr val="tx1"/>
                </a:solidFill>
                <a:latin typeface="Verdana" pitchFamily="34" charset="0"/>
                <a:ea typeface="MS PGothic"/>
                <a:cs typeface="MS PGothic"/>
              </a:defRPr>
            </a:lvl1pPr>
            <a:lvl2pPr marL="717204" indent="-275847" defTabSz="933285">
              <a:defRPr sz="1300">
                <a:solidFill>
                  <a:schemeClr val="tx1"/>
                </a:solidFill>
                <a:latin typeface="Verdana" pitchFamily="34" charset="0"/>
                <a:ea typeface="MS PGothic"/>
                <a:cs typeface="MS PGothic"/>
              </a:defRPr>
            </a:lvl2pPr>
            <a:lvl3pPr marL="1103391" indent="-220679" defTabSz="933285">
              <a:defRPr sz="1300">
                <a:solidFill>
                  <a:schemeClr val="tx1"/>
                </a:solidFill>
                <a:latin typeface="Verdana" pitchFamily="34" charset="0"/>
                <a:ea typeface="MS PGothic"/>
                <a:cs typeface="MS PGothic"/>
              </a:defRPr>
            </a:lvl3pPr>
            <a:lvl4pPr marL="1544747" indent="-220679" defTabSz="933285">
              <a:defRPr sz="1300">
                <a:solidFill>
                  <a:schemeClr val="tx1"/>
                </a:solidFill>
                <a:latin typeface="Verdana" pitchFamily="34" charset="0"/>
                <a:ea typeface="MS PGothic"/>
                <a:cs typeface="MS PGothic"/>
              </a:defRPr>
            </a:lvl4pPr>
            <a:lvl5pPr marL="1986103" indent="-220679" defTabSz="933285">
              <a:defRPr sz="1300">
                <a:solidFill>
                  <a:schemeClr val="tx1"/>
                </a:solidFill>
                <a:latin typeface="Verdana" pitchFamily="34" charset="0"/>
                <a:ea typeface="MS PGothic"/>
                <a:cs typeface="MS PGothic"/>
              </a:defRPr>
            </a:lvl5pPr>
            <a:lvl6pPr marL="2427459"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6pPr>
            <a:lvl7pPr marL="2868815"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7pPr>
            <a:lvl8pPr marL="3310171"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8pPr>
            <a:lvl9pPr marL="3751527" indent="-220679" defTabSz="933285" eaLnBrk="0" fontAlgn="base" hangingPunct="0">
              <a:spcBef>
                <a:spcPct val="50000"/>
              </a:spcBef>
              <a:spcAft>
                <a:spcPct val="0"/>
              </a:spcAft>
              <a:defRPr sz="1300">
                <a:solidFill>
                  <a:schemeClr val="tx1"/>
                </a:solidFill>
                <a:latin typeface="Verdana" pitchFamily="34" charset="0"/>
                <a:ea typeface="MS PGothic"/>
                <a:cs typeface="MS PGothic"/>
              </a:defRPr>
            </a:lvl9pPr>
          </a:lstStyle>
          <a:p>
            <a:fld id="{9EBAF203-BB25-4FED-A248-5A00A570EA94}" type="slidenum">
              <a:rPr lang="ar-SA" sz="1200">
                <a:latin typeface="Arial" pitchFamily="34" charset="0"/>
                <a:cs typeface="Arial" pitchFamily="34" charset="0"/>
              </a:rPr>
              <a:pPr/>
              <a:t>41</a:t>
            </a:fld>
            <a:endParaRPr lang="en-US" sz="1200">
              <a:latin typeface="Arial" pitchFamily="34" charset="0"/>
              <a:cs typeface="Arial"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defTabSz="932322" eaLnBrk="0" hangingPunct="0">
              <a:defRPr>
                <a:solidFill>
                  <a:schemeClr val="tx1"/>
                </a:solidFill>
                <a:latin typeface="Arial" charset="0"/>
              </a:defRPr>
            </a:lvl1pPr>
            <a:lvl2pPr marL="744585" indent="-286379" defTabSz="932322" eaLnBrk="0" hangingPunct="0">
              <a:defRPr>
                <a:solidFill>
                  <a:schemeClr val="tx1"/>
                </a:solidFill>
                <a:latin typeface="Arial" charset="0"/>
              </a:defRPr>
            </a:lvl2pPr>
            <a:lvl3pPr marL="1145516" indent="-229103" defTabSz="932322" eaLnBrk="0" hangingPunct="0">
              <a:defRPr>
                <a:solidFill>
                  <a:schemeClr val="tx1"/>
                </a:solidFill>
                <a:latin typeface="Arial" charset="0"/>
              </a:defRPr>
            </a:lvl3pPr>
            <a:lvl4pPr marL="1603722" indent="-229103" defTabSz="932322" eaLnBrk="0" hangingPunct="0">
              <a:defRPr>
                <a:solidFill>
                  <a:schemeClr val="tx1"/>
                </a:solidFill>
                <a:latin typeface="Arial" charset="0"/>
              </a:defRPr>
            </a:lvl4pPr>
            <a:lvl5pPr marL="2061928" indent="-229103" defTabSz="932322" eaLnBrk="0" hangingPunct="0">
              <a:defRPr>
                <a:solidFill>
                  <a:schemeClr val="tx1"/>
                </a:solidFill>
                <a:latin typeface="Arial" charset="0"/>
              </a:defRPr>
            </a:lvl5pPr>
            <a:lvl6pPr marL="2520135" indent="-229103" defTabSz="932322" eaLnBrk="0" fontAlgn="base" hangingPunct="0">
              <a:spcBef>
                <a:spcPct val="0"/>
              </a:spcBef>
              <a:spcAft>
                <a:spcPct val="0"/>
              </a:spcAft>
              <a:defRPr>
                <a:solidFill>
                  <a:schemeClr val="tx1"/>
                </a:solidFill>
                <a:latin typeface="Arial" charset="0"/>
              </a:defRPr>
            </a:lvl6pPr>
            <a:lvl7pPr marL="2978341" indent="-229103" defTabSz="932322" eaLnBrk="0" fontAlgn="base" hangingPunct="0">
              <a:spcBef>
                <a:spcPct val="0"/>
              </a:spcBef>
              <a:spcAft>
                <a:spcPct val="0"/>
              </a:spcAft>
              <a:defRPr>
                <a:solidFill>
                  <a:schemeClr val="tx1"/>
                </a:solidFill>
                <a:latin typeface="Arial" charset="0"/>
              </a:defRPr>
            </a:lvl7pPr>
            <a:lvl8pPr marL="3436547" indent="-229103" defTabSz="932322" eaLnBrk="0" fontAlgn="base" hangingPunct="0">
              <a:spcBef>
                <a:spcPct val="0"/>
              </a:spcBef>
              <a:spcAft>
                <a:spcPct val="0"/>
              </a:spcAft>
              <a:defRPr>
                <a:solidFill>
                  <a:schemeClr val="tx1"/>
                </a:solidFill>
                <a:latin typeface="Arial" charset="0"/>
              </a:defRPr>
            </a:lvl8pPr>
            <a:lvl9pPr marL="3894753" indent="-229103" defTabSz="932322" eaLnBrk="0" fontAlgn="base" hangingPunct="0">
              <a:spcBef>
                <a:spcPct val="0"/>
              </a:spcBef>
              <a:spcAft>
                <a:spcPct val="0"/>
              </a:spcAft>
              <a:defRPr>
                <a:solidFill>
                  <a:schemeClr val="tx1"/>
                </a:solidFill>
                <a:latin typeface="Arial" charset="0"/>
              </a:defRPr>
            </a:lvl9pPr>
          </a:lstStyle>
          <a:p>
            <a:pPr eaLnBrk="1" hangingPunct="1"/>
            <a:fld id="{60C78E2A-F511-4B1F-9837-6B60639CF1A0}" type="slidenum">
              <a:rPr lang="en-US"/>
              <a:pPr eaLnBrk="1" hangingPunct="1"/>
              <a:t>5</a:t>
            </a:fld>
            <a:endParaRPr lang="en-US"/>
          </a:p>
        </p:txBody>
      </p:sp>
      <p:sp>
        <p:nvSpPr>
          <p:cNvPr id="18435" name="Rectangle 2"/>
          <p:cNvSpPr>
            <a:spLocks noGrp="1" noRot="1" noChangeAspect="1" noChangeArrowheads="1" noTextEdit="1"/>
          </p:cNvSpPr>
          <p:nvPr>
            <p:ph type="sldImg"/>
          </p:nvPr>
        </p:nvSpPr>
        <p:spPr>
          <a:xfrm>
            <a:off x="1185863" y="698500"/>
            <a:ext cx="4651375" cy="3489325"/>
          </a:xfrm>
          <a:ln/>
        </p:spPr>
      </p:sp>
      <p:sp>
        <p:nvSpPr>
          <p:cNvPr id="18436" name="Rectangle 3"/>
          <p:cNvSpPr>
            <a:spLocks noGrp="1" noChangeArrowheads="1"/>
          </p:cNvSpPr>
          <p:nvPr>
            <p:ph type="body" idx="1"/>
          </p:nvPr>
        </p:nvSpPr>
        <p:spPr>
          <a:noFill/>
        </p:spPr>
        <p:txBody>
          <a:bodyPr/>
          <a:lstStyle/>
          <a:p>
            <a:pPr eaLnBrk="1" hangingPunct="1"/>
            <a:r>
              <a:rPr lang="en-US" smtClean="0"/>
              <a:t>Here are some scenarios to help you understand about how or why you might use this function.</a:t>
            </a:r>
          </a:p>
          <a:p>
            <a:pPr eaLnBrk="1" hangingPunct="1"/>
            <a:endParaRPr lang="en-US" smtClean="0"/>
          </a:p>
          <a:p>
            <a:pPr eaLnBrk="1" hangingPunct="1"/>
            <a:r>
              <a:rPr lang="en-US" smtClean="0"/>
              <a:t>Batch suppress/un-suppress scenarios:</a:t>
            </a:r>
          </a:p>
          <a:p>
            <a:pPr eaLnBrk="1" hangingPunct="1"/>
            <a:endParaRPr lang="en-US" smtClean="0"/>
          </a:p>
          <a:p>
            <a:pPr marL="687309" lvl="1" indent="-229103" eaLnBrk="1" hangingPunct="1">
              <a:buFontTx/>
              <a:buAutoNum type="arabicPeriod"/>
            </a:pPr>
            <a:r>
              <a:rPr lang="en-US" smtClean="0"/>
              <a:t>A Circ operator is participating in a project in which the library is preparing to withdraw a group of materials from the library and wants to suppress these items from view in the OPAC.</a:t>
            </a:r>
          </a:p>
          <a:p>
            <a:pPr marL="687309" lvl="1" indent="-229103" eaLnBrk="1" hangingPunct="1">
              <a:buFontTx/>
              <a:buAutoNum type="arabicPeriod"/>
            </a:pPr>
            <a:endParaRPr lang="en-US" smtClean="0"/>
          </a:p>
          <a:p>
            <a:pPr marL="687309" lvl="1" indent="-229103" eaLnBrk="1" hangingPunct="1">
              <a:buFontTx/>
              <a:buAutoNum type="arabicPeriod"/>
            </a:pPr>
            <a:r>
              <a:rPr lang="en-US" smtClean="0"/>
              <a:t>A Circ operator is preparing to move a group of items to a new location and wants to change the status of Item records and temporarily suppress these items while the move is underway. Once the move is complete, the records may be un-suppressed so that they will be viewable in the OPAC once again, but now with the new location.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32322" eaLnBrk="0" hangingPunct="0">
              <a:defRPr>
                <a:solidFill>
                  <a:schemeClr val="tx1"/>
                </a:solidFill>
                <a:latin typeface="Arial" charset="0"/>
              </a:defRPr>
            </a:lvl1pPr>
            <a:lvl2pPr marL="744585" indent="-286379" defTabSz="932322" eaLnBrk="0" hangingPunct="0">
              <a:defRPr>
                <a:solidFill>
                  <a:schemeClr val="tx1"/>
                </a:solidFill>
                <a:latin typeface="Arial" charset="0"/>
              </a:defRPr>
            </a:lvl2pPr>
            <a:lvl3pPr marL="1145516" indent="-229103" defTabSz="932322" eaLnBrk="0" hangingPunct="0">
              <a:defRPr>
                <a:solidFill>
                  <a:schemeClr val="tx1"/>
                </a:solidFill>
                <a:latin typeface="Arial" charset="0"/>
              </a:defRPr>
            </a:lvl3pPr>
            <a:lvl4pPr marL="1603722" indent="-229103" defTabSz="932322" eaLnBrk="0" hangingPunct="0">
              <a:defRPr>
                <a:solidFill>
                  <a:schemeClr val="tx1"/>
                </a:solidFill>
                <a:latin typeface="Arial" charset="0"/>
              </a:defRPr>
            </a:lvl4pPr>
            <a:lvl5pPr marL="2061928" indent="-229103" defTabSz="932322" eaLnBrk="0" hangingPunct="0">
              <a:defRPr>
                <a:solidFill>
                  <a:schemeClr val="tx1"/>
                </a:solidFill>
                <a:latin typeface="Arial" charset="0"/>
              </a:defRPr>
            </a:lvl5pPr>
            <a:lvl6pPr marL="2520135" indent="-229103" defTabSz="932322" eaLnBrk="0" fontAlgn="base" hangingPunct="0">
              <a:spcBef>
                <a:spcPct val="0"/>
              </a:spcBef>
              <a:spcAft>
                <a:spcPct val="0"/>
              </a:spcAft>
              <a:defRPr>
                <a:solidFill>
                  <a:schemeClr val="tx1"/>
                </a:solidFill>
                <a:latin typeface="Arial" charset="0"/>
              </a:defRPr>
            </a:lvl6pPr>
            <a:lvl7pPr marL="2978341" indent="-229103" defTabSz="932322" eaLnBrk="0" fontAlgn="base" hangingPunct="0">
              <a:spcBef>
                <a:spcPct val="0"/>
              </a:spcBef>
              <a:spcAft>
                <a:spcPct val="0"/>
              </a:spcAft>
              <a:defRPr>
                <a:solidFill>
                  <a:schemeClr val="tx1"/>
                </a:solidFill>
                <a:latin typeface="Arial" charset="0"/>
              </a:defRPr>
            </a:lvl7pPr>
            <a:lvl8pPr marL="3436547" indent="-229103" defTabSz="932322" eaLnBrk="0" fontAlgn="base" hangingPunct="0">
              <a:spcBef>
                <a:spcPct val="0"/>
              </a:spcBef>
              <a:spcAft>
                <a:spcPct val="0"/>
              </a:spcAft>
              <a:defRPr>
                <a:solidFill>
                  <a:schemeClr val="tx1"/>
                </a:solidFill>
                <a:latin typeface="Arial" charset="0"/>
              </a:defRPr>
            </a:lvl8pPr>
            <a:lvl9pPr marL="3894753" indent="-229103" defTabSz="932322" eaLnBrk="0" fontAlgn="base" hangingPunct="0">
              <a:spcBef>
                <a:spcPct val="0"/>
              </a:spcBef>
              <a:spcAft>
                <a:spcPct val="0"/>
              </a:spcAft>
              <a:defRPr>
                <a:solidFill>
                  <a:schemeClr val="tx1"/>
                </a:solidFill>
                <a:latin typeface="Arial" charset="0"/>
              </a:defRPr>
            </a:lvl9pPr>
          </a:lstStyle>
          <a:p>
            <a:pPr eaLnBrk="1" hangingPunct="1"/>
            <a:fld id="{C568D625-1693-4D52-9EBC-D6D84E24E230}" type="slidenum">
              <a:rPr lang="en-US"/>
              <a:pPr eaLnBrk="1" hangingPunct="1"/>
              <a:t>6</a:t>
            </a:fld>
            <a:endParaRPr lang="en-US"/>
          </a:p>
        </p:txBody>
      </p:sp>
      <p:sp>
        <p:nvSpPr>
          <p:cNvPr id="19459" name="Rectangle 2"/>
          <p:cNvSpPr>
            <a:spLocks noGrp="1" noRot="1" noChangeAspect="1" noChangeArrowheads="1" noTextEdit="1"/>
          </p:cNvSpPr>
          <p:nvPr>
            <p:ph type="sldImg"/>
          </p:nvPr>
        </p:nvSpPr>
        <p:spPr>
          <a:xfrm>
            <a:off x="1185863" y="698500"/>
            <a:ext cx="4651375" cy="3489325"/>
          </a:xfrm>
          <a:ln/>
        </p:spPr>
      </p:sp>
      <p:sp>
        <p:nvSpPr>
          <p:cNvPr id="19460" name="Rectangle 3"/>
          <p:cNvSpPr>
            <a:spLocks noGrp="1" noChangeArrowheads="1"/>
          </p:cNvSpPr>
          <p:nvPr>
            <p:ph type="body" idx="1"/>
          </p:nvPr>
        </p:nvSpPr>
        <p:spPr>
          <a:noFill/>
        </p:spPr>
        <p:txBody>
          <a:bodyPr/>
          <a:lstStyle/>
          <a:p>
            <a:pPr eaLnBrk="1" hangingPunct="1"/>
            <a:r>
              <a:rPr lang="en-US" smtClean="0"/>
              <a:t>Here, the Bib record is not suppressed from the OPAC.</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1670" eaLnBrk="0" hangingPunct="0">
              <a:defRPr b="1">
                <a:solidFill>
                  <a:srgbClr val="000000"/>
                </a:solidFill>
                <a:latin typeface="Verdana" pitchFamily="34" charset="0"/>
                <a:ea typeface="ヒラギノ角ゴ ProN W3" charset="-128"/>
                <a:sym typeface="Arial" pitchFamily="34" charset="0"/>
              </a:defRPr>
            </a:lvl1pPr>
            <a:lvl2pPr marL="744064" indent="-286179" defTabSz="931670" eaLnBrk="0" hangingPunct="0">
              <a:defRPr b="1">
                <a:solidFill>
                  <a:srgbClr val="000000"/>
                </a:solidFill>
                <a:latin typeface="Verdana" pitchFamily="34" charset="0"/>
                <a:ea typeface="ヒラギノ角ゴ ProN W3" charset="-128"/>
                <a:sym typeface="Arial" pitchFamily="34" charset="0"/>
              </a:defRPr>
            </a:lvl2pPr>
            <a:lvl3pPr marL="1144715" indent="-228943" defTabSz="931670" eaLnBrk="0" hangingPunct="0">
              <a:defRPr b="1">
                <a:solidFill>
                  <a:srgbClr val="000000"/>
                </a:solidFill>
                <a:latin typeface="Verdana" pitchFamily="34" charset="0"/>
                <a:ea typeface="ヒラギノ角ゴ ProN W3" charset="-128"/>
                <a:sym typeface="Arial" pitchFamily="34" charset="0"/>
              </a:defRPr>
            </a:lvl3pPr>
            <a:lvl4pPr marL="1602600" indent="-228943" defTabSz="931670" eaLnBrk="0" hangingPunct="0">
              <a:defRPr b="1">
                <a:solidFill>
                  <a:srgbClr val="000000"/>
                </a:solidFill>
                <a:latin typeface="Verdana" pitchFamily="34" charset="0"/>
                <a:ea typeface="ヒラギノ角ゴ ProN W3" charset="-128"/>
                <a:sym typeface="Arial" pitchFamily="34" charset="0"/>
              </a:defRPr>
            </a:lvl4pPr>
            <a:lvl5pPr marL="2060486" indent="-228943" defTabSz="931670" eaLnBrk="0" hangingPunct="0">
              <a:defRPr b="1">
                <a:solidFill>
                  <a:srgbClr val="000000"/>
                </a:solidFill>
                <a:latin typeface="Verdana" pitchFamily="34" charset="0"/>
                <a:ea typeface="ヒラギノ角ゴ ProN W3" charset="-128"/>
                <a:sym typeface="Arial" pitchFamily="34" charset="0"/>
              </a:defRPr>
            </a:lvl5pPr>
            <a:lvl6pPr marL="2518372" indent="-228943" algn="ctr" defTabSz="931670"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976258" indent="-228943" algn="ctr" defTabSz="931670"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434144" indent="-228943" algn="ctr" defTabSz="931670"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892029" indent="-228943" algn="ctr" defTabSz="931670"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fld id="{102CF3F1-3BD1-414B-BE9E-FE81F7D4F04D}" type="slidenum">
              <a:rPr lang="en-US" b="0" smtClean="0">
                <a:solidFill>
                  <a:schemeClr val="tx1"/>
                </a:solidFill>
                <a:latin typeface="Arial" pitchFamily="34" charset="0"/>
              </a:rPr>
              <a:pPr eaLnBrk="1" hangingPunct="1"/>
              <a:t>7</a:t>
            </a:fld>
            <a:endParaRPr lang="en-US" b="0" smtClean="0">
              <a:solidFill>
                <a:schemeClr val="tx1"/>
              </a:solidFill>
              <a:latin typeface="Arial"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r>
              <a:rPr lang="en-US" dirty="0" smtClean="0"/>
              <a:t>To find the Pick and Scan function, go to FILE &gt; PICK &amp; </a:t>
            </a:r>
            <a:r>
              <a:rPr lang="en-US" dirty="0" smtClean="0"/>
              <a:t>SCAN – either in Cataloging or </a:t>
            </a:r>
            <a:r>
              <a:rPr lang="en-US" dirty="0" err="1" smtClean="0"/>
              <a:t>Circ</a:t>
            </a:r>
            <a:r>
              <a:rPr lang="en-US" dirty="0" smtClean="0"/>
              <a:t> modules</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31670" eaLnBrk="0" hangingPunct="0">
              <a:defRPr b="1">
                <a:solidFill>
                  <a:srgbClr val="000000"/>
                </a:solidFill>
                <a:latin typeface="Verdana" pitchFamily="34" charset="0"/>
                <a:ea typeface="ヒラギノ角ゴ ProN W3" charset="-128"/>
                <a:sym typeface="Arial" pitchFamily="34" charset="0"/>
              </a:defRPr>
            </a:lvl1pPr>
            <a:lvl2pPr marL="744064" indent="-286179" defTabSz="931670" eaLnBrk="0" hangingPunct="0">
              <a:defRPr b="1">
                <a:solidFill>
                  <a:srgbClr val="000000"/>
                </a:solidFill>
                <a:latin typeface="Verdana" pitchFamily="34" charset="0"/>
                <a:ea typeface="ヒラギノ角ゴ ProN W3" charset="-128"/>
                <a:sym typeface="Arial" pitchFamily="34" charset="0"/>
              </a:defRPr>
            </a:lvl2pPr>
            <a:lvl3pPr marL="1144715" indent="-228943" defTabSz="931670" eaLnBrk="0" hangingPunct="0">
              <a:defRPr b="1">
                <a:solidFill>
                  <a:srgbClr val="000000"/>
                </a:solidFill>
                <a:latin typeface="Verdana" pitchFamily="34" charset="0"/>
                <a:ea typeface="ヒラギノ角ゴ ProN W3" charset="-128"/>
                <a:sym typeface="Arial" pitchFamily="34" charset="0"/>
              </a:defRPr>
            </a:lvl3pPr>
            <a:lvl4pPr marL="1602600" indent="-228943" defTabSz="931670" eaLnBrk="0" hangingPunct="0">
              <a:defRPr b="1">
                <a:solidFill>
                  <a:srgbClr val="000000"/>
                </a:solidFill>
                <a:latin typeface="Verdana" pitchFamily="34" charset="0"/>
                <a:ea typeface="ヒラギノ角ゴ ProN W3" charset="-128"/>
                <a:sym typeface="Arial" pitchFamily="34" charset="0"/>
              </a:defRPr>
            </a:lvl4pPr>
            <a:lvl5pPr marL="2060486" indent="-228943" defTabSz="931670" eaLnBrk="0" hangingPunct="0">
              <a:defRPr b="1">
                <a:solidFill>
                  <a:srgbClr val="000000"/>
                </a:solidFill>
                <a:latin typeface="Verdana" pitchFamily="34" charset="0"/>
                <a:ea typeface="ヒラギノ角ゴ ProN W3" charset="-128"/>
                <a:sym typeface="Arial" pitchFamily="34" charset="0"/>
              </a:defRPr>
            </a:lvl5pPr>
            <a:lvl6pPr marL="2518372" indent="-228943" algn="ctr" defTabSz="931670"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6pPr>
            <a:lvl7pPr marL="2976258" indent="-228943" algn="ctr" defTabSz="931670"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7pPr>
            <a:lvl8pPr marL="3434144" indent="-228943" algn="ctr" defTabSz="931670"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8pPr>
            <a:lvl9pPr marL="3892029" indent="-228943" algn="ctr" defTabSz="931670" eaLnBrk="0" fontAlgn="base" hangingPunct="0">
              <a:spcBef>
                <a:spcPct val="30000"/>
              </a:spcBef>
              <a:spcAft>
                <a:spcPct val="0"/>
              </a:spcAft>
              <a:defRPr b="1">
                <a:solidFill>
                  <a:srgbClr val="000000"/>
                </a:solidFill>
                <a:latin typeface="Verdana" pitchFamily="34" charset="0"/>
                <a:ea typeface="ヒラギノ角ゴ ProN W3" charset="-128"/>
                <a:sym typeface="Arial" pitchFamily="34" charset="0"/>
              </a:defRPr>
            </a:lvl9pPr>
          </a:lstStyle>
          <a:p>
            <a:pPr eaLnBrk="1" hangingPunct="1"/>
            <a:fld id="{1E0C1B9A-7C8E-4610-8558-80FEF73F670C}" type="slidenum">
              <a:rPr lang="en-US" b="0" smtClean="0">
                <a:solidFill>
                  <a:schemeClr val="tx1"/>
                </a:solidFill>
                <a:latin typeface="Arial" pitchFamily="34" charset="0"/>
              </a:rPr>
              <a:pPr eaLnBrk="1" hangingPunct="1"/>
              <a:t>8</a:t>
            </a:fld>
            <a:endParaRPr lang="en-US" b="0" smtClean="0">
              <a:solidFill>
                <a:schemeClr val="tx1"/>
              </a:solidFill>
              <a:latin typeface="Arial" pitchFamily="3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smtClean="0"/>
              <a:t>On the basis of the selections made on the Item Options tab, scanning the barcode results in the bib record being suppressed.</a:t>
            </a:r>
          </a:p>
          <a:p>
            <a:pPr eaLnBrk="1" hangingPunct="1"/>
            <a:endParaRPr lang="en-US" smtClean="0"/>
          </a:p>
          <a:p>
            <a:pPr eaLnBrk="1" hangingPunct="1"/>
            <a:r>
              <a:rPr lang="en-US" smtClean="0"/>
              <a:t>As the item is scanned into the barcode box, the results display in the window below.  The slash between values indicates possible areas of change.  This list is only visible on this screen.  The list should be printed or saved if you need a log of changes.</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2322" eaLnBrk="0" hangingPunct="0">
              <a:defRPr>
                <a:solidFill>
                  <a:schemeClr val="tx1"/>
                </a:solidFill>
                <a:latin typeface="Arial" charset="0"/>
              </a:defRPr>
            </a:lvl1pPr>
            <a:lvl2pPr marL="744585" indent="-286379" defTabSz="932322" eaLnBrk="0" hangingPunct="0">
              <a:defRPr>
                <a:solidFill>
                  <a:schemeClr val="tx1"/>
                </a:solidFill>
                <a:latin typeface="Arial" charset="0"/>
              </a:defRPr>
            </a:lvl2pPr>
            <a:lvl3pPr marL="1145516" indent="-229103" defTabSz="932322" eaLnBrk="0" hangingPunct="0">
              <a:defRPr>
                <a:solidFill>
                  <a:schemeClr val="tx1"/>
                </a:solidFill>
                <a:latin typeface="Arial" charset="0"/>
              </a:defRPr>
            </a:lvl3pPr>
            <a:lvl4pPr marL="1603722" indent="-229103" defTabSz="932322" eaLnBrk="0" hangingPunct="0">
              <a:defRPr>
                <a:solidFill>
                  <a:schemeClr val="tx1"/>
                </a:solidFill>
                <a:latin typeface="Arial" charset="0"/>
              </a:defRPr>
            </a:lvl4pPr>
            <a:lvl5pPr marL="2061928" indent="-229103" defTabSz="932322" eaLnBrk="0" hangingPunct="0">
              <a:defRPr>
                <a:solidFill>
                  <a:schemeClr val="tx1"/>
                </a:solidFill>
                <a:latin typeface="Arial" charset="0"/>
              </a:defRPr>
            </a:lvl5pPr>
            <a:lvl6pPr marL="2520135" indent="-229103" defTabSz="932322" eaLnBrk="0" fontAlgn="base" hangingPunct="0">
              <a:spcBef>
                <a:spcPct val="0"/>
              </a:spcBef>
              <a:spcAft>
                <a:spcPct val="0"/>
              </a:spcAft>
              <a:defRPr>
                <a:solidFill>
                  <a:schemeClr val="tx1"/>
                </a:solidFill>
                <a:latin typeface="Arial" charset="0"/>
              </a:defRPr>
            </a:lvl6pPr>
            <a:lvl7pPr marL="2978341" indent="-229103" defTabSz="932322" eaLnBrk="0" fontAlgn="base" hangingPunct="0">
              <a:spcBef>
                <a:spcPct val="0"/>
              </a:spcBef>
              <a:spcAft>
                <a:spcPct val="0"/>
              </a:spcAft>
              <a:defRPr>
                <a:solidFill>
                  <a:schemeClr val="tx1"/>
                </a:solidFill>
                <a:latin typeface="Arial" charset="0"/>
              </a:defRPr>
            </a:lvl7pPr>
            <a:lvl8pPr marL="3436547" indent="-229103" defTabSz="932322" eaLnBrk="0" fontAlgn="base" hangingPunct="0">
              <a:spcBef>
                <a:spcPct val="0"/>
              </a:spcBef>
              <a:spcAft>
                <a:spcPct val="0"/>
              </a:spcAft>
              <a:defRPr>
                <a:solidFill>
                  <a:schemeClr val="tx1"/>
                </a:solidFill>
                <a:latin typeface="Arial" charset="0"/>
              </a:defRPr>
            </a:lvl8pPr>
            <a:lvl9pPr marL="3894753" indent="-229103" defTabSz="932322" eaLnBrk="0" fontAlgn="base" hangingPunct="0">
              <a:spcBef>
                <a:spcPct val="0"/>
              </a:spcBef>
              <a:spcAft>
                <a:spcPct val="0"/>
              </a:spcAft>
              <a:defRPr>
                <a:solidFill>
                  <a:schemeClr val="tx1"/>
                </a:solidFill>
                <a:latin typeface="Arial" charset="0"/>
              </a:defRPr>
            </a:lvl9pPr>
          </a:lstStyle>
          <a:p>
            <a:pPr eaLnBrk="1" hangingPunct="1"/>
            <a:fld id="{34D2DB0A-34A6-4332-8A53-19B163E5697C}" type="slidenum">
              <a:rPr lang="en-US"/>
              <a:pPr eaLnBrk="1" hangingPunct="1"/>
              <a:t>9</a:t>
            </a:fld>
            <a:endParaRPr lang="en-US"/>
          </a:p>
        </p:txBody>
      </p:sp>
      <p:sp>
        <p:nvSpPr>
          <p:cNvPr id="22531" name="Rectangle 2"/>
          <p:cNvSpPr>
            <a:spLocks noGrp="1" noRot="1" noChangeAspect="1" noChangeArrowheads="1" noTextEdit="1"/>
          </p:cNvSpPr>
          <p:nvPr>
            <p:ph type="sldImg"/>
          </p:nvPr>
        </p:nvSpPr>
        <p:spPr>
          <a:xfrm>
            <a:off x="1185863" y="698500"/>
            <a:ext cx="4651375" cy="3489325"/>
          </a:xfrm>
          <a:ln/>
        </p:spPr>
      </p:sp>
      <p:sp>
        <p:nvSpPr>
          <p:cNvPr id="22532" name="Rectangle 3"/>
          <p:cNvSpPr>
            <a:spLocks noGrp="1" noChangeArrowheads="1"/>
          </p:cNvSpPr>
          <p:nvPr>
            <p:ph type="body" idx="1"/>
          </p:nvPr>
        </p:nvSpPr>
        <p:spPr>
          <a:noFill/>
        </p:spPr>
        <p:txBody>
          <a:bodyPr/>
          <a:lstStyle/>
          <a:p>
            <a:pPr eaLnBrk="1" hangingPunct="1"/>
            <a:r>
              <a:rPr lang="en-US" smtClean="0"/>
              <a:t>This screenshot shows the results of having suppressed the individual record using the Pick and Scan functions.</a:t>
            </a:r>
          </a:p>
          <a:p>
            <a:pPr eaLnBrk="1" hangingPunct="1"/>
            <a:endParaRPr lang="en-US" smtClean="0"/>
          </a:p>
          <a:p>
            <a:pPr eaLnBrk="1" hangingPunct="1"/>
            <a:r>
              <a:rPr lang="en-US" smtClean="0"/>
              <a:t>Open Pick and Scan, change Bib Record to Suppress, enter barcodes for:</a:t>
            </a:r>
          </a:p>
          <a:p>
            <a:pPr eaLnBrk="1" hangingPunct="1"/>
            <a:endParaRPr lang="en-US" smtClean="0"/>
          </a:p>
          <a:p>
            <a:pPr lvl="1" eaLnBrk="1" hangingPunct="1"/>
            <a:r>
              <a:rPr lang="en-US" smtClean="0"/>
              <a:t>19787</a:t>
            </a:r>
          </a:p>
          <a:p>
            <a:pPr lvl="1" eaLnBrk="1" hangingPunct="1"/>
            <a:r>
              <a:rPr lang="en-US" smtClean="0"/>
              <a:t>96256</a:t>
            </a:r>
          </a:p>
          <a:p>
            <a:pPr lvl="1" eaLnBrk="1" hangingPunct="1"/>
            <a:r>
              <a:rPr lang="en-US" smtClean="0"/>
              <a:t>22507</a:t>
            </a:r>
          </a:p>
          <a:p>
            <a:pPr lvl="1" eaLnBrk="1" hangingPunct="1"/>
            <a:r>
              <a:rPr lang="en-US" smtClean="0"/>
              <a:t>29448</a:t>
            </a:r>
          </a:p>
          <a:p>
            <a:pPr lvl="1" eaLnBrk="1" hangingPunct="1"/>
            <a:r>
              <a:rPr lang="en-US" smtClean="0"/>
              <a:t>31105</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32322" eaLnBrk="0" hangingPunct="0">
              <a:defRPr>
                <a:solidFill>
                  <a:schemeClr val="tx1"/>
                </a:solidFill>
                <a:latin typeface="Arial" charset="0"/>
              </a:defRPr>
            </a:lvl1pPr>
            <a:lvl2pPr marL="744585" indent="-286379" defTabSz="932322" eaLnBrk="0" hangingPunct="0">
              <a:defRPr>
                <a:solidFill>
                  <a:schemeClr val="tx1"/>
                </a:solidFill>
                <a:latin typeface="Arial" charset="0"/>
              </a:defRPr>
            </a:lvl2pPr>
            <a:lvl3pPr marL="1145516" indent="-229103" defTabSz="932322" eaLnBrk="0" hangingPunct="0">
              <a:defRPr>
                <a:solidFill>
                  <a:schemeClr val="tx1"/>
                </a:solidFill>
                <a:latin typeface="Arial" charset="0"/>
              </a:defRPr>
            </a:lvl3pPr>
            <a:lvl4pPr marL="1603722" indent="-229103" defTabSz="932322" eaLnBrk="0" hangingPunct="0">
              <a:defRPr>
                <a:solidFill>
                  <a:schemeClr val="tx1"/>
                </a:solidFill>
                <a:latin typeface="Arial" charset="0"/>
              </a:defRPr>
            </a:lvl4pPr>
            <a:lvl5pPr marL="2061928" indent="-229103" defTabSz="932322" eaLnBrk="0" hangingPunct="0">
              <a:defRPr>
                <a:solidFill>
                  <a:schemeClr val="tx1"/>
                </a:solidFill>
                <a:latin typeface="Arial" charset="0"/>
              </a:defRPr>
            </a:lvl5pPr>
            <a:lvl6pPr marL="2520135" indent="-229103" defTabSz="932322" eaLnBrk="0" fontAlgn="base" hangingPunct="0">
              <a:spcBef>
                <a:spcPct val="0"/>
              </a:spcBef>
              <a:spcAft>
                <a:spcPct val="0"/>
              </a:spcAft>
              <a:defRPr>
                <a:solidFill>
                  <a:schemeClr val="tx1"/>
                </a:solidFill>
                <a:latin typeface="Arial" charset="0"/>
              </a:defRPr>
            </a:lvl6pPr>
            <a:lvl7pPr marL="2978341" indent="-229103" defTabSz="932322" eaLnBrk="0" fontAlgn="base" hangingPunct="0">
              <a:spcBef>
                <a:spcPct val="0"/>
              </a:spcBef>
              <a:spcAft>
                <a:spcPct val="0"/>
              </a:spcAft>
              <a:defRPr>
                <a:solidFill>
                  <a:schemeClr val="tx1"/>
                </a:solidFill>
                <a:latin typeface="Arial" charset="0"/>
              </a:defRPr>
            </a:lvl7pPr>
            <a:lvl8pPr marL="3436547" indent="-229103" defTabSz="932322" eaLnBrk="0" fontAlgn="base" hangingPunct="0">
              <a:spcBef>
                <a:spcPct val="0"/>
              </a:spcBef>
              <a:spcAft>
                <a:spcPct val="0"/>
              </a:spcAft>
              <a:defRPr>
                <a:solidFill>
                  <a:schemeClr val="tx1"/>
                </a:solidFill>
                <a:latin typeface="Arial" charset="0"/>
              </a:defRPr>
            </a:lvl8pPr>
            <a:lvl9pPr marL="3894753" indent="-229103" defTabSz="932322" eaLnBrk="0" fontAlgn="base" hangingPunct="0">
              <a:spcBef>
                <a:spcPct val="0"/>
              </a:spcBef>
              <a:spcAft>
                <a:spcPct val="0"/>
              </a:spcAft>
              <a:defRPr>
                <a:solidFill>
                  <a:schemeClr val="tx1"/>
                </a:solidFill>
                <a:latin typeface="Arial" charset="0"/>
              </a:defRPr>
            </a:lvl9pPr>
          </a:lstStyle>
          <a:p>
            <a:pPr eaLnBrk="1" hangingPunct="1"/>
            <a:fld id="{B8CA1B86-ABC4-4CBC-95CF-B5D1627F3C1D}" type="slidenum">
              <a:rPr lang="en-US"/>
              <a:pPr eaLnBrk="1" hangingPunct="1"/>
              <a:t>11</a:t>
            </a:fld>
            <a:endParaRPr lang="en-US"/>
          </a:p>
        </p:txBody>
      </p:sp>
      <p:sp>
        <p:nvSpPr>
          <p:cNvPr id="23555" name="Rectangle 2"/>
          <p:cNvSpPr>
            <a:spLocks noGrp="1" noRot="1" noChangeAspect="1" noChangeArrowheads="1" noTextEdit="1"/>
          </p:cNvSpPr>
          <p:nvPr>
            <p:ph type="sldImg"/>
          </p:nvPr>
        </p:nvSpPr>
        <p:spPr>
          <a:xfrm>
            <a:off x="1185863" y="698500"/>
            <a:ext cx="4651375" cy="3489325"/>
          </a:xfrm>
          <a:ln/>
        </p:spPr>
      </p:sp>
      <p:sp>
        <p:nvSpPr>
          <p:cNvPr id="23556" name="Rectangle 3"/>
          <p:cNvSpPr>
            <a:spLocks noGrp="1" noChangeArrowheads="1"/>
          </p:cNvSpPr>
          <p:nvPr>
            <p:ph type="body" idx="1"/>
          </p:nvPr>
        </p:nvSpPr>
        <p:spPr>
          <a:noFill/>
        </p:spPr>
        <p:txBody>
          <a:bodyPr/>
          <a:lstStyle/>
          <a:p>
            <a:pPr eaLnBrk="1" hangingPunct="1"/>
            <a:r>
              <a:rPr lang="en-US" dirty="0" smtClean="0"/>
              <a:t>We can also process a file of records provided we have a list of barcodes in a text file.</a:t>
            </a:r>
          </a:p>
          <a:p>
            <a:pPr eaLnBrk="1" hangingPunct="1"/>
            <a:endParaRPr lang="en-US" dirty="0" smtClean="0"/>
          </a:p>
          <a:p>
            <a:pPr eaLnBrk="1" hangingPunct="1"/>
            <a:r>
              <a:rPr lang="en-US" dirty="0" smtClean="0"/>
              <a:t>Sample files for processing in CIRC </a:t>
            </a:r>
            <a:r>
              <a:rPr lang="en-US" dirty="0" err="1" smtClean="0"/>
              <a:t>WebCast</a:t>
            </a:r>
            <a:r>
              <a:rPr lang="en-US" dirty="0" smtClean="0"/>
              <a:t> trainer’s files folder.</a:t>
            </a:r>
          </a:p>
          <a:p>
            <a:pPr eaLnBrk="1" hangingPunct="1"/>
            <a:endParaRPr lang="en-US" dirty="0" smtClean="0"/>
          </a:p>
          <a:p>
            <a:pPr eaLnBrk="1" hangingPunct="1"/>
            <a:r>
              <a:rPr lang="en-US" dirty="0" smtClean="0"/>
              <a:t>Now, let’s go on to ISBN-ISSN validation.</a:t>
            </a:r>
          </a:p>
          <a:p>
            <a:pPr eaLnBrk="1" hangingPunct="1"/>
            <a:endParaRPr lang="en-US" dirty="0" smtClean="0"/>
          </a:p>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21630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783616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690688"/>
            <a:ext cx="1941513" cy="2633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690688"/>
            <a:ext cx="5675312" cy="2633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42139933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87126310"/>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554441180"/>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528438440"/>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2145103849"/>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493746480"/>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2243403722"/>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548719498"/>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48483112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20554469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144216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54077042"/>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1943753952"/>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1027701282"/>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1216705120"/>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461599254"/>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2568575"/>
            <a:ext cx="3122612"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568575"/>
            <a:ext cx="3124200"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2636728450"/>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627743403"/>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2999115964"/>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2899618554"/>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24529994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69006830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2017545393"/>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810996670"/>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690688"/>
            <a:ext cx="1941513" cy="2633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690688"/>
            <a:ext cx="5675312" cy="2633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1885510812"/>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Footer Placeholder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2057420492"/>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2817654374"/>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115453180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2568575"/>
            <a:ext cx="3122612"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568575"/>
            <a:ext cx="3124200"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179883044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40062850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1227137974"/>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495320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73675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2188452367"/>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800672178"/>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190320759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690688"/>
            <a:ext cx="1941513" cy="2633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690688"/>
            <a:ext cx="5675312" cy="2633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28854894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505962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3286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80587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24033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396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95992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3493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5959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4202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457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 Ex Libris (USA), Inc. 2011  - Proprietary and Confidential</a:t>
            </a:r>
          </a:p>
        </p:txBody>
      </p:sp>
    </p:spTree>
    <p:extLst>
      <p:ext uri="{BB962C8B-B14F-4D97-AF65-F5344CB8AC3E}">
        <p14:creationId xmlns:p14="http://schemas.microsoft.com/office/powerpoint/2010/main" val="2638301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 Ex Libris (USA), Inc. 2011  - Proprietary and Confidential</a:t>
            </a:r>
          </a:p>
        </p:txBody>
      </p:sp>
    </p:spTree>
    <p:extLst>
      <p:ext uri="{BB962C8B-B14F-4D97-AF65-F5344CB8AC3E}">
        <p14:creationId xmlns:p14="http://schemas.microsoft.com/office/powerpoint/2010/main" val="1237481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 Ex Libris (USA), Inc. 2011  - Proprietary and Confidential</a:t>
            </a:r>
          </a:p>
        </p:txBody>
      </p:sp>
    </p:spTree>
    <p:extLst>
      <p:ext uri="{BB962C8B-B14F-4D97-AF65-F5344CB8AC3E}">
        <p14:creationId xmlns:p14="http://schemas.microsoft.com/office/powerpoint/2010/main" val="18464752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2568575"/>
            <a:ext cx="3122612"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568575"/>
            <a:ext cx="3124200"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 Ex Libris (USA), Inc. 2011  - Proprietary and Confidential</a:t>
            </a:r>
          </a:p>
        </p:txBody>
      </p:sp>
    </p:spTree>
    <p:extLst>
      <p:ext uri="{BB962C8B-B14F-4D97-AF65-F5344CB8AC3E}">
        <p14:creationId xmlns:p14="http://schemas.microsoft.com/office/powerpoint/2010/main" val="10435378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t> Ex Libris (USA), Inc. 2011  - Proprietary and Confidential</a:t>
            </a:r>
          </a:p>
        </p:txBody>
      </p:sp>
    </p:spTree>
    <p:extLst>
      <p:ext uri="{BB962C8B-B14F-4D97-AF65-F5344CB8AC3E}">
        <p14:creationId xmlns:p14="http://schemas.microsoft.com/office/powerpoint/2010/main" val="3697528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t> Ex Libris (USA), Inc. 2011  - Proprietary and Confidential</a:t>
            </a:r>
          </a:p>
        </p:txBody>
      </p:sp>
    </p:spTree>
    <p:extLst>
      <p:ext uri="{BB962C8B-B14F-4D97-AF65-F5344CB8AC3E}">
        <p14:creationId xmlns:p14="http://schemas.microsoft.com/office/powerpoint/2010/main" val="4090772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 Ex Libris (USA), Inc. 2011  - Proprietary and Confidential</a:t>
            </a:r>
          </a:p>
        </p:txBody>
      </p:sp>
    </p:spTree>
    <p:extLst>
      <p:ext uri="{BB962C8B-B14F-4D97-AF65-F5344CB8AC3E}">
        <p14:creationId xmlns:p14="http://schemas.microsoft.com/office/powerpoint/2010/main" val="2764630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57334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 Ex Libris (USA), Inc. 2011  - Proprietary and Confidential</a:t>
            </a:r>
          </a:p>
        </p:txBody>
      </p:sp>
    </p:spTree>
    <p:extLst>
      <p:ext uri="{BB962C8B-B14F-4D97-AF65-F5344CB8AC3E}">
        <p14:creationId xmlns:p14="http://schemas.microsoft.com/office/powerpoint/2010/main" val="23091191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 Ex Libris (USA), Inc. 2011  - Proprietary and Confidential</a:t>
            </a:r>
          </a:p>
        </p:txBody>
      </p:sp>
    </p:spTree>
    <p:extLst>
      <p:ext uri="{BB962C8B-B14F-4D97-AF65-F5344CB8AC3E}">
        <p14:creationId xmlns:p14="http://schemas.microsoft.com/office/powerpoint/2010/main" val="1648860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 Ex Libris (USA), Inc. 2011  - Proprietary and Confidential</a:t>
            </a:r>
          </a:p>
        </p:txBody>
      </p:sp>
    </p:spTree>
    <p:extLst>
      <p:ext uri="{BB962C8B-B14F-4D97-AF65-F5344CB8AC3E}">
        <p14:creationId xmlns:p14="http://schemas.microsoft.com/office/powerpoint/2010/main" val="4270637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690688"/>
            <a:ext cx="1941513" cy="2633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690688"/>
            <a:ext cx="5675312" cy="2633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 Ex Libris (USA), Inc. 2011  - Proprietary and Confidential</a:t>
            </a:r>
          </a:p>
        </p:txBody>
      </p:sp>
    </p:spTree>
    <p:extLst>
      <p:ext uri="{BB962C8B-B14F-4D97-AF65-F5344CB8AC3E}">
        <p14:creationId xmlns:p14="http://schemas.microsoft.com/office/powerpoint/2010/main" val="1702285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 Ex Libris (USA), Inc. 2011  - Proprietary and Confidential</a:t>
            </a:r>
          </a:p>
        </p:txBody>
      </p:sp>
    </p:spTree>
    <p:extLst>
      <p:ext uri="{BB962C8B-B14F-4D97-AF65-F5344CB8AC3E}">
        <p14:creationId xmlns:p14="http://schemas.microsoft.com/office/powerpoint/2010/main" val="2049760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 Ex Libris (USA), Inc. 2011  - Proprietary and Confidential</a:t>
            </a:r>
          </a:p>
        </p:txBody>
      </p:sp>
    </p:spTree>
    <p:extLst>
      <p:ext uri="{BB962C8B-B14F-4D97-AF65-F5344CB8AC3E}">
        <p14:creationId xmlns:p14="http://schemas.microsoft.com/office/powerpoint/2010/main" val="1229685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a:t> Ex Libris (USA), Inc. 2011  - Proprietary and Confidential</a:t>
            </a:r>
          </a:p>
        </p:txBody>
      </p:sp>
    </p:spTree>
    <p:extLst>
      <p:ext uri="{BB962C8B-B14F-4D97-AF65-F5344CB8AC3E}">
        <p14:creationId xmlns:p14="http://schemas.microsoft.com/office/powerpoint/2010/main" val="14483006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a:t> Ex Libris (USA), Inc. 2011  - Proprietary and Confidential</a:t>
            </a:r>
          </a:p>
        </p:txBody>
      </p:sp>
    </p:spTree>
    <p:extLst>
      <p:ext uri="{BB962C8B-B14F-4D97-AF65-F5344CB8AC3E}">
        <p14:creationId xmlns:p14="http://schemas.microsoft.com/office/powerpoint/2010/main" val="21944333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a:t> Ex Libris (USA), Inc. 2011  - Proprietary and Confidential</a:t>
            </a:r>
          </a:p>
        </p:txBody>
      </p:sp>
    </p:spTree>
    <p:extLst>
      <p:ext uri="{BB962C8B-B14F-4D97-AF65-F5344CB8AC3E}">
        <p14:creationId xmlns:p14="http://schemas.microsoft.com/office/powerpoint/2010/main" val="22137691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a:t> Ex Libris (USA), Inc. 2011  - Proprietary and Confidential</a:t>
            </a:r>
          </a:p>
        </p:txBody>
      </p:sp>
    </p:spTree>
    <p:extLst>
      <p:ext uri="{BB962C8B-B14F-4D97-AF65-F5344CB8AC3E}">
        <p14:creationId xmlns:p14="http://schemas.microsoft.com/office/powerpoint/2010/main" val="4138429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85953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t> Ex Libris (USA), Inc. 2011  - Proprietary and Confidential</a:t>
            </a:r>
          </a:p>
        </p:txBody>
      </p:sp>
    </p:spTree>
    <p:extLst>
      <p:ext uri="{BB962C8B-B14F-4D97-AF65-F5344CB8AC3E}">
        <p14:creationId xmlns:p14="http://schemas.microsoft.com/office/powerpoint/2010/main" val="31332101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 Ex Libris (USA), Inc. 2011  - Proprietary and Confidential</a:t>
            </a:r>
          </a:p>
        </p:txBody>
      </p:sp>
    </p:spTree>
    <p:extLst>
      <p:ext uri="{BB962C8B-B14F-4D97-AF65-F5344CB8AC3E}">
        <p14:creationId xmlns:p14="http://schemas.microsoft.com/office/powerpoint/2010/main" val="1711490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a:t> Ex Libris (USA), Inc. 2011  - Proprietary and Confidential</a:t>
            </a:r>
          </a:p>
        </p:txBody>
      </p:sp>
    </p:spTree>
    <p:extLst>
      <p:ext uri="{BB962C8B-B14F-4D97-AF65-F5344CB8AC3E}">
        <p14:creationId xmlns:p14="http://schemas.microsoft.com/office/powerpoint/2010/main" val="22991019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 Ex Libris (USA), Inc. 2011  - Proprietary and Confidential</a:t>
            </a:r>
          </a:p>
        </p:txBody>
      </p:sp>
    </p:spTree>
    <p:extLst>
      <p:ext uri="{BB962C8B-B14F-4D97-AF65-F5344CB8AC3E}">
        <p14:creationId xmlns:p14="http://schemas.microsoft.com/office/powerpoint/2010/main" val="3896438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 Ex Libris (USA), Inc. 2011  - Proprietary and Confidential</a:t>
            </a:r>
          </a:p>
        </p:txBody>
      </p:sp>
    </p:spTree>
    <p:extLst>
      <p:ext uri="{BB962C8B-B14F-4D97-AF65-F5344CB8AC3E}">
        <p14:creationId xmlns:p14="http://schemas.microsoft.com/office/powerpoint/2010/main" val="31639261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a:t> Ex Libris (USA), Inc. 2011  - Proprietary and Confidential</a:t>
            </a:r>
          </a:p>
        </p:txBody>
      </p:sp>
    </p:spTree>
    <p:extLst>
      <p:ext uri="{BB962C8B-B14F-4D97-AF65-F5344CB8AC3E}">
        <p14:creationId xmlns:p14="http://schemas.microsoft.com/office/powerpoint/2010/main" val="20258713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 Ex Libris (USA), Inc. 2014  - Proprietary and Confidential</a:t>
            </a:r>
            <a:endParaRPr lang="en-US" dirty="0"/>
          </a:p>
        </p:txBody>
      </p:sp>
    </p:spTree>
    <p:extLst>
      <p:ext uri="{BB962C8B-B14F-4D97-AF65-F5344CB8AC3E}">
        <p14:creationId xmlns:p14="http://schemas.microsoft.com/office/powerpoint/2010/main" val="434143581"/>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166064174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1837537485"/>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16222664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82840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01259441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79728857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222301180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1556667113"/>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40324240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179876437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0650"/>
            <a:ext cx="822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98588"/>
            <a:ext cx="38100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41330062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234613077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a:t> Ex Libris (USA), Inc. 2011  - Proprietary and Confidential</a:t>
            </a:r>
          </a:p>
        </p:txBody>
      </p:sp>
    </p:spTree>
    <p:extLst>
      <p:ext uri="{BB962C8B-B14F-4D97-AF65-F5344CB8AC3E}">
        <p14:creationId xmlns:p14="http://schemas.microsoft.com/office/powerpoint/2010/main" val="4794449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a:t> Ex Libris (USA), Inc. 2011  - Proprietary and Confidential</a:t>
            </a:r>
          </a:p>
        </p:txBody>
      </p:sp>
    </p:spTree>
    <p:extLst>
      <p:ext uri="{BB962C8B-B14F-4D97-AF65-F5344CB8AC3E}">
        <p14:creationId xmlns:p14="http://schemas.microsoft.com/office/powerpoint/2010/main" val="1155267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746106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8588"/>
            <a:ext cx="38100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76999149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xfrm>
            <a:off x="0" y="6623050"/>
            <a:ext cx="4225925" cy="234950"/>
          </a:xfrm>
          <a:prstGeom prst="rect">
            <a:avLst/>
          </a:prstGeom>
          <a:ln/>
        </p:spPr>
        <p:txBody>
          <a:bodyPr/>
          <a:lstStyle>
            <a:lvl1pPr>
              <a:defRPr/>
            </a:lvl1pPr>
          </a:lstStyle>
          <a:p>
            <a:pPr>
              <a:defRPr/>
            </a:pPr>
            <a:r>
              <a:rPr lang="en-US"/>
              <a:t> Ex Libris (USA), Inc. 2011  - Proprietary and Confidential</a:t>
            </a:r>
          </a:p>
        </p:txBody>
      </p:sp>
    </p:spTree>
    <p:extLst>
      <p:ext uri="{BB962C8B-B14F-4D97-AF65-F5344CB8AC3E}">
        <p14:creationId xmlns:p14="http://schemas.microsoft.com/office/powerpoint/2010/main" val="646501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236200714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09773698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149210347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58306520"/>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37108661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650"/>
            <a:ext cx="2057400" cy="5803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650"/>
            <a:ext cx="6019800" cy="5803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2057541971"/>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595164648"/>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4148940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33360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161447924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2568575"/>
            <a:ext cx="3122612"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568575"/>
            <a:ext cx="3124200"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139229345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196527817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62091365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895765292"/>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983353313"/>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364575581"/>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203655004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690688"/>
            <a:ext cx="1941513" cy="2633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690688"/>
            <a:ext cx="5675312" cy="2633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2513112664"/>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10546626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877813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464865738"/>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292438192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2568575"/>
            <a:ext cx="3122612"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568575"/>
            <a:ext cx="3124200"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2673872877"/>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167241831"/>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4093221422"/>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61573404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255868485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94471385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558229038"/>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690688"/>
            <a:ext cx="1941513" cy="26336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690688"/>
            <a:ext cx="5675312" cy="26336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3654583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98126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50896223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1071772467"/>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222916985"/>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0013" y="2568575"/>
            <a:ext cx="3122612"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2568575"/>
            <a:ext cx="3124200" cy="1755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1172964839"/>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1024857124"/>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2744295471"/>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686962791"/>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70222422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195311065"/>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xfrm>
            <a:off x="0" y="6623050"/>
            <a:ext cx="4225925" cy="234950"/>
          </a:xfrm>
          <a:ln/>
        </p:spPr>
        <p:txBody>
          <a:bodyPr/>
          <a:lstStyle>
            <a:lvl1pPr>
              <a:defRPr/>
            </a:lvl1pPr>
          </a:lstStyle>
          <a:p>
            <a:pPr>
              <a:defRPr/>
            </a:pPr>
            <a:r>
              <a:rPr lang="en-US" dirty="0" smtClean="0"/>
              <a:t>© Ex Libris (USA), Inc. 2013  - Proprietary and Confidential</a:t>
            </a:r>
            <a:endParaRPr lang="en-US" dirty="0"/>
          </a:p>
        </p:txBody>
      </p:sp>
    </p:spTree>
    <p:extLst>
      <p:ext uri="{BB962C8B-B14F-4D97-AF65-F5344CB8AC3E}">
        <p14:creationId xmlns:p14="http://schemas.microsoft.com/office/powerpoint/2010/main" val="34448374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6" Type="http://schemas.openxmlformats.org/officeDocument/2006/relationships/image" Target="../media/image11.pn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3.png"/><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6" Type="http://schemas.openxmlformats.org/officeDocument/2006/relationships/image" Target="../media/image11.png"/><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image" Target="../media/image3.png"/><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6" Type="http://schemas.openxmlformats.org/officeDocument/2006/relationships/image" Target="../media/image11.png"/><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3.pn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8.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7.jpeg"/><Relationship Id="rId2" Type="http://schemas.openxmlformats.org/officeDocument/2006/relationships/slideLayout" Target="../slideLayouts/slideLayout13.xml"/><Relationship Id="rId16" Type="http://schemas.openxmlformats.org/officeDocument/2006/relationships/image" Target="../media/image6.png"/><Relationship Id="rId20"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image" Target="../media/image9.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1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12.png"/><Relationship Id="rId2" Type="http://schemas.openxmlformats.org/officeDocument/2006/relationships/slideLayout" Target="../slideLayouts/slideLayout24.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19" Type="http://schemas.openxmlformats.org/officeDocument/2006/relationships/image" Target="../media/image14.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6.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6.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6.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6.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2.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16.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102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pic>
        <p:nvPicPr>
          <p:cNvPr id="1029"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C4A7C221-FE54-4509-9D95-C10A98260CE8}" type="slidenum">
              <a:rPr lang="en-US" sz="1000" b="1">
                <a:solidFill>
                  <a:srgbClr val="000000"/>
                </a:solidFill>
                <a:cs typeface="Arial" pitchFamily="34" charset="0"/>
              </a:rPr>
              <a:pPr algn="ctr">
                <a:spcBef>
                  <a:spcPct val="0"/>
                </a:spcBef>
              </a:pPr>
              <a:t>‹#›</a:t>
            </a:fld>
            <a:endParaRPr lang="en-US" sz="1000" b="1">
              <a:solidFill>
                <a:srgbClr val="000000"/>
              </a:solidFill>
              <a:cs typeface="Arial" pitchFamily="34" charset="0"/>
            </a:endParaRPr>
          </a:p>
        </p:txBody>
      </p:sp>
      <p:sp>
        <p:nvSpPr>
          <p:cNvPr id="1031"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032"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1034"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035" name="Picture 4" descr="intro_rainbow_ribbon"/>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6"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latin typeface="Arial" pitchFamily="34" charset="0"/>
              <a:cs typeface="Arial" pitchFamily="34" charset="0"/>
            </a:endParaRPr>
          </a:p>
        </p:txBody>
      </p:sp>
      <p:pic>
        <p:nvPicPr>
          <p:cNvPr id="1037" name="תמונה 15" descr="opening picture.pn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6175375" y="273050"/>
            <a:ext cx="2725738"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8"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9"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40" name="Picture 18" descr="ExLibris-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84213" y="620713"/>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09" r:id="rId1"/>
    <p:sldLayoutId id="2147484610" r:id="rId2"/>
    <p:sldLayoutId id="2147484611" r:id="rId3"/>
    <p:sldLayoutId id="2147484612" r:id="rId4"/>
    <p:sldLayoutId id="2147484613" r:id="rId5"/>
    <p:sldLayoutId id="2147484614" r:id="rId6"/>
    <p:sldLayoutId id="2147484615" r:id="rId7"/>
    <p:sldLayoutId id="2147484616" r:id="rId8"/>
    <p:sldLayoutId id="2147484617" r:id="rId9"/>
    <p:sldLayoutId id="2147484618" r:id="rId10"/>
    <p:sldLayoutId id="2147484619" r:id="rId11"/>
  </p:sldLayoutIdLst>
  <p:hf sldNum="0"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pitchFamily="34" charset="0"/>
        </a:defRPr>
      </a:lvl2pPr>
      <a:lvl3pPr algn="l" rtl="0" eaLnBrk="0" fontAlgn="base" hangingPunct="0">
        <a:spcBef>
          <a:spcPct val="0"/>
        </a:spcBef>
        <a:spcAft>
          <a:spcPct val="0"/>
        </a:spcAft>
        <a:defRPr sz="2400" b="1">
          <a:solidFill>
            <a:schemeClr val="tx2"/>
          </a:solidFill>
          <a:latin typeface="Verdana" pitchFamily="34" charset="0"/>
          <a:cs typeface="Arial" pitchFamily="34" charset="0"/>
        </a:defRPr>
      </a:lvl3pPr>
      <a:lvl4pPr algn="l" rtl="0" eaLnBrk="0" fontAlgn="base" hangingPunct="0">
        <a:spcBef>
          <a:spcPct val="0"/>
        </a:spcBef>
        <a:spcAft>
          <a:spcPct val="0"/>
        </a:spcAft>
        <a:defRPr sz="2400" b="1">
          <a:solidFill>
            <a:schemeClr val="tx2"/>
          </a:solidFill>
          <a:latin typeface="Verdana" pitchFamily="34" charset="0"/>
          <a:cs typeface="Arial" pitchFamily="34" charset="0"/>
        </a:defRPr>
      </a:lvl4pPr>
      <a:lvl5pPr algn="l" rtl="0" eaLnBrk="0" fontAlgn="base" hangingPunct="0">
        <a:spcBef>
          <a:spcPct val="0"/>
        </a:spcBef>
        <a:spcAft>
          <a:spcPct val="0"/>
        </a:spcAft>
        <a:defRPr sz="2400" b="1">
          <a:solidFill>
            <a:schemeClr val="tx2"/>
          </a:solidFill>
          <a:latin typeface="Verdana" pitchFamily="34" charset="0"/>
          <a:cs typeface="Arial" pitchFamily="34" charset="0"/>
        </a:defRPr>
      </a:lvl5pPr>
      <a:lvl6pPr marL="457200" algn="l" rtl="0" eaLnBrk="0" fontAlgn="base" hangingPunct="0">
        <a:spcBef>
          <a:spcPct val="0"/>
        </a:spcBef>
        <a:spcAft>
          <a:spcPct val="0"/>
        </a:spcAft>
        <a:defRPr sz="2400" b="1">
          <a:solidFill>
            <a:schemeClr val="tx2"/>
          </a:solidFill>
          <a:latin typeface="Verdana" pitchFamily="34" charset="0"/>
          <a:cs typeface="Arial" pitchFamily="34" charset="0"/>
        </a:defRPr>
      </a:lvl6pPr>
      <a:lvl7pPr marL="914400" algn="l" rtl="0" eaLnBrk="0" fontAlgn="base" hangingPunct="0">
        <a:spcBef>
          <a:spcPct val="0"/>
        </a:spcBef>
        <a:spcAft>
          <a:spcPct val="0"/>
        </a:spcAft>
        <a:defRPr sz="2400" b="1">
          <a:solidFill>
            <a:schemeClr val="tx2"/>
          </a:solidFill>
          <a:latin typeface="Verdana" pitchFamily="34" charset="0"/>
          <a:cs typeface="Arial" pitchFamily="34" charset="0"/>
        </a:defRPr>
      </a:lvl7pPr>
      <a:lvl8pPr marL="1371600" algn="l" rtl="0" eaLnBrk="0" fontAlgn="base" hangingPunct="0">
        <a:spcBef>
          <a:spcPct val="0"/>
        </a:spcBef>
        <a:spcAft>
          <a:spcPct val="0"/>
        </a:spcAft>
        <a:defRPr sz="2400" b="1">
          <a:solidFill>
            <a:schemeClr val="tx2"/>
          </a:solidFill>
          <a:latin typeface="Verdana" pitchFamily="34" charset="0"/>
          <a:cs typeface="Arial" pitchFamily="34" charset="0"/>
        </a:defRPr>
      </a:lvl8pPr>
      <a:lvl9pPr marL="1828800" algn="l" rtl="0" eaLnBrk="0" fontAlgn="base" hangingPunct="0">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eaLnBrk="0" fontAlgn="base" hangingPunct="0">
        <a:spcBef>
          <a:spcPct val="35000"/>
        </a:spcBef>
        <a:spcAft>
          <a:spcPct val="0"/>
        </a:spcAft>
        <a:buSzPct val="85000"/>
        <a:buChar char="•"/>
        <a:defRPr sz="2200">
          <a:solidFill>
            <a:schemeClr val="tx1"/>
          </a:solidFill>
          <a:latin typeface="+mn-lt"/>
          <a:cs typeface="+mn-cs"/>
        </a:defRPr>
      </a:lvl6pPr>
      <a:lvl7pPr marL="2971800" indent="-228600" algn="l" rtl="0" eaLnBrk="0" fontAlgn="base" hangingPunct="0">
        <a:spcBef>
          <a:spcPct val="35000"/>
        </a:spcBef>
        <a:spcAft>
          <a:spcPct val="0"/>
        </a:spcAft>
        <a:buSzPct val="85000"/>
        <a:buChar char="•"/>
        <a:defRPr sz="2200">
          <a:solidFill>
            <a:schemeClr val="tx1"/>
          </a:solidFill>
          <a:latin typeface="+mn-lt"/>
          <a:cs typeface="+mn-cs"/>
        </a:defRPr>
      </a:lvl7pPr>
      <a:lvl8pPr marL="3429000" indent="-228600" algn="l" rtl="0" eaLnBrk="0" fontAlgn="base" hangingPunct="0">
        <a:spcBef>
          <a:spcPct val="35000"/>
        </a:spcBef>
        <a:spcAft>
          <a:spcPct val="0"/>
        </a:spcAft>
        <a:buSzPct val="85000"/>
        <a:buChar char="•"/>
        <a:defRPr sz="2200">
          <a:solidFill>
            <a:schemeClr val="tx1"/>
          </a:solidFill>
          <a:latin typeface="+mn-lt"/>
          <a:cs typeface="+mn-cs"/>
        </a:defRPr>
      </a:lvl8pPr>
      <a:lvl9pPr marL="3886200" indent="-228600" algn="l" rtl="0" eaLnBrk="0" fontAlgn="base" hangingPunct="0">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10243"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pic>
        <p:nvPicPr>
          <p:cNvPr id="10245"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F299CA0C-773D-48E0-9FE2-CE6D1EC8A831}" type="slidenum">
              <a:rPr lang="en-US" sz="1000" b="1">
                <a:solidFill>
                  <a:srgbClr val="000000"/>
                </a:solidFill>
                <a:cs typeface="Arial" pitchFamily="34" charset="0"/>
              </a:rPr>
              <a:pPr algn="ctr">
                <a:spcBef>
                  <a:spcPct val="0"/>
                </a:spcBef>
              </a:pPr>
              <a:t>‹#›</a:t>
            </a:fld>
            <a:endParaRPr lang="en-US" sz="1000" b="1">
              <a:solidFill>
                <a:srgbClr val="000000"/>
              </a:solidFill>
              <a:cs typeface="Arial" pitchFamily="34" charset="0"/>
            </a:endParaRPr>
          </a:p>
        </p:txBody>
      </p:sp>
      <p:sp>
        <p:nvSpPr>
          <p:cNvPr id="10247"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0248"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10250" name="מלבן 7"/>
          <p:cNvSpPr>
            <a:spLocks noChangeArrowheads="1"/>
          </p:cNvSpPr>
          <p:nvPr/>
        </p:nvSpPr>
        <p:spPr bwMode="auto">
          <a:xfrm>
            <a:off x="0" y="625475"/>
            <a:ext cx="9144000" cy="3779838"/>
          </a:xfrm>
          <a:prstGeom prst="rect">
            <a:avLst/>
          </a:prstGeom>
          <a:solidFill>
            <a:schemeClr val="bg1"/>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latin typeface="Arial" pitchFamily="34" charset="0"/>
              <a:cs typeface="Arial" pitchFamily="34" charset="0"/>
            </a:endParaRPr>
          </a:p>
        </p:txBody>
      </p:sp>
      <p:sp>
        <p:nvSpPr>
          <p:cNvPr id="10251" name="Rectangle 5"/>
          <p:cNvSpPr>
            <a:spLocks noChangeArrowheads="1"/>
          </p:cNvSpPr>
          <p:nvPr/>
        </p:nvSpPr>
        <p:spPr bwMode="auto">
          <a:xfrm>
            <a:off x="0" y="4437063"/>
            <a:ext cx="9144000" cy="2459037"/>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0252" name="Picture 4" descr="intro_rainbow_ribbon"/>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3" descr="ExLibris-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15088" y="663575"/>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4"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55"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 name="Rectangle 4"/>
          <p:cNvSpPr>
            <a:spLocks noGrp="1" noChangeArrowheads="1"/>
          </p:cNvSpPr>
          <p:nvPr>
            <p:ph type="ftr" sz="quarter" idx="3"/>
          </p:nvPr>
        </p:nvSpPr>
        <p:spPr>
          <a:xfrm>
            <a:off x="0" y="6623050"/>
            <a:ext cx="4225925" cy="234950"/>
          </a:xfrm>
          <a:prstGeom prst="rect">
            <a:avLst/>
          </a:prstGeom>
          <a:ln/>
        </p:spPr>
        <p:txBody>
          <a:bodyPr/>
          <a:lstStyle>
            <a:lvl1pPr>
              <a:defRPr sz="1000"/>
            </a:lvl1pPr>
          </a:lstStyle>
          <a:p>
            <a:pPr>
              <a:defRPr/>
            </a:pPr>
            <a:r>
              <a:rPr lang="en-US" dirty="0" smtClean="0"/>
              <a:t>© Ex Libris (USA), Inc. 2013  - Proprietary and Confidential</a:t>
            </a:r>
            <a:endParaRPr lang="en-US" dirty="0"/>
          </a:p>
        </p:txBody>
      </p:sp>
    </p:spTree>
  </p:cSld>
  <p:clrMap bg1="lt1" tx1="dk1" bg2="lt2" tx2="dk2" accent1="accent1" accent2="accent2" accent3="accent3" accent4="accent4" accent5="accent5" accent6="accent6" hlink="hlink" folHlink="folHlink"/>
  <p:sldLayoutIdLst>
    <p:sldLayoutId id="2147484709" r:id="rId1"/>
    <p:sldLayoutId id="2147484710" r:id="rId2"/>
    <p:sldLayoutId id="2147484711" r:id="rId3"/>
    <p:sldLayoutId id="2147484712" r:id="rId4"/>
    <p:sldLayoutId id="2147484713" r:id="rId5"/>
    <p:sldLayoutId id="2147484714" r:id="rId6"/>
    <p:sldLayoutId id="2147484715" r:id="rId7"/>
    <p:sldLayoutId id="2147484716" r:id="rId8"/>
    <p:sldLayoutId id="2147484717" r:id="rId9"/>
    <p:sldLayoutId id="2147484718" r:id="rId10"/>
    <p:sldLayoutId id="2147484719"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pitchFamily="34" charset="0"/>
        </a:defRPr>
      </a:lvl2pPr>
      <a:lvl3pPr algn="l" rtl="0" eaLnBrk="0" fontAlgn="base" hangingPunct="0">
        <a:spcBef>
          <a:spcPct val="0"/>
        </a:spcBef>
        <a:spcAft>
          <a:spcPct val="0"/>
        </a:spcAft>
        <a:defRPr sz="2400" b="1">
          <a:solidFill>
            <a:schemeClr val="tx2"/>
          </a:solidFill>
          <a:latin typeface="Verdana" pitchFamily="34" charset="0"/>
          <a:cs typeface="Arial" pitchFamily="34" charset="0"/>
        </a:defRPr>
      </a:lvl3pPr>
      <a:lvl4pPr algn="l" rtl="0" eaLnBrk="0" fontAlgn="base" hangingPunct="0">
        <a:spcBef>
          <a:spcPct val="0"/>
        </a:spcBef>
        <a:spcAft>
          <a:spcPct val="0"/>
        </a:spcAft>
        <a:defRPr sz="2400" b="1">
          <a:solidFill>
            <a:schemeClr val="tx2"/>
          </a:solidFill>
          <a:latin typeface="Verdana" pitchFamily="34" charset="0"/>
          <a:cs typeface="Arial" pitchFamily="34" charset="0"/>
        </a:defRPr>
      </a:lvl4pPr>
      <a:lvl5pPr algn="l" rtl="0" eaLnBrk="0" fontAlgn="base" hangingPunct="0">
        <a:spcBef>
          <a:spcPct val="0"/>
        </a:spcBef>
        <a:spcAft>
          <a:spcPct val="0"/>
        </a:spcAft>
        <a:defRPr sz="2400" b="1">
          <a:solidFill>
            <a:schemeClr val="tx2"/>
          </a:solidFill>
          <a:latin typeface="Verdana" pitchFamily="34" charset="0"/>
          <a:cs typeface="Arial" pitchFamily="34" charset="0"/>
        </a:defRPr>
      </a:lvl5pPr>
      <a:lvl6pPr marL="457200" algn="l" rtl="0" eaLnBrk="0" fontAlgn="base" hangingPunct="0">
        <a:spcBef>
          <a:spcPct val="0"/>
        </a:spcBef>
        <a:spcAft>
          <a:spcPct val="0"/>
        </a:spcAft>
        <a:defRPr sz="2400" b="1">
          <a:solidFill>
            <a:schemeClr val="tx2"/>
          </a:solidFill>
          <a:latin typeface="Verdana" pitchFamily="34" charset="0"/>
          <a:cs typeface="Arial" pitchFamily="34" charset="0"/>
        </a:defRPr>
      </a:lvl6pPr>
      <a:lvl7pPr marL="914400" algn="l" rtl="0" eaLnBrk="0" fontAlgn="base" hangingPunct="0">
        <a:spcBef>
          <a:spcPct val="0"/>
        </a:spcBef>
        <a:spcAft>
          <a:spcPct val="0"/>
        </a:spcAft>
        <a:defRPr sz="2400" b="1">
          <a:solidFill>
            <a:schemeClr val="tx2"/>
          </a:solidFill>
          <a:latin typeface="Verdana" pitchFamily="34" charset="0"/>
          <a:cs typeface="Arial" pitchFamily="34" charset="0"/>
        </a:defRPr>
      </a:lvl7pPr>
      <a:lvl8pPr marL="1371600" algn="l" rtl="0" eaLnBrk="0" fontAlgn="base" hangingPunct="0">
        <a:spcBef>
          <a:spcPct val="0"/>
        </a:spcBef>
        <a:spcAft>
          <a:spcPct val="0"/>
        </a:spcAft>
        <a:defRPr sz="2400" b="1">
          <a:solidFill>
            <a:schemeClr val="tx2"/>
          </a:solidFill>
          <a:latin typeface="Verdana" pitchFamily="34" charset="0"/>
          <a:cs typeface="Arial" pitchFamily="34" charset="0"/>
        </a:defRPr>
      </a:lvl8pPr>
      <a:lvl9pPr marL="1828800" algn="l" rtl="0" eaLnBrk="0" fontAlgn="base" hangingPunct="0">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eaLnBrk="0" fontAlgn="base" hangingPunct="0">
        <a:spcBef>
          <a:spcPct val="35000"/>
        </a:spcBef>
        <a:spcAft>
          <a:spcPct val="0"/>
        </a:spcAft>
        <a:buSzPct val="85000"/>
        <a:buChar char="•"/>
        <a:defRPr sz="2200">
          <a:solidFill>
            <a:schemeClr val="tx1"/>
          </a:solidFill>
          <a:latin typeface="+mn-lt"/>
          <a:cs typeface="+mn-cs"/>
        </a:defRPr>
      </a:lvl6pPr>
      <a:lvl7pPr marL="2971800" indent="-228600" algn="l" rtl="0" eaLnBrk="0" fontAlgn="base" hangingPunct="0">
        <a:spcBef>
          <a:spcPct val="35000"/>
        </a:spcBef>
        <a:spcAft>
          <a:spcPct val="0"/>
        </a:spcAft>
        <a:buSzPct val="85000"/>
        <a:buChar char="•"/>
        <a:defRPr sz="2200">
          <a:solidFill>
            <a:schemeClr val="tx1"/>
          </a:solidFill>
          <a:latin typeface="+mn-lt"/>
          <a:cs typeface="+mn-cs"/>
        </a:defRPr>
      </a:lvl7pPr>
      <a:lvl8pPr marL="3429000" indent="-228600" algn="l" rtl="0" eaLnBrk="0" fontAlgn="base" hangingPunct="0">
        <a:spcBef>
          <a:spcPct val="35000"/>
        </a:spcBef>
        <a:spcAft>
          <a:spcPct val="0"/>
        </a:spcAft>
        <a:buSzPct val="85000"/>
        <a:buChar char="•"/>
        <a:defRPr sz="2200">
          <a:solidFill>
            <a:schemeClr val="tx1"/>
          </a:solidFill>
          <a:latin typeface="+mn-lt"/>
          <a:cs typeface="+mn-cs"/>
        </a:defRPr>
      </a:lvl8pPr>
      <a:lvl9pPr marL="3886200" indent="-228600" algn="l" rtl="0" eaLnBrk="0" fontAlgn="base" hangingPunct="0">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1126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7"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pic>
        <p:nvPicPr>
          <p:cNvPr id="11269"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3EA61CD1-B0E1-4DDA-A6F0-EFBFF43BD5C8}" type="slidenum">
              <a:rPr lang="ar-SA" sz="1000" b="1">
                <a:solidFill>
                  <a:srgbClr val="000000"/>
                </a:solidFill>
              </a:rPr>
              <a:pPr algn="ctr">
                <a:spcBef>
                  <a:spcPct val="0"/>
                </a:spcBef>
              </a:pPr>
              <a:t>‹#›</a:t>
            </a:fld>
            <a:endParaRPr lang="en-US" sz="1000" b="1">
              <a:solidFill>
                <a:srgbClr val="000000"/>
              </a:solidFill>
            </a:endParaRPr>
          </a:p>
        </p:txBody>
      </p:sp>
      <p:sp>
        <p:nvSpPr>
          <p:cNvPr id="11271"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1272"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11274" name="מלבן 7"/>
          <p:cNvSpPr>
            <a:spLocks noChangeArrowheads="1"/>
          </p:cNvSpPr>
          <p:nvPr/>
        </p:nvSpPr>
        <p:spPr bwMode="auto">
          <a:xfrm>
            <a:off x="0" y="625475"/>
            <a:ext cx="9144000" cy="3779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11275" name="Rectangle 5"/>
          <p:cNvSpPr>
            <a:spLocks noChangeArrowheads="1"/>
          </p:cNvSpPr>
          <p:nvPr/>
        </p:nvSpPr>
        <p:spPr bwMode="auto">
          <a:xfrm>
            <a:off x="0" y="4437063"/>
            <a:ext cx="9144000" cy="2459037"/>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1276" name="Picture 4" descr="intro_rainbow_ribbon"/>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3" descr="ExLibris-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15088" y="663575"/>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8" name="Rectangle 3"/>
          <p:cNvSpPr>
            <a:spLocks noGrp="1" noChangeArrowheads="1"/>
          </p:cNvSpPr>
          <p:nvPr>
            <p:ph type="body" idx="1"/>
          </p:nvPr>
        </p:nvSpPr>
        <p:spPr bwMode="auto">
          <a:xfrm>
            <a:off x="1370013" y="2568575"/>
            <a:ext cx="63992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1279" name="Rectangle 2"/>
          <p:cNvSpPr>
            <a:spLocks noGrp="1" noChangeArrowheads="1"/>
          </p:cNvSpPr>
          <p:nvPr>
            <p:ph type="title"/>
          </p:nvPr>
        </p:nvSpPr>
        <p:spPr bwMode="auto">
          <a:xfrm>
            <a:off x="684213" y="1690688"/>
            <a:ext cx="7769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 name="Rectangle 4"/>
          <p:cNvSpPr>
            <a:spLocks noGrp="1" noChangeArrowheads="1"/>
          </p:cNvSpPr>
          <p:nvPr>
            <p:ph type="ftr" sz="quarter" idx="3"/>
          </p:nvPr>
        </p:nvSpPr>
        <p:spPr>
          <a:xfrm>
            <a:off x="0" y="6623050"/>
            <a:ext cx="4225925" cy="234950"/>
          </a:xfrm>
          <a:prstGeom prst="rect">
            <a:avLst/>
          </a:prstGeom>
          <a:ln/>
        </p:spPr>
        <p:txBody>
          <a:bodyPr/>
          <a:lstStyle>
            <a:lvl1pPr>
              <a:defRPr sz="1000" baseline="0"/>
            </a:lvl1pPr>
          </a:lstStyle>
          <a:p>
            <a:pPr>
              <a:defRPr/>
            </a:pPr>
            <a:r>
              <a:rPr lang="en-US" dirty="0" smtClean="0"/>
              <a:t>© Ex Libris (USA), Inc. 2013  - Proprietary and Confidential</a:t>
            </a:r>
            <a:endParaRPr lang="en-US" dirty="0"/>
          </a:p>
        </p:txBody>
      </p:sp>
    </p:spTree>
  </p:cSld>
  <p:clrMap bg1="lt1" tx1="dk1" bg2="lt2" tx2="dk2" accent1="accent1" accent2="accent2" accent3="accent3" accent4="accent4" accent5="accent5" accent6="accent6" hlink="hlink" folHlink="folHlink"/>
  <p:sldLayoutIdLst>
    <p:sldLayoutId id="2147484720" r:id="rId1"/>
    <p:sldLayoutId id="2147484721" r:id="rId2"/>
    <p:sldLayoutId id="2147484722" r:id="rId3"/>
    <p:sldLayoutId id="2147484723" r:id="rId4"/>
    <p:sldLayoutId id="2147484724" r:id="rId5"/>
    <p:sldLayoutId id="2147484725" r:id="rId6"/>
    <p:sldLayoutId id="2147484726" r:id="rId7"/>
    <p:sldLayoutId id="2147484727" r:id="rId8"/>
    <p:sldLayoutId id="2147484728" r:id="rId9"/>
    <p:sldLayoutId id="2147484729" r:id="rId10"/>
    <p:sldLayoutId id="2147484730"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p:titleStyle>
    <p:bodyStyle>
      <a:lvl1pPr marL="342900" indent="-342900" algn="ctr" rtl="0" eaLnBrk="0" fontAlgn="base" hangingPunct="0">
        <a:spcBef>
          <a:spcPct val="35000"/>
        </a:spcBef>
        <a:spcAft>
          <a:spcPct val="0"/>
        </a:spcAft>
        <a:buSzPct val="85000"/>
        <a:defRPr sz="2200">
          <a:solidFill>
            <a:srgbClr val="595959"/>
          </a:solidFill>
          <a:latin typeface="+mn-lt"/>
          <a:ea typeface="+mn-ea"/>
          <a:cs typeface="+mn-cs"/>
        </a:defRPr>
      </a:lvl1pPr>
      <a:lvl2pPr marL="742950" indent="-285750" algn="l" rtl="0" eaLnBrk="0" fontAlgn="base" hangingPunct="0">
        <a:spcBef>
          <a:spcPct val="35000"/>
        </a:spcBef>
        <a:spcAft>
          <a:spcPct val="0"/>
        </a:spcAft>
        <a:buSzPct val="85000"/>
        <a:defRPr sz="2200">
          <a:solidFill>
            <a:schemeClr val="tx1"/>
          </a:solidFill>
          <a:latin typeface="+mn-lt"/>
        </a:defRPr>
      </a:lvl2pPr>
      <a:lvl3pPr marL="1143000" indent="-228600" algn="l" rtl="0" eaLnBrk="0" fontAlgn="base" hangingPunct="0">
        <a:spcBef>
          <a:spcPct val="35000"/>
        </a:spcBef>
        <a:spcAft>
          <a:spcPct val="0"/>
        </a:spcAft>
        <a:buSzPct val="85000"/>
        <a:defRPr sz="2200">
          <a:solidFill>
            <a:schemeClr val="tx1"/>
          </a:solidFill>
          <a:latin typeface="+mn-lt"/>
        </a:defRPr>
      </a:lvl3pPr>
      <a:lvl4pPr marL="1600200" indent="-228600" algn="l" rtl="0" eaLnBrk="0" fontAlgn="base" hangingPunct="0">
        <a:spcBef>
          <a:spcPct val="35000"/>
        </a:spcBef>
        <a:spcAft>
          <a:spcPct val="0"/>
        </a:spcAft>
        <a:buSzPct val="85000"/>
        <a:defRPr sz="2200">
          <a:solidFill>
            <a:schemeClr val="tx1"/>
          </a:solidFill>
          <a:latin typeface="+mn-lt"/>
        </a:defRPr>
      </a:lvl4pPr>
      <a:lvl5pPr marL="2057400" indent="-228600" algn="l" rtl="0" eaLnBrk="0" fontAlgn="base" hangingPunct="0">
        <a:spcBef>
          <a:spcPct val="35000"/>
        </a:spcBef>
        <a:spcAft>
          <a:spcPct val="0"/>
        </a:spcAft>
        <a:buSzPct val="85000"/>
        <a:defRPr sz="2200">
          <a:solidFill>
            <a:schemeClr val="tx1"/>
          </a:solidFill>
          <a:latin typeface="+mn-lt"/>
        </a:defRPr>
      </a:lvl5pPr>
      <a:lvl6pPr marL="2514600" indent="-228600" algn="l" rtl="0" eaLnBrk="0" fontAlgn="base" hangingPunct="0">
        <a:spcBef>
          <a:spcPct val="35000"/>
        </a:spcBef>
        <a:spcAft>
          <a:spcPct val="0"/>
        </a:spcAft>
        <a:buSzPct val="85000"/>
        <a:defRPr sz="2200">
          <a:solidFill>
            <a:schemeClr val="tx1"/>
          </a:solidFill>
          <a:latin typeface="+mn-lt"/>
        </a:defRPr>
      </a:lvl6pPr>
      <a:lvl7pPr marL="2971800" indent="-228600" algn="l" rtl="0" eaLnBrk="0" fontAlgn="base" hangingPunct="0">
        <a:spcBef>
          <a:spcPct val="35000"/>
        </a:spcBef>
        <a:spcAft>
          <a:spcPct val="0"/>
        </a:spcAft>
        <a:buSzPct val="85000"/>
        <a:defRPr sz="2200">
          <a:solidFill>
            <a:schemeClr val="tx1"/>
          </a:solidFill>
          <a:latin typeface="+mn-lt"/>
        </a:defRPr>
      </a:lvl7pPr>
      <a:lvl8pPr marL="3429000" indent="-228600" algn="l" rtl="0" eaLnBrk="0" fontAlgn="base" hangingPunct="0">
        <a:spcBef>
          <a:spcPct val="35000"/>
        </a:spcBef>
        <a:spcAft>
          <a:spcPct val="0"/>
        </a:spcAft>
        <a:buSzPct val="85000"/>
        <a:defRPr sz="2200">
          <a:solidFill>
            <a:schemeClr val="tx1"/>
          </a:solidFill>
          <a:latin typeface="+mn-lt"/>
        </a:defRPr>
      </a:lvl8pPr>
      <a:lvl9pPr marL="3886200" indent="-228600" algn="l" rtl="0" eaLnBrk="0" fontAlgn="base" hangingPunct="0">
        <a:spcBef>
          <a:spcPct val="35000"/>
        </a:spcBef>
        <a:spcAft>
          <a:spcPct val="0"/>
        </a:spcAft>
        <a:buSzPct val="85000"/>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1"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7"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pic>
        <p:nvPicPr>
          <p:cNvPr id="12293"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FCFED3AF-F992-42B3-81F6-75155550E106}" type="slidenum">
              <a:rPr lang="ar-SA" sz="1000" b="1">
                <a:solidFill>
                  <a:srgbClr val="000000"/>
                </a:solidFill>
              </a:rPr>
              <a:pPr algn="ctr">
                <a:spcBef>
                  <a:spcPct val="0"/>
                </a:spcBef>
              </a:pPr>
              <a:t>‹#›</a:t>
            </a:fld>
            <a:endParaRPr lang="en-US" sz="1000" b="1">
              <a:solidFill>
                <a:srgbClr val="000000"/>
              </a:solidFill>
            </a:endParaRPr>
          </a:p>
        </p:txBody>
      </p:sp>
      <p:sp>
        <p:nvSpPr>
          <p:cNvPr id="12295"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2296"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12298" name="מלבן 7"/>
          <p:cNvSpPr>
            <a:spLocks noChangeArrowheads="1"/>
          </p:cNvSpPr>
          <p:nvPr/>
        </p:nvSpPr>
        <p:spPr bwMode="auto">
          <a:xfrm>
            <a:off x="0" y="625475"/>
            <a:ext cx="9144000" cy="37798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12299" name="Rectangle 5"/>
          <p:cNvSpPr>
            <a:spLocks noChangeArrowheads="1"/>
          </p:cNvSpPr>
          <p:nvPr/>
        </p:nvSpPr>
        <p:spPr bwMode="auto">
          <a:xfrm>
            <a:off x="0" y="0"/>
            <a:ext cx="9144000" cy="24590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12300" name="Picture 4" descr="intro_rainbow_ribbon"/>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408238"/>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3" descr="ExLibris-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67100" y="5137150"/>
            <a:ext cx="22098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2" name="מלבן 11"/>
          <p:cNvSpPr>
            <a:spLocks noChangeArrowheads="1"/>
          </p:cNvSpPr>
          <p:nvPr/>
        </p:nvSpPr>
        <p:spPr bwMode="auto">
          <a:xfrm>
            <a:off x="7724775" y="6116638"/>
            <a:ext cx="1419225" cy="741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12303" name="מלבן 13"/>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19" name="מלבן 14"/>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12305"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4F0E77F8-BFEC-4093-9B15-AB1D73361D0E}" type="slidenum">
              <a:rPr lang="ar-SA" sz="1000" b="1">
                <a:solidFill>
                  <a:srgbClr val="000000"/>
                </a:solidFill>
              </a:rPr>
              <a:pPr algn="ctr">
                <a:spcBef>
                  <a:spcPct val="0"/>
                </a:spcBef>
              </a:pPr>
              <a:t>‹#›</a:t>
            </a:fld>
            <a:endParaRPr lang="en-US" sz="1000" b="1">
              <a:solidFill>
                <a:srgbClr val="000000"/>
              </a:solidFill>
            </a:endParaRPr>
          </a:p>
        </p:txBody>
      </p:sp>
      <p:sp>
        <p:nvSpPr>
          <p:cNvPr id="12306" name="Rectangle 3"/>
          <p:cNvSpPr>
            <a:spLocks noGrp="1" noChangeArrowheads="1"/>
          </p:cNvSpPr>
          <p:nvPr>
            <p:ph type="body" idx="1"/>
          </p:nvPr>
        </p:nvSpPr>
        <p:spPr bwMode="auto">
          <a:xfrm>
            <a:off x="1370013" y="2568575"/>
            <a:ext cx="63992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12307" name="Rectangle 2"/>
          <p:cNvSpPr>
            <a:spLocks noGrp="1" noChangeArrowheads="1"/>
          </p:cNvSpPr>
          <p:nvPr>
            <p:ph type="title"/>
          </p:nvPr>
        </p:nvSpPr>
        <p:spPr bwMode="auto">
          <a:xfrm>
            <a:off x="684213" y="1690688"/>
            <a:ext cx="7769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 name="Rectangle 4"/>
          <p:cNvSpPr>
            <a:spLocks noGrp="1" noChangeArrowheads="1"/>
          </p:cNvSpPr>
          <p:nvPr>
            <p:ph type="ftr" sz="quarter" idx="3"/>
          </p:nvPr>
        </p:nvSpPr>
        <p:spPr>
          <a:xfrm>
            <a:off x="0" y="6623050"/>
            <a:ext cx="4225925" cy="234950"/>
          </a:xfrm>
          <a:prstGeom prst="rect">
            <a:avLst/>
          </a:prstGeom>
          <a:ln/>
        </p:spPr>
        <p:txBody>
          <a:bodyPr/>
          <a:lstStyle>
            <a:lvl1pPr>
              <a:defRPr sz="1000"/>
            </a:lvl1pPr>
          </a:lstStyle>
          <a:p>
            <a:pPr>
              <a:defRPr/>
            </a:pPr>
            <a:r>
              <a:rPr lang="en-US" dirty="0" smtClean="0"/>
              <a:t>© Ex Libris (USA), Inc. 2013  - Proprietary and Confidential</a:t>
            </a:r>
            <a:endParaRPr lang="en-US" dirty="0"/>
          </a:p>
        </p:txBody>
      </p:sp>
    </p:spTree>
  </p:cSld>
  <p:clrMap bg1="lt1" tx1="dk1" bg2="lt2" tx2="dk2" accent1="accent1" accent2="accent2" accent3="accent3" accent4="accent4" accent5="accent5" accent6="accent6" hlink="hlink" folHlink="folHlink"/>
  <p:sldLayoutIdLst>
    <p:sldLayoutId id="2147484731" r:id="rId1"/>
    <p:sldLayoutId id="2147484732" r:id="rId2"/>
    <p:sldLayoutId id="2147484733" r:id="rId3"/>
    <p:sldLayoutId id="2147484734" r:id="rId4"/>
    <p:sldLayoutId id="2147484735" r:id="rId5"/>
    <p:sldLayoutId id="2147484736" r:id="rId6"/>
    <p:sldLayoutId id="2147484737" r:id="rId7"/>
    <p:sldLayoutId id="2147484738" r:id="rId8"/>
    <p:sldLayoutId id="2147484739" r:id="rId9"/>
    <p:sldLayoutId id="2147484740" r:id="rId10"/>
    <p:sldLayoutId id="2147484741"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p:titleStyle>
    <p:bodyStyle>
      <a:lvl1pPr marL="342900" indent="-342900" algn="ctr" rtl="0" eaLnBrk="0" fontAlgn="base" hangingPunct="0">
        <a:spcBef>
          <a:spcPct val="35000"/>
        </a:spcBef>
        <a:spcAft>
          <a:spcPct val="0"/>
        </a:spcAft>
        <a:buSzPct val="85000"/>
        <a:defRPr sz="2200">
          <a:solidFill>
            <a:srgbClr val="595959"/>
          </a:solidFill>
          <a:latin typeface="+mn-lt"/>
          <a:ea typeface="+mn-ea"/>
          <a:cs typeface="+mn-cs"/>
        </a:defRPr>
      </a:lvl1pPr>
      <a:lvl2pPr marL="742950" indent="-285750" algn="l" rtl="0" eaLnBrk="0" fontAlgn="base" hangingPunct="0">
        <a:spcBef>
          <a:spcPct val="35000"/>
        </a:spcBef>
        <a:spcAft>
          <a:spcPct val="0"/>
        </a:spcAft>
        <a:buSzPct val="85000"/>
        <a:defRPr sz="2200">
          <a:solidFill>
            <a:schemeClr val="tx1"/>
          </a:solidFill>
          <a:latin typeface="+mn-lt"/>
        </a:defRPr>
      </a:lvl2pPr>
      <a:lvl3pPr marL="1143000" indent="-228600" algn="l" rtl="0" eaLnBrk="0" fontAlgn="base" hangingPunct="0">
        <a:spcBef>
          <a:spcPct val="35000"/>
        </a:spcBef>
        <a:spcAft>
          <a:spcPct val="0"/>
        </a:spcAft>
        <a:buSzPct val="85000"/>
        <a:defRPr sz="2200">
          <a:solidFill>
            <a:schemeClr val="tx1"/>
          </a:solidFill>
          <a:latin typeface="+mn-lt"/>
        </a:defRPr>
      </a:lvl3pPr>
      <a:lvl4pPr marL="1600200" indent="-228600" algn="l" rtl="0" eaLnBrk="0" fontAlgn="base" hangingPunct="0">
        <a:spcBef>
          <a:spcPct val="35000"/>
        </a:spcBef>
        <a:spcAft>
          <a:spcPct val="0"/>
        </a:spcAft>
        <a:buSzPct val="85000"/>
        <a:defRPr sz="2200">
          <a:solidFill>
            <a:schemeClr val="tx1"/>
          </a:solidFill>
          <a:latin typeface="+mn-lt"/>
        </a:defRPr>
      </a:lvl4pPr>
      <a:lvl5pPr marL="2057400" indent="-228600" algn="l" rtl="0" eaLnBrk="0" fontAlgn="base" hangingPunct="0">
        <a:spcBef>
          <a:spcPct val="35000"/>
        </a:spcBef>
        <a:spcAft>
          <a:spcPct val="0"/>
        </a:spcAft>
        <a:buSzPct val="85000"/>
        <a:defRPr sz="2200">
          <a:solidFill>
            <a:schemeClr val="tx1"/>
          </a:solidFill>
          <a:latin typeface="+mn-lt"/>
        </a:defRPr>
      </a:lvl5pPr>
      <a:lvl6pPr marL="2514600" indent="-228600" algn="l" rtl="0" eaLnBrk="0" fontAlgn="base" hangingPunct="0">
        <a:spcBef>
          <a:spcPct val="35000"/>
        </a:spcBef>
        <a:spcAft>
          <a:spcPct val="0"/>
        </a:spcAft>
        <a:buSzPct val="85000"/>
        <a:defRPr sz="2200">
          <a:solidFill>
            <a:schemeClr val="tx1"/>
          </a:solidFill>
          <a:latin typeface="+mn-lt"/>
        </a:defRPr>
      </a:lvl6pPr>
      <a:lvl7pPr marL="2971800" indent="-228600" algn="l" rtl="0" eaLnBrk="0" fontAlgn="base" hangingPunct="0">
        <a:spcBef>
          <a:spcPct val="35000"/>
        </a:spcBef>
        <a:spcAft>
          <a:spcPct val="0"/>
        </a:spcAft>
        <a:buSzPct val="85000"/>
        <a:defRPr sz="2200">
          <a:solidFill>
            <a:schemeClr val="tx1"/>
          </a:solidFill>
          <a:latin typeface="+mn-lt"/>
        </a:defRPr>
      </a:lvl7pPr>
      <a:lvl8pPr marL="3429000" indent="-228600" algn="l" rtl="0" eaLnBrk="0" fontAlgn="base" hangingPunct="0">
        <a:spcBef>
          <a:spcPct val="35000"/>
        </a:spcBef>
        <a:spcAft>
          <a:spcPct val="0"/>
        </a:spcAft>
        <a:buSzPct val="85000"/>
        <a:defRPr sz="2200">
          <a:solidFill>
            <a:schemeClr val="tx1"/>
          </a:solidFill>
          <a:latin typeface="+mn-lt"/>
        </a:defRPr>
      </a:lvl8pPr>
      <a:lvl9pPr marL="3886200" indent="-228600" algn="l" rtl="0" eaLnBrk="0" fontAlgn="base" hangingPunct="0">
        <a:spcBef>
          <a:spcPct val="35000"/>
        </a:spcBef>
        <a:spcAft>
          <a:spcPct val="0"/>
        </a:spcAft>
        <a:buSzPct val="85000"/>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2051"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pic>
        <p:nvPicPr>
          <p:cNvPr id="2053"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6FB63321-4B83-4A29-BAB7-E1EAFCF814D5}" type="slidenum">
              <a:rPr lang="en-US" sz="1000" b="1">
                <a:solidFill>
                  <a:srgbClr val="000000"/>
                </a:solidFill>
                <a:cs typeface="Arial" pitchFamily="34" charset="0"/>
              </a:rPr>
              <a:pPr algn="ctr">
                <a:spcBef>
                  <a:spcPct val="0"/>
                </a:spcBef>
              </a:pPr>
              <a:t>‹#›</a:t>
            </a:fld>
            <a:endParaRPr lang="en-US" sz="1000" b="1">
              <a:solidFill>
                <a:srgbClr val="000000"/>
              </a:solidFill>
              <a:cs typeface="Arial" pitchFamily="34" charset="0"/>
            </a:endParaRPr>
          </a:p>
        </p:txBody>
      </p:sp>
      <p:sp>
        <p:nvSpPr>
          <p:cNvPr id="2055"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2056"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2058"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2059" name="Picture 4" descr="intro_rainbow_ribbon"/>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latin typeface="Arial" pitchFamily="34" charset="0"/>
              <a:cs typeface="Arial" pitchFamily="34" charset="0"/>
            </a:endParaRPr>
          </a:p>
        </p:txBody>
      </p:sp>
      <p:pic>
        <p:nvPicPr>
          <p:cNvPr id="2061" name="Picture 3" descr="ExLibris-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23125" y="5995988"/>
            <a:ext cx="142081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62" name="קבוצה 16"/>
          <p:cNvGrpSpPr>
            <a:grpSpLocks/>
          </p:cNvGrpSpPr>
          <p:nvPr/>
        </p:nvGrpSpPr>
        <p:grpSpPr bwMode="auto">
          <a:xfrm>
            <a:off x="6651625" y="373063"/>
            <a:ext cx="2125663" cy="2582862"/>
            <a:chOff x="1405162" y="761245"/>
            <a:chExt cx="1626160" cy="1975692"/>
          </a:xfrm>
        </p:grpSpPr>
        <p:pic>
          <p:nvPicPr>
            <p:cNvPr id="20" name="תמונה 17" descr="AV16low1.jpg"/>
            <p:cNvPicPr>
              <a:picLocks noChangeAspect="1"/>
            </p:cNvPicPr>
            <p:nvPr userDrawn="1"/>
          </p:nvPicPr>
          <p:blipFill>
            <a:blip r:embed="rId17" cstate="email">
              <a:extLst>
                <a:ext uri="{28A0092B-C50C-407E-A947-70E740481C1C}">
                  <a14:useLocalDpi xmlns:a14="http://schemas.microsoft.com/office/drawing/2010/main" val="0"/>
                </a:ext>
              </a:extLst>
            </a:blip>
            <a:srcRect/>
            <a:stretch>
              <a:fillRect/>
            </a:stretch>
          </p:blipFill>
          <p:spPr>
            <a:xfrm>
              <a:off x="2234242" y="1768415"/>
              <a:ext cx="797080" cy="966158"/>
            </a:xfrm>
            <a:prstGeom prst="roundRect">
              <a:avLst>
                <a:gd name="adj" fmla="val 8913"/>
              </a:avLst>
            </a:prstGeom>
            <a:solidFill>
              <a:srgbClr val="FFFFFF">
                <a:shade val="85000"/>
              </a:srgbClr>
            </a:solidFill>
            <a:ln>
              <a:noFill/>
            </a:ln>
            <a:effectLst/>
          </p:spPr>
        </p:pic>
        <p:pic>
          <p:nvPicPr>
            <p:cNvPr id="21" name="תמונה 18" descr="AV16low1.jpg"/>
            <p:cNvPicPr>
              <a:picLocks noChangeAspect="1"/>
            </p:cNvPicPr>
            <p:nvPr userDrawn="1"/>
          </p:nvPicPr>
          <p:blipFill>
            <a:blip r:embed="rId18" cstate="email">
              <a:extLst>
                <a:ext uri="{28A0092B-C50C-407E-A947-70E740481C1C}">
                  <a14:useLocalDpi xmlns:a14="http://schemas.microsoft.com/office/drawing/2010/main" val="0"/>
                </a:ext>
              </a:extLst>
            </a:blip>
            <a:srcRect/>
            <a:stretch>
              <a:fillRect/>
            </a:stretch>
          </p:blipFill>
          <p:spPr>
            <a:xfrm>
              <a:off x="1405162" y="1768415"/>
              <a:ext cx="794482" cy="968522"/>
            </a:xfrm>
            <a:prstGeom prst="roundRect">
              <a:avLst>
                <a:gd name="adj" fmla="val 8913"/>
              </a:avLst>
            </a:prstGeom>
            <a:solidFill>
              <a:srgbClr val="FFFFFF">
                <a:shade val="85000"/>
              </a:srgbClr>
            </a:solidFill>
            <a:ln>
              <a:noFill/>
            </a:ln>
            <a:effectLst/>
          </p:spPr>
        </p:pic>
        <p:pic>
          <p:nvPicPr>
            <p:cNvPr id="22" name="תמונה 19" descr="AV16low1.jpg"/>
            <p:cNvPicPr>
              <a:picLocks noChangeAspect="1"/>
            </p:cNvPicPr>
            <p:nvPr userDrawn="1"/>
          </p:nvPicPr>
          <p:blipFill>
            <a:blip r:embed="rId19" cstate="email">
              <a:extLst>
                <a:ext uri="{28A0092B-C50C-407E-A947-70E740481C1C}">
                  <a14:useLocalDpi xmlns:a14="http://schemas.microsoft.com/office/drawing/2010/main" val="0"/>
                </a:ext>
              </a:extLst>
            </a:blip>
            <a:srcRect/>
            <a:stretch>
              <a:fillRect/>
            </a:stretch>
          </p:blipFill>
          <p:spPr>
            <a:xfrm>
              <a:off x="2238714" y="761245"/>
              <a:ext cx="792608" cy="972341"/>
            </a:xfrm>
            <a:prstGeom prst="roundRect">
              <a:avLst>
                <a:gd name="adj" fmla="val 8913"/>
              </a:avLst>
            </a:prstGeom>
            <a:solidFill>
              <a:srgbClr val="FFFFFF">
                <a:shade val="85000"/>
              </a:srgbClr>
            </a:solidFill>
            <a:ln>
              <a:noFill/>
            </a:ln>
            <a:effectLst/>
          </p:spPr>
        </p:pic>
        <p:pic>
          <p:nvPicPr>
            <p:cNvPr id="23" name="תמונה 20" descr="AV16low1.jpg"/>
            <p:cNvPicPr>
              <a:picLocks noChangeAspect="1"/>
            </p:cNvPicPr>
            <p:nvPr userDrawn="1"/>
          </p:nvPicPr>
          <p:blipFill>
            <a:blip r:embed="rId20" cstate="email">
              <a:extLst>
                <a:ext uri="{28A0092B-C50C-407E-A947-70E740481C1C}">
                  <a14:useLocalDpi xmlns:a14="http://schemas.microsoft.com/office/drawing/2010/main" val="0"/>
                </a:ext>
              </a:extLst>
            </a:blip>
            <a:srcRect/>
            <a:stretch>
              <a:fillRect/>
            </a:stretch>
          </p:blipFill>
          <p:spPr>
            <a:xfrm>
              <a:off x="1405162" y="761245"/>
              <a:ext cx="796143" cy="968576"/>
            </a:xfrm>
            <a:prstGeom prst="roundRect">
              <a:avLst>
                <a:gd name="adj" fmla="val 8913"/>
              </a:avLst>
            </a:prstGeom>
            <a:solidFill>
              <a:srgbClr val="FFFFFF">
                <a:shade val="85000"/>
              </a:srgbClr>
            </a:solidFill>
            <a:ln>
              <a:noFill/>
            </a:ln>
            <a:effectLst/>
          </p:spPr>
        </p:pic>
      </p:grpSp>
      <p:sp>
        <p:nvSpPr>
          <p:cNvPr id="2063"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64"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4620" r:id="rId1"/>
    <p:sldLayoutId id="2147484621" r:id="rId2"/>
    <p:sldLayoutId id="2147484622" r:id="rId3"/>
    <p:sldLayoutId id="2147484623" r:id="rId4"/>
    <p:sldLayoutId id="2147484624" r:id="rId5"/>
    <p:sldLayoutId id="2147484625" r:id="rId6"/>
    <p:sldLayoutId id="2147484626" r:id="rId7"/>
    <p:sldLayoutId id="2147484627" r:id="rId8"/>
    <p:sldLayoutId id="2147484628" r:id="rId9"/>
    <p:sldLayoutId id="2147484629" r:id="rId10"/>
    <p:sldLayoutId id="2147484630" r:id="rId11"/>
  </p:sldLayoutIdLst>
  <p:hf sldNum="0"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pitchFamily="34" charset="0"/>
        </a:defRPr>
      </a:lvl2pPr>
      <a:lvl3pPr algn="l" rtl="0" eaLnBrk="0" fontAlgn="base" hangingPunct="0">
        <a:spcBef>
          <a:spcPct val="0"/>
        </a:spcBef>
        <a:spcAft>
          <a:spcPct val="0"/>
        </a:spcAft>
        <a:defRPr sz="2400" b="1">
          <a:solidFill>
            <a:schemeClr val="tx2"/>
          </a:solidFill>
          <a:latin typeface="Verdana" pitchFamily="34" charset="0"/>
          <a:cs typeface="Arial" pitchFamily="34" charset="0"/>
        </a:defRPr>
      </a:lvl3pPr>
      <a:lvl4pPr algn="l" rtl="0" eaLnBrk="0" fontAlgn="base" hangingPunct="0">
        <a:spcBef>
          <a:spcPct val="0"/>
        </a:spcBef>
        <a:spcAft>
          <a:spcPct val="0"/>
        </a:spcAft>
        <a:defRPr sz="2400" b="1">
          <a:solidFill>
            <a:schemeClr val="tx2"/>
          </a:solidFill>
          <a:latin typeface="Verdana" pitchFamily="34" charset="0"/>
          <a:cs typeface="Arial" pitchFamily="34" charset="0"/>
        </a:defRPr>
      </a:lvl4pPr>
      <a:lvl5pPr algn="l" rtl="0" eaLnBrk="0" fontAlgn="base" hangingPunct="0">
        <a:spcBef>
          <a:spcPct val="0"/>
        </a:spcBef>
        <a:spcAft>
          <a:spcPct val="0"/>
        </a:spcAft>
        <a:defRPr sz="2400" b="1">
          <a:solidFill>
            <a:schemeClr val="tx2"/>
          </a:solidFill>
          <a:latin typeface="Verdana" pitchFamily="34" charset="0"/>
          <a:cs typeface="Arial" pitchFamily="34" charset="0"/>
        </a:defRPr>
      </a:lvl5pPr>
      <a:lvl6pPr marL="457200" algn="l" rtl="0" eaLnBrk="0" fontAlgn="base" hangingPunct="0">
        <a:spcBef>
          <a:spcPct val="0"/>
        </a:spcBef>
        <a:spcAft>
          <a:spcPct val="0"/>
        </a:spcAft>
        <a:defRPr sz="2400" b="1">
          <a:solidFill>
            <a:schemeClr val="tx2"/>
          </a:solidFill>
          <a:latin typeface="Verdana" pitchFamily="34" charset="0"/>
          <a:cs typeface="Arial" pitchFamily="34" charset="0"/>
        </a:defRPr>
      </a:lvl6pPr>
      <a:lvl7pPr marL="914400" algn="l" rtl="0" eaLnBrk="0" fontAlgn="base" hangingPunct="0">
        <a:spcBef>
          <a:spcPct val="0"/>
        </a:spcBef>
        <a:spcAft>
          <a:spcPct val="0"/>
        </a:spcAft>
        <a:defRPr sz="2400" b="1">
          <a:solidFill>
            <a:schemeClr val="tx2"/>
          </a:solidFill>
          <a:latin typeface="Verdana" pitchFamily="34" charset="0"/>
          <a:cs typeface="Arial" pitchFamily="34" charset="0"/>
        </a:defRPr>
      </a:lvl7pPr>
      <a:lvl8pPr marL="1371600" algn="l" rtl="0" eaLnBrk="0" fontAlgn="base" hangingPunct="0">
        <a:spcBef>
          <a:spcPct val="0"/>
        </a:spcBef>
        <a:spcAft>
          <a:spcPct val="0"/>
        </a:spcAft>
        <a:defRPr sz="2400" b="1">
          <a:solidFill>
            <a:schemeClr val="tx2"/>
          </a:solidFill>
          <a:latin typeface="Verdana" pitchFamily="34" charset="0"/>
          <a:cs typeface="Arial" pitchFamily="34" charset="0"/>
        </a:defRPr>
      </a:lvl8pPr>
      <a:lvl9pPr marL="1828800" algn="l" rtl="0" eaLnBrk="0" fontAlgn="base" hangingPunct="0">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eaLnBrk="0" fontAlgn="base" hangingPunct="0">
        <a:spcBef>
          <a:spcPct val="35000"/>
        </a:spcBef>
        <a:spcAft>
          <a:spcPct val="0"/>
        </a:spcAft>
        <a:buSzPct val="85000"/>
        <a:buChar char="•"/>
        <a:defRPr sz="2200">
          <a:solidFill>
            <a:schemeClr val="tx1"/>
          </a:solidFill>
          <a:latin typeface="+mn-lt"/>
          <a:cs typeface="+mn-cs"/>
        </a:defRPr>
      </a:lvl6pPr>
      <a:lvl7pPr marL="2971800" indent="-228600" algn="l" rtl="0" eaLnBrk="0" fontAlgn="base" hangingPunct="0">
        <a:spcBef>
          <a:spcPct val="35000"/>
        </a:spcBef>
        <a:spcAft>
          <a:spcPct val="0"/>
        </a:spcAft>
        <a:buSzPct val="85000"/>
        <a:buChar char="•"/>
        <a:defRPr sz="2200">
          <a:solidFill>
            <a:schemeClr val="tx1"/>
          </a:solidFill>
          <a:latin typeface="+mn-lt"/>
          <a:cs typeface="+mn-cs"/>
        </a:defRPr>
      </a:lvl7pPr>
      <a:lvl8pPr marL="3429000" indent="-228600" algn="l" rtl="0" eaLnBrk="0" fontAlgn="base" hangingPunct="0">
        <a:spcBef>
          <a:spcPct val="35000"/>
        </a:spcBef>
        <a:spcAft>
          <a:spcPct val="0"/>
        </a:spcAft>
        <a:buSzPct val="85000"/>
        <a:buChar char="•"/>
        <a:defRPr sz="2200">
          <a:solidFill>
            <a:schemeClr val="tx1"/>
          </a:solidFill>
          <a:latin typeface="+mn-lt"/>
          <a:cs typeface="+mn-cs"/>
        </a:defRPr>
      </a:lvl8pPr>
      <a:lvl9pPr marL="3886200" indent="-228600" algn="l" rtl="0" eaLnBrk="0" fontAlgn="base" hangingPunct="0">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307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7"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pic>
        <p:nvPicPr>
          <p:cNvPr id="3077" name="Picture 5" descr="ExLibris-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96250" y="6237288"/>
            <a:ext cx="9144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B2D8B9B5-59AB-45D9-BD7A-F0EB58FBD47D}" type="slidenum">
              <a:rPr lang="ar-SA" sz="1000" b="1">
                <a:solidFill>
                  <a:srgbClr val="000000"/>
                </a:solidFill>
              </a:rPr>
              <a:pPr algn="ctr">
                <a:spcBef>
                  <a:spcPct val="0"/>
                </a:spcBef>
              </a:pPr>
              <a:t>‹#›</a:t>
            </a:fld>
            <a:endParaRPr lang="en-US" sz="1000" b="1">
              <a:solidFill>
                <a:srgbClr val="000000"/>
              </a:solidFill>
            </a:endParaRPr>
          </a:p>
        </p:txBody>
      </p:sp>
      <p:sp>
        <p:nvSpPr>
          <p:cNvPr id="3079"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3080"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3082" name="Rectangle 5"/>
          <p:cNvSpPr>
            <a:spLocks noChangeArrowheads="1"/>
          </p:cNvSpPr>
          <p:nvPr/>
        </p:nvSpPr>
        <p:spPr bwMode="auto">
          <a:xfrm rot="10800000">
            <a:off x="0" y="0"/>
            <a:ext cx="9144000" cy="4413250"/>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3083" name="Picture 15" descr="intro_rainbow_ribbon"/>
          <p:cNvPicPr>
            <a:picLocks noChangeAspect="1" noChangeArrowheads="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3624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מלבן 11"/>
          <p:cNvSpPr>
            <a:spLocks noChangeArrowheads="1"/>
          </p:cNvSpPr>
          <p:nvPr/>
        </p:nvSpPr>
        <p:spPr bwMode="auto">
          <a:xfrm>
            <a:off x="0" y="6116638"/>
            <a:ext cx="9144000" cy="7413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pic>
        <p:nvPicPr>
          <p:cNvPr id="3085" name="Picture 3" descr="ExLibris-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78663" y="5795963"/>
            <a:ext cx="166052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7" descr="p3_low"/>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78788" y="381000"/>
            <a:ext cx="91440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28" descr="p8_low"/>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010400" y="995363"/>
            <a:ext cx="9144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29" descr="av32_hi200-15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078788" y="1757363"/>
            <a:ext cx="9144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3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10400" y="0"/>
            <a:ext cx="9144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0" name="Rectangle 3"/>
          <p:cNvSpPr>
            <a:spLocks noGrp="1" noChangeArrowheads="1"/>
          </p:cNvSpPr>
          <p:nvPr>
            <p:ph type="body" idx="1"/>
          </p:nvPr>
        </p:nvSpPr>
        <p:spPr bwMode="auto">
          <a:xfrm>
            <a:off x="1370013" y="2568575"/>
            <a:ext cx="63992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3091" name="Rectangle 2"/>
          <p:cNvSpPr>
            <a:spLocks noGrp="1" noChangeArrowheads="1"/>
          </p:cNvSpPr>
          <p:nvPr>
            <p:ph type="title"/>
          </p:nvPr>
        </p:nvSpPr>
        <p:spPr bwMode="auto">
          <a:xfrm>
            <a:off x="684213" y="1690688"/>
            <a:ext cx="7769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 name="Rectangle 4"/>
          <p:cNvSpPr>
            <a:spLocks noGrp="1" noChangeArrowheads="1"/>
          </p:cNvSpPr>
          <p:nvPr>
            <p:ph type="ftr" sz="quarter" idx="3"/>
          </p:nvPr>
        </p:nvSpPr>
        <p:spPr bwMode="auto">
          <a:xfrm>
            <a:off x="0" y="6623050"/>
            <a:ext cx="4225925" cy="234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spcBef>
                <a:spcPct val="0"/>
              </a:spcBef>
              <a:defRPr sz="1000">
                <a:solidFill>
                  <a:srgbClr val="000000"/>
                </a:solidFill>
                <a:cs typeface="Arial" pitchFamily="34" charset="0"/>
                <a:sym typeface="Symbol" pitchFamily="18" charset="2"/>
              </a:defRPr>
            </a:lvl1pPr>
          </a:lstStyle>
          <a:p>
            <a:pPr>
              <a:defRPr/>
            </a:pPr>
            <a:r>
              <a:rPr lang="en-US"/>
              <a:t> Ex Libris (USA), Inc. 2011  - Proprietary and Confidential</a:t>
            </a:r>
          </a:p>
        </p:txBody>
      </p:sp>
    </p:spTree>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Lst>
  <p:hf sldNum="0" hd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p:titleStyle>
    <p:bodyStyle>
      <a:lvl1pPr marL="342900" indent="-342900" algn="ctr" rtl="0" eaLnBrk="0" fontAlgn="base" hangingPunct="0">
        <a:spcBef>
          <a:spcPct val="35000"/>
        </a:spcBef>
        <a:spcAft>
          <a:spcPct val="0"/>
        </a:spcAft>
        <a:buSzPct val="85000"/>
        <a:defRPr sz="2200">
          <a:solidFill>
            <a:srgbClr val="595959"/>
          </a:solidFill>
          <a:latin typeface="+mn-lt"/>
          <a:ea typeface="+mn-ea"/>
          <a:cs typeface="+mn-cs"/>
        </a:defRPr>
      </a:lvl1pPr>
      <a:lvl2pPr marL="742950" indent="-285750" algn="l" rtl="0" eaLnBrk="0" fontAlgn="base" hangingPunct="0">
        <a:spcBef>
          <a:spcPct val="35000"/>
        </a:spcBef>
        <a:spcAft>
          <a:spcPct val="0"/>
        </a:spcAft>
        <a:buSzPct val="85000"/>
        <a:defRPr sz="2200">
          <a:solidFill>
            <a:schemeClr val="tx1"/>
          </a:solidFill>
          <a:latin typeface="+mn-lt"/>
        </a:defRPr>
      </a:lvl2pPr>
      <a:lvl3pPr marL="1143000" indent="-228600" algn="l" rtl="0" eaLnBrk="0" fontAlgn="base" hangingPunct="0">
        <a:spcBef>
          <a:spcPct val="35000"/>
        </a:spcBef>
        <a:spcAft>
          <a:spcPct val="0"/>
        </a:spcAft>
        <a:buSzPct val="85000"/>
        <a:defRPr sz="2200">
          <a:solidFill>
            <a:schemeClr val="tx1"/>
          </a:solidFill>
          <a:latin typeface="+mn-lt"/>
        </a:defRPr>
      </a:lvl3pPr>
      <a:lvl4pPr marL="1600200" indent="-228600" algn="l" rtl="0" eaLnBrk="0" fontAlgn="base" hangingPunct="0">
        <a:spcBef>
          <a:spcPct val="35000"/>
        </a:spcBef>
        <a:spcAft>
          <a:spcPct val="0"/>
        </a:spcAft>
        <a:buSzPct val="85000"/>
        <a:defRPr sz="2200">
          <a:solidFill>
            <a:schemeClr val="tx1"/>
          </a:solidFill>
          <a:latin typeface="+mn-lt"/>
        </a:defRPr>
      </a:lvl4pPr>
      <a:lvl5pPr marL="2057400" indent="-228600" algn="l" rtl="0" eaLnBrk="0" fontAlgn="base" hangingPunct="0">
        <a:spcBef>
          <a:spcPct val="35000"/>
        </a:spcBef>
        <a:spcAft>
          <a:spcPct val="0"/>
        </a:spcAft>
        <a:buSzPct val="85000"/>
        <a:defRPr sz="2200">
          <a:solidFill>
            <a:schemeClr val="tx1"/>
          </a:solidFill>
          <a:latin typeface="+mn-lt"/>
        </a:defRPr>
      </a:lvl5pPr>
      <a:lvl6pPr marL="2514600" indent="-228600" algn="l" rtl="0" eaLnBrk="0" fontAlgn="base" hangingPunct="0">
        <a:spcBef>
          <a:spcPct val="35000"/>
        </a:spcBef>
        <a:spcAft>
          <a:spcPct val="0"/>
        </a:spcAft>
        <a:buSzPct val="85000"/>
        <a:defRPr sz="2200">
          <a:solidFill>
            <a:schemeClr val="tx1"/>
          </a:solidFill>
          <a:latin typeface="+mn-lt"/>
        </a:defRPr>
      </a:lvl6pPr>
      <a:lvl7pPr marL="2971800" indent="-228600" algn="l" rtl="0" eaLnBrk="0" fontAlgn="base" hangingPunct="0">
        <a:spcBef>
          <a:spcPct val="35000"/>
        </a:spcBef>
        <a:spcAft>
          <a:spcPct val="0"/>
        </a:spcAft>
        <a:buSzPct val="85000"/>
        <a:defRPr sz="2200">
          <a:solidFill>
            <a:schemeClr val="tx1"/>
          </a:solidFill>
          <a:latin typeface="+mn-lt"/>
        </a:defRPr>
      </a:lvl7pPr>
      <a:lvl8pPr marL="3429000" indent="-228600" algn="l" rtl="0" eaLnBrk="0" fontAlgn="base" hangingPunct="0">
        <a:spcBef>
          <a:spcPct val="35000"/>
        </a:spcBef>
        <a:spcAft>
          <a:spcPct val="0"/>
        </a:spcAft>
        <a:buSzPct val="85000"/>
        <a:defRPr sz="2200">
          <a:solidFill>
            <a:schemeClr val="tx1"/>
          </a:solidFill>
          <a:latin typeface="+mn-lt"/>
        </a:defRPr>
      </a:lvl8pPr>
      <a:lvl9pPr marL="3886200" indent="-228600" algn="l" rtl="0" eaLnBrk="0" fontAlgn="base" hangingPunct="0">
        <a:spcBef>
          <a:spcPct val="35000"/>
        </a:spcBef>
        <a:spcAft>
          <a:spcPct val="0"/>
        </a:spcAft>
        <a:buSzPct val="85000"/>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4099"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sp>
        <p:nvSpPr>
          <p:cNvPr id="4101"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B436C49C-BAB4-4A50-9C21-84EF3068F6A4}" type="slidenum">
              <a:rPr lang="en-US" sz="1000" b="1">
                <a:solidFill>
                  <a:srgbClr val="000000"/>
                </a:solidFill>
                <a:cs typeface="Arial" pitchFamily="34" charset="0"/>
              </a:rPr>
              <a:pPr algn="ctr">
                <a:spcBef>
                  <a:spcPct val="0"/>
                </a:spcBef>
              </a:pPr>
              <a:t>‹#›</a:t>
            </a:fld>
            <a:endParaRPr lang="en-US" sz="1000" b="1">
              <a:solidFill>
                <a:srgbClr val="000000"/>
              </a:solidFill>
              <a:cs typeface="Arial" pitchFamily="34" charset="0"/>
            </a:endParaRPr>
          </a:p>
        </p:txBody>
      </p:sp>
      <p:sp>
        <p:nvSpPr>
          <p:cNvPr id="4103"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4104"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pic>
        <p:nvPicPr>
          <p:cNvPr id="4107" name="Picture 11" descr="Voyager logo 2008 PPT siz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58125" y="5946775"/>
            <a:ext cx="11001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a:spLocks noGrp="1" noChangeArrowheads="1"/>
          </p:cNvSpPr>
          <p:nvPr>
            <p:ph type="ftr" sz="quarter" idx="3"/>
          </p:nvPr>
        </p:nvSpPr>
        <p:spPr bwMode="auto">
          <a:xfrm>
            <a:off x="0" y="6623050"/>
            <a:ext cx="4225925" cy="234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spcBef>
                <a:spcPct val="0"/>
              </a:spcBef>
              <a:defRPr sz="1000">
                <a:solidFill>
                  <a:srgbClr val="000000"/>
                </a:solidFill>
                <a:cs typeface="+mn-cs"/>
                <a:sym typeface="Symbol" pitchFamily="18" charset="2"/>
              </a:defRPr>
            </a:lvl1pPr>
          </a:lstStyle>
          <a:p>
            <a:pPr>
              <a:defRPr/>
            </a:pPr>
            <a:r>
              <a:rPr lang="en-US"/>
              <a:t> Ex Libris (USA), Inc. 2011  - Proprietary and Confidential</a:t>
            </a:r>
          </a:p>
        </p:txBody>
      </p:sp>
    </p:spTree>
  </p:cSld>
  <p:clrMap bg1="lt1" tx1="dk1" bg2="lt2" tx2="dk2" accent1="accent1" accent2="accent2" accent3="accent3" accent4="accent4" accent5="accent5" accent6="accent6" hlink="hlink" folHlink="folHlink"/>
  <p:sldLayoutIdLst>
    <p:sldLayoutId id="2147484642" r:id="rId1"/>
    <p:sldLayoutId id="2147484643" r:id="rId2"/>
    <p:sldLayoutId id="2147484644" r:id="rId3"/>
    <p:sldLayoutId id="2147484645" r:id="rId4"/>
    <p:sldLayoutId id="2147484646" r:id="rId5"/>
    <p:sldLayoutId id="2147484647" r:id="rId6"/>
    <p:sldLayoutId id="2147484648" r:id="rId7"/>
    <p:sldLayoutId id="2147484649" r:id="rId8"/>
    <p:sldLayoutId id="2147484650" r:id="rId9"/>
    <p:sldLayoutId id="2147484651" r:id="rId10"/>
    <p:sldLayoutId id="2147484652"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pitchFamily="34" charset="0"/>
        </a:defRPr>
      </a:lvl2pPr>
      <a:lvl3pPr algn="l" rtl="0" eaLnBrk="0" fontAlgn="base" hangingPunct="0">
        <a:spcBef>
          <a:spcPct val="0"/>
        </a:spcBef>
        <a:spcAft>
          <a:spcPct val="0"/>
        </a:spcAft>
        <a:defRPr sz="2400" b="1">
          <a:solidFill>
            <a:schemeClr val="tx2"/>
          </a:solidFill>
          <a:latin typeface="Verdana" pitchFamily="34" charset="0"/>
          <a:cs typeface="Arial" pitchFamily="34" charset="0"/>
        </a:defRPr>
      </a:lvl3pPr>
      <a:lvl4pPr algn="l" rtl="0" eaLnBrk="0" fontAlgn="base" hangingPunct="0">
        <a:spcBef>
          <a:spcPct val="0"/>
        </a:spcBef>
        <a:spcAft>
          <a:spcPct val="0"/>
        </a:spcAft>
        <a:defRPr sz="2400" b="1">
          <a:solidFill>
            <a:schemeClr val="tx2"/>
          </a:solidFill>
          <a:latin typeface="Verdana" pitchFamily="34" charset="0"/>
          <a:cs typeface="Arial" pitchFamily="34" charset="0"/>
        </a:defRPr>
      </a:lvl4pPr>
      <a:lvl5pPr algn="l" rtl="0" eaLnBrk="0" fontAlgn="base" hangingPunct="0">
        <a:spcBef>
          <a:spcPct val="0"/>
        </a:spcBef>
        <a:spcAft>
          <a:spcPct val="0"/>
        </a:spcAft>
        <a:defRPr sz="2400" b="1">
          <a:solidFill>
            <a:schemeClr val="tx2"/>
          </a:solidFill>
          <a:latin typeface="Verdana" pitchFamily="34" charset="0"/>
          <a:cs typeface="Arial" pitchFamily="34" charset="0"/>
        </a:defRPr>
      </a:lvl5pPr>
      <a:lvl6pPr marL="457200" algn="l" rtl="0" eaLnBrk="0" fontAlgn="base" hangingPunct="0">
        <a:spcBef>
          <a:spcPct val="0"/>
        </a:spcBef>
        <a:spcAft>
          <a:spcPct val="0"/>
        </a:spcAft>
        <a:defRPr sz="2400" b="1">
          <a:solidFill>
            <a:schemeClr val="tx2"/>
          </a:solidFill>
          <a:latin typeface="Verdana" pitchFamily="34" charset="0"/>
          <a:cs typeface="Arial" pitchFamily="34" charset="0"/>
        </a:defRPr>
      </a:lvl6pPr>
      <a:lvl7pPr marL="914400" algn="l" rtl="0" eaLnBrk="0" fontAlgn="base" hangingPunct="0">
        <a:spcBef>
          <a:spcPct val="0"/>
        </a:spcBef>
        <a:spcAft>
          <a:spcPct val="0"/>
        </a:spcAft>
        <a:defRPr sz="2400" b="1">
          <a:solidFill>
            <a:schemeClr val="tx2"/>
          </a:solidFill>
          <a:latin typeface="Verdana" pitchFamily="34" charset="0"/>
          <a:cs typeface="Arial" pitchFamily="34" charset="0"/>
        </a:defRPr>
      </a:lvl7pPr>
      <a:lvl8pPr marL="1371600" algn="l" rtl="0" eaLnBrk="0" fontAlgn="base" hangingPunct="0">
        <a:spcBef>
          <a:spcPct val="0"/>
        </a:spcBef>
        <a:spcAft>
          <a:spcPct val="0"/>
        </a:spcAft>
        <a:defRPr sz="2400" b="1">
          <a:solidFill>
            <a:schemeClr val="tx2"/>
          </a:solidFill>
          <a:latin typeface="Verdana" pitchFamily="34" charset="0"/>
          <a:cs typeface="Arial" pitchFamily="34" charset="0"/>
        </a:defRPr>
      </a:lvl8pPr>
      <a:lvl9pPr marL="1828800" algn="l" rtl="0" eaLnBrk="0" fontAlgn="base" hangingPunct="0">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eaLnBrk="0" fontAlgn="base" hangingPunct="0">
        <a:spcBef>
          <a:spcPct val="35000"/>
        </a:spcBef>
        <a:spcAft>
          <a:spcPct val="0"/>
        </a:spcAft>
        <a:buSzPct val="85000"/>
        <a:buChar char="•"/>
        <a:defRPr sz="2200">
          <a:solidFill>
            <a:schemeClr val="tx1"/>
          </a:solidFill>
          <a:latin typeface="+mn-lt"/>
          <a:cs typeface="+mn-cs"/>
        </a:defRPr>
      </a:lvl6pPr>
      <a:lvl7pPr marL="2971800" indent="-228600" algn="l" rtl="0" eaLnBrk="0" fontAlgn="base" hangingPunct="0">
        <a:spcBef>
          <a:spcPct val="35000"/>
        </a:spcBef>
        <a:spcAft>
          <a:spcPct val="0"/>
        </a:spcAft>
        <a:buSzPct val="85000"/>
        <a:buChar char="•"/>
        <a:defRPr sz="2200">
          <a:solidFill>
            <a:schemeClr val="tx1"/>
          </a:solidFill>
          <a:latin typeface="+mn-lt"/>
          <a:cs typeface="+mn-cs"/>
        </a:defRPr>
      </a:lvl7pPr>
      <a:lvl8pPr marL="3429000" indent="-228600" algn="l" rtl="0" eaLnBrk="0" fontAlgn="base" hangingPunct="0">
        <a:spcBef>
          <a:spcPct val="35000"/>
        </a:spcBef>
        <a:spcAft>
          <a:spcPct val="0"/>
        </a:spcAft>
        <a:buSzPct val="85000"/>
        <a:buChar char="•"/>
        <a:defRPr sz="2200">
          <a:solidFill>
            <a:schemeClr val="tx1"/>
          </a:solidFill>
          <a:latin typeface="+mn-lt"/>
          <a:cs typeface="+mn-cs"/>
        </a:defRPr>
      </a:lvl8pPr>
      <a:lvl9pPr marL="3886200" indent="-228600" algn="l" rtl="0" eaLnBrk="0" fontAlgn="base" hangingPunct="0">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מלבן 12"/>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5123"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sp>
        <p:nvSpPr>
          <p:cNvPr id="5125"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D4223DAB-69DB-4695-8C43-23E21B4A828C}" type="slidenum">
              <a:rPr lang="en-US" sz="1000" b="1">
                <a:solidFill>
                  <a:srgbClr val="000000"/>
                </a:solidFill>
                <a:cs typeface="Arial" pitchFamily="34" charset="0"/>
              </a:rPr>
              <a:pPr algn="ctr">
                <a:spcBef>
                  <a:spcPct val="0"/>
                </a:spcBef>
              </a:pPr>
              <a:t>‹#›</a:t>
            </a:fld>
            <a:endParaRPr lang="en-US" sz="1000" b="1">
              <a:solidFill>
                <a:srgbClr val="000000"/>
              </a:solidFill>
              <a:cs typeface="Arial" pitchFamily="34" charset="0"/>
            </a:endParaRPr>
          </a:p>
        </p:txBody>
      </p:sp>
      <p:sp>
        <p:nvSpPr>
          <p:cNvPr id="5126"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5127" name="Picture 6" descr="ruler"/>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5129"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30"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 name="Rectangle 4"/>
          <p:cNvSpPr>
            <a:spLocks noGrp="1" noChangeArrowheads="1"/>
          </p:cNvSpPr>
          <p:nvPr>
            <p:ph type="ftr" sz="quarter" idx="3"/>
          </p:nvPr>
        </p:nvSpPr>
        <p:spPr bwMode="auto">
          <a:xfrm>
            <a:off x="0" y="6623050"/>
            <a:ext cx="4225925" cy="2349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spcBef>
                <a:spcPct val="0"/>
              </a:spcBef>
              <a:defRPr sz="1000">
                <a:solidFill>
                  <a:srgbClr val="000000"/>
                </a:solidFill>
                <a:cs typeface="+mn-cs"/>
                <a:sym typeface="Symbol" pitchFamily="18" charset="2"/>
              </a:defRPr>
            </a:lvl1pPr>
          </a:lstStyle>
          <a:p>
            <a:pPr>
              <a:defRPr/>
            </a:pPr>
            <a:r>
              <a:rPr lang="en-US"/>
              <a:t> Ex Libris (USA), Inc. 2011  - Proprietary and Confidential</a:t>
            </a:r>
          </a:p>
        </p:txBody>
      </p:sp>
      <p:pic>
        <p:nvPicPr>
          <p:cNvPr id="5132" name="Picture 12" descr="Voyager logo 2008 PPT siz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58125" y="5946775"/>
            <a:ext cx="11001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53" r:id="rId1"/>
    <p:sldLayoutId id="2147484654" r:id="rId2"/>
    <p:sldLayoutId id="2147484655" r:id="rId3"/>
    <p:sldLayoutId id="2147484656" r:id="rId4"/>
    <p:sldLayoutId id="2147484657" r:id="rId5"/>
    <p:sldLayoutId id="2147484658" r:id="rId6"/>
    <p:sldLayoutId id="2147484659" r:id="rId7"/>
    <p:sldLayoutId id="2147484660" r:id="rId8"/>
    <p:sldLayoutId id="2147484661" r:id="rId9"/>
    <p:sldLayoutId id="2147484662" r:id="rId10"/>
    <p:sldLayoutId id="2147484663" r:id="rId11"/>
    <p:sldLayoutId id="2147484664" r:id="rId12"/>
  </p:sldLayoutIdLst>
  <p:hf sldNum="0"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pitchFamily="34" charset="0"/>
        </a:defRPr>
      </a:lvl2pPr>
      <a:lvl3pPr algn="l" rtl="0" eaLnBrk="0" fontAlgn="base" hangingPunct="0">
        <a:spcBef>
          <a:spcPct val="0"/>
        </a:spcBef>
        <a:spcAft>
          <a:spcPct val="0"/>
        </a:spcAft>
        <a:defRPr sz="2400" b="1">
          <a:solidFill>
            <a:schemeClr val="tx2"/>
          </a:solidFill>
          <a:latin typeface="Verdana" pitchFamily="34" charset="0"/>
          <a:cs typeface="Arial" pitchFamily="34" charset="0"/>
        </a:defRPr>
      </a:lvl3pPr>
      <a:lvl4pPr algn="l" rtl="0" eaLnBrk="0" fontAlgn="base" hangingPunct="0">
        <a:spcBef>
          <a:spcPct val="0"/>
        </a:spcBef>
        <a:spcAft>
          <a:spcPct val="0"/>
        </a:spcAft>
        <a:defRPr sz="2400" b="1">
          <a:solidFill>
            <a:schemeClr val="tx2"/>
          </a:solidFill>
          <a:latin typeface="Verdana" pitchFamily="34" charset="0"/>
          <a:cs typeface="Arial" pitchFamily="34" charset="0"/>
        </a:defRPr>
      </a:lvl4pPr>
      <a:lvl5pPr algn="l" rtl="0" eaLnBrk="0" fontAlgn="base" hangingPunct="0">
        <a:spcBef>
          <a:spcPct val="0"/>
        </a:spcBef>
        <a:spcAft>
          <a:spcPct val="0"/>
        </a:spcAft>
        <a:defRPr sz="2400" b="1">
          <a:solidFill>
            <a:schemeClr val="tx2"/>
          </a:solidFill>
          <a:latin typeface="Verdana" pitchFamily="34" charset="0"/>
          <a:cs typeface="Arial" pitchFamily="34" charset="0"/>
        </a:defRPr>
      </a:lvl5pPr>
      <a:lvl6pPr marL="457200" algn="l" rtl="0" eaLnBrk="0" fontAlgn="base" hangingPunct="0">
        <a:spcBef>
          <a:spcPct val="0"/>
        </a:spcBef>
        <a:spcAft>
          <a:spcPct val="0"/>
        </a:spcAft>
        <a:defRPr sz="2400" b="1">
          <a:solidFill>
            <a:schemeClr val="tx2"/>
          </a:solidFill>
          <a:latin typeface="Verdana" pitchFamily="34" charset="0"/>
          <a:cs typeface="Arial" pitchFamily="34" charset="0"/>
        </a:defRPr>
      </a:lvl6pPr>
      <a:lvl7pPr marL="914400" algn="l" rtl="0" eaLnBrk="0" fontAlgn="base" hangingPunct="0">
        <a:spcBef>
          <a:spcPct val="0"/>
        </a:spcBef>
        <a:spcAft>
          <a:spcPct val="0"/>
        </a:spcAft>
        <a:defRPr sz="2400" b="1">
          <a:solidFill>
            <a:schemeClr val="tx2"/>
          </a:solidFill>
          <a:latin typeface="Verdana" pitchFamily="34" charset="0"/>
          <a:cs typeface="Arial" pitchFamily="34" charset="0"/>
        </a:defRPr>
      </a:lvl7pPr>
      <a:lvl8pPr marL="1371600" algn="l" rtl="0" eaLnBrk="0" fontAlgn="base" hangingPunct="0">
        <a:spcBef>
          <a:spcPct val="0"/>
        </a:spcBef>
        <a:spcAft>
          <a:spcPct val="0"/>
        </a:spcAft>
        <a:defRPr sz="2400" b="1">
          <a:solidFill>
            <a:schemeClr val="tx2"/>
          </a:solidFill>
          <a:latin typeface="Verdana" pitchFamily="34" charset="0"/>
          <a:cs typeface="Arial" pitchFamily="34" charset="0"/>
        </a:defRPr>
      </a:lvl8pPr>
      <a:lvl9pPr marL="1828800" algn="l" rtl="0" eaLnBrk="0" fontAlgn="base" hangingPunct="0">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eaLnBrk="0" fontAlgn="base" hangingPunct="0">
        <a:spcBef>
          <a:spcPct val="35000"/>
        </a:spcBef>
        <a:spcAft>
          <a:spcPct val="0"/>
        </a:spcAft>
        <a:buSzPct val="85000"/>
        <a:buChar char="•"/>
        <a:defRPr sz="2200">
          <a:solidFill>
            <a:schemeClr val="tx1"/>
          </a:solidFill>
          <a:latin typeface="+mn-lt"/>
          <a:cs typeface="+mn-cs"/>
        </a:defRPr>
      </a:lvl6pPr>
      <a:lvl7pPr marL="2971800" indent="-228600" algn="l" rtl="0" eaLnBrk="0" fontAlgn="base" hangingPunct="0">
        <a:spcBef>
          <a:spcPct val="35000"/>
        </a:spcBef>
        <a:spcAft>
          <a:spcPct val="0"/>
        </a:spcAft>
        <a:buSzPct val="85000"/>
        <a:buChar char="•"/>
        <a:defRPr sz="2200">
          <a:solidFill>
            <a:schemeClr val="tx1"/>
          </a:solidFill>
          <a:latin typeface="+mn-lt"/>
          <a:cs typeface="+mn-cs"/>
        </a:defRPr>
      </a:lvl7pPr>
      <a:lvl8pPr marL="3429000" indent="-228600" algn="l" rtl="0" eaLnBrk="0" fontAlgn="base" hangingPunct="0">
        <a:spcBef>
          <a:spcPct val="35000"/>
        </a:spcBef>
        <a:spcAft>
          <a:spcPct val="0"/>
        </a:spcAft>
        <a:buSzPct val="85000"/>
        <a:buChar char="•"/>
        <a:defRPr sz="2200">
          <a:solidFill>
            <a:schemeClr val="tx1"/>
          </a:solidFill>
          <a:latin typeface="+mn-lt"/>
          <a:cs typeface="+mn-cs"/>
        </a:defRPr>
      </a:lvl8pPr>
      <a:lvl9pPr marL="3886200" indent="-228600" algn="l" rtl="0" eaLnBrk="0" fontAlgn="base" hangingPunct="0">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76200" algn="ctr">
                <a:solidFill>
                  <a:srgbClr val="000000"/>
                </a:solidFill>
                <a:round/>
                <a:headEnd/>
                <a:tailEnd type="triangle" w="med" len="me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9"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sp>
        <p:nvSpPr>
          <p:cNvPr id="6149"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963A6739-084E-44FC-AF2D-D18525FFD848}" type="slidenum">
              <a:rPr lang="en-US" sz="1000" b="1">
                <a:solidFill>
                  <a:srgbClr val="000000"/>
                </a:solidFill>
                <a:cs typeface="Arial" pitchFamily="34" charset="0"/>
              </a:rPr>
              <a:pPr algn="ctr">
                <a:spcBef>
                  <a:spcPct val="0"/>
                </a:spcBef>
              </a:pPr>
              <a:t>‹#›</a:t>
            </a:fld>
            <a:endParaRPr lang="en-US" sz="1000" b="1">
              <a:solidFill>
                <a:srgbClr val="000000"/>
              </a:solidFill>
              <a:cs typeface="Arial" pitchFamily="34" charset="0"/>
            </a:endParaRPr>
          </a:p>
        </p:txBody>
      </p:sp>
      <p:sp>
        <p:nvSpPr>
          <p:cNvPr id="6150"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6151"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6153"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6154"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6155"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Rectangle 3"/>
          <p:cNvSpPr>
            <a:spLocks noGrp="1" noChangeArrowheads="1"/>
          </p:cNvSpPr>
          <p:nvPr>
            <p:ph type="body" idx="1"/>
          </p:nvPr>
        </p:nvSpPr>
        <p:spPr bwMode="auto">
          <a:xfrm>
            <a:off x="685800" y="1398588"/>
            <a:ext cx="77724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7" name="Rectangle 2"/>
          <p:cNvSpPr>
            <a:spLocks noGrp="1" noChangeArrowheads="1"/>
          </p:cNvSpPr>
          <p:nvPr>
            <p:ph type="title"/>
          </p:nvPr>
        </p:nvSpPr>
        <p:spPr bwMode="auto">
          <a:xfrm>
            <a:off x="457200" y="120650"/>
            <a:ext cx="822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6159" name="Picture 15" descr="Voyager logo 2008 PPT siz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58125" y="5946775"/>
            <a:ext cx="11001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4"/>
          <p:cNvSpPr>
            <a:spLocks noGrp="1" noChangeArrowheads="1"/>
          </p:cNvSpPr>
          <p:nvPr>
            <p:ph type="ftr" sz="quarter" idx="3"/>
          </p:nvPr>
        </p:nvSpPr>
        <p:spPr>
          <a:xfrm>
            <a:off x="0" y="6623050"/>
            <a:ext cx="4225925" cy="234950"/>
          </a:xfrm>
          <a:prstGeom prst="rect">
            <a:avLst/>
          </a:prstGeom>
          <a:ln/>
        </p:spPr>
        <p:txBody>
          <a:bodyPr/>
          <a:lstStyle>
            <a:lvl1pPr>
              <a:defRPr sz="1000"/>
            </a:lvl1pPr>
          </a:lstStyle>
          <a:p>
            <a:pPr>
              <a:defRPr/>
            </a:pPr>
            <a:r>
              <a:rPr lang="en-US" dirty="0" smtClean="0"/>
              <a:t>© Ex Libris (USA), Inc. 2013  - Proprietary and Confidential</a:t>
            </a:r>
            <a:endParaRPr lang="en-US" dirty="0"/>
          </a:p>
        </p:txBody>
      </p:sp>
    </p:spTree>
  </p:cSld>
  <p:clrMap bg1="lt1" tx1="dk1" bg2="lt2" tx2="dk2" accent1="accent1" accent2="accent2" accent3="accent3" accent4="accent4" accent5="accent5" accent6="accent6" hlink="hlink" folHlink="folHlink"/>
  <p:sldLayoutIdLst>
    <p:sldLayoutId id="2147484665" r:id="rId1"/>
    <p:sldLayoutId id="2147484666" r:id="rId2"/>
    <p:sldLayoutId id="2147484667" r:id="rId3"/>
    <p:sldLayoutId id="2147484668" r:id="rId4"/>
    <p:sldLayoutId id="2147484669" r:id="rId5"/>
    <p:sldLayoutId id="2147484670" r:id="rId6"/>
    <p:sldLayoutId id="2147484671" r:id="rId7"/>
    <p:sldLayoutId id="2147484672" r:id="rId8"/>
    <p:sldLayoutId id="2147484673" r:id="rId9"/>
    <p:sldLayoutId id="2147484674" r:id="rId10"/>
    <p:sldLayoutId id="2147484675"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Verdana" pitchFamily="34" charset="0"/>
          <a:cs typeface="Arial" pitchFamily="34" charset="0"/>
        </a:defRPr>
      </a:lvl2pPr>
      <a:lvl3pPr algn="l" rtl="0" eaLnBrk="0" fontAlgn="base" hangingPunct="0">
        <a:spcBef>
          <a:spcPct val="0"/>
        </a:spcBef>
        <a:spcAft>
          <a:spcPct val="0"/>
        </a:spcAft>
        <a:defRPr sz="2400" b="1">
          <a:solidFill>
            <a:schemeClr val="tx2"/>
          </a:solidFill>
          <a:latin typeface="Verdana" pitchFamily="34" charset="0"/>
          <a:cs typeface="Arial" pitchFamily="34" charset="0"/>
        </a:defRPr>
      </a:lvl3pPr>
      <a:lvl4pPr algn="l" rtl="0" eaLnBrk="0" fontAlgn="base" hangingPunct="0">
        <a:spcBef>
          <a:spcPct val="0"/>
        </a:spcBef>
        <a:spcAft>
          <a:spcPct val="0"/>
        </a:spcAft>
        <a:defRPr sz="2400" b="1">
          <a:solidFill>
            <a:schemeClr val="tx2"/>
          </a:solidFill>
          <a:latin typeface="Verdana" pitchFamily="34" charset="0"/>
          <a:cs typeface="Arial" pitchFamily="34" charset="0"/>
        </a:defRPr>
      </a:lvl4pPr>
      <a:lvl5pPr algn="l" rtl="0" eaLnBrk="0" fontAlgn="base" hangingPunct="0">
        <a:spcBef>
          <a:spcPct val="0"/>
        </a:spcBef>
        <a:spcAft>
          <a:spcPct val="0"/>
        </a:spcAft>
        <a:defRPr sz="2400" b="1">
          <a:solidFill>
            <a:schemeClr val="tx2"/>
          </a:solidFill>
          <a:latin typeface="Verdana" pitchFamily="34" charset="0"/>
          <a:cs typeface="Arial" pitchFamily="34" charset="0"/>
        </a:defRPr>
      </a:lvl5pPr>
      <a:lvl6pPr marL="457200" algn="l" rtl="0" eaLnBrk="0" fontAlgn="base" hangingPunct="0">
        <a:spcBef>
          <a:spcPct val="0"/>
        </a:spcBef>
        <a:spcAft>
          <a:spcPct val="0"/>
        </a:spcAft>
        <a:defRPr sz="2400" b="1">
          <a:solidFill>
            <a:schemeClr val="tx2"/>
          </a:solidFill>
          <a:latin typeface="Verdana" pitchFamily="34" charset="0"/>
          <a:cs typeface="Arial" pitchFamily="34" charset="0"/>
        </a:defRPr>
      </a:lvl6pPr>
      <a:lvl7pPr marL="914400" algn="l" rtl="0" eaLnBrk="0" fontAlgn="base" hangingPunct="0">
        <a:spcBef>
          <a:spcPct val="0"/>
        </a:spcBef>
        <a:spcAft>
          <a:spcPct val="0"/>
        </a:spcAft>
        <a:defRPr sz="2400" b="1">
          <a:solidFill>
            <a:schemeClr val="tx2"/>
          </a:solidFill>
          <a:latin typeface="Verdana" pitchFamily="34" charset="0"/>
          <a:cs typeface="Arial" pitchFamily="34" charset="0"/>
        </a:defRPr>
      </a:lvl7pPr>
      <a:lvl8pPr marL="1371600" algn="l" rtl="0" eaLnBrk="0" fontAlgn="base" hangingPunct="0">
        <a:spcBef>
          <a:spcPct val="0"/>
        </a:spcBef>
        <a:spcAft>
          <a:spcPct val="0"/>
        </a:spcAft>
        <a:defRPr sz="2400" b="1">
          <a:solidFill>
            <a:schemeClr val="tx2"/>
          </a:solidFill>
          <a:latin typeface="Verdana" pitchFamily="34" charset="0"/>
          <a:cs typeface="Arial" pitchFamily="34" charset="0"/>
        </a:defRPr>
      </a:lvl8pPr>
      <a:lvl9pPr marL="1828800" algn="l" rtl="0" eaLnBrk="0" fontAlgn="base" hangingPunct="0">
        <a:spcBef>
          <a:spcPct val="0"/>
        </a:spcBef>
        <a:spcAft>
          <a:spcPct val="0"/>
        </a:spcAft>
        <a:defRPr sz="2400" b="1">
          <a:solidFill>
            <a:schemeClr val="tx2"/>
          </a:solidFill>
          <a:latin typeface="Verdana" pitchFamily="34" charset="0"/>
          <a:cs typeface="Arial" pitchFamily="34" charset="0"/>
        </a:defRPr>
      </a:lvl9pPr>
    </p:titleStyle>
    <p:bodyStyle>
      <a:lvl1pPr marL="342900" indent="-342900" algn="l" rtl="0" eaLnBrk="0" fontAlgn="base" hangingPunct="0">
        <a:spcBef>
          <a:spcPct val="35000"/>
        </a:spcBef>
        <a:spcAft>
          <a:spcPct val="0"/>
        </a:spcAft>
        <a:buSzPct val="85000"/>
        <a:buChar char="•"/>
        <a:defRPr sz="2200">
          <a:solidFill>
            <a:schemeClr val="tx1"/>
          </a:solidFill>
          <a:latin typeface="+mn-lt"/>
          <a:ea typeface="+mn-ea"/>
          <a:cs typeface="+mn-cs"/>
        </a:defRPr>
      </a:lvl1pPr>
      <a:lvl2pPr marL="742950" indent="-285750" algn="l" rtl="0" eaLnBrk="0" fontAlgn="base" hangingPunct="0">
        <a:spcBef>
          <a:spcPct val="35000"/>
        </a:spcBef>
        <a:spcAft>
          <a:spcPct val="0"/>
        </a:spcAft>
        <a:buSzPct val="85000"/>
        <a:buChar char="•"/>
        <a:defRPr sz="2200">
          <a:solidFill>
            <a:schemeClr val="tx1"/>
          </a:solidFill>
          <a:latin typeface="+mn-lt"/>
          <a:cs typeface="+mn-cs"/>
        </a:defRPr>
      </a:lvl2pPr>
      <a:lvl3pPr marL="1143000" indent="-228600" algn="l" rtl="0" eaLnBrk="0" fontAlgn="base" hangingPunct="0">
        <a:spcBef>
          <a:spcPct val="35000"/>
        </a:spcBef>
        <a:spcAft>
          <a:spcPct val="0"/>
        </a:spcAft>
        <a:buSzPct val="85000"/>
        <a:buChar char="•"/>
        <a:defRPr sz="2200">
          <a:solidFill>
            <a:schemeClr val="tx1"/>
          </a:solidFill>
          <a:latin typeface="+mn-lt"/>
          <a:cs typeface="+mn-cs"/>
        </a:defRPr>
      </a:lvl3pPr>
      <a:lvl4pPr marL="1600200" indent="-228600" algn="l" rtl="0" eaLnBrk="0" fontAlgn="base" hangingPunct="0">
        <a:spcBef>
          <a:spcPct val="35000"/>
        </a:spcBef>
        <a:spcAft>
          <a:spcPct val="0"/>
        </a:spcAft>
        <a:buSzPct val="85000"/>
        <a:buChar char="•"/>
        <a:defRPr sz="2200">
          <a:solidFill>
            <a:schemeClr val="tx1"/>
          </a:solidFill>
          <a:latin typeface="+mn-lt"/>
          <a:cs typeface="+mn-cs"/>
        </a:defRPr>
      </a:lvl4pPr>
      <a:lvl5pPr marL="2057400" indent="-228600" algn="l" rtl="0" eaLnBrk="0" fontAlgn="base" hangingPunct="0">
        <a:spcBef>
          <a:spcPct val="35000"/>
        </a:spcBef>
        <a:spcAft>
          <a:spcPct val="0"/>
        </a:spcAft>
        <a:buSzPct val="85000"/>
        <a:buChar char="•"/>
        <a:defRPr sz="2200">
          <a:solidFill>
            <a:schemeClr val="tx1"/>
          </a:solidFill>
          <a:latin typeface="+mn-lt"/>
          <a:cs typeface="+mn-cs"/>
        </a:defRPr>
      </a:lvl5pPr>
      <a:lvl6pPr marL="2514600" indent="-228600" algn="l" rtl="0" eaLnBrk="0" fontAlgn="base" hangingPunct="0">
        <a:spcBef>
          <a:spcPct val="35000"/>
        </a:spcBef>
        <a:spcAft>
          <a:spcPct val="0"/>
        </a:spcAft>
        <a:buSzPct val="85000"/>
        <a:buChar char="•"/>
        <a:defRPr sz="2200">
          <a:solidFill>
            <a:schemeClr val="tx1"/>
          </a:solidFill>
          <a:latin typeface="+mn-lt"/>
          <a:cs typeface="+mn-cs"/>
        </a:defRPr>
      </a:lvl6pPr>
      <a:lvl7pPr marL="2971800" indent="-228600" algn="l" rtl="0" eaLnBrk="0" fontAlgn="base" hangingPunct="0">
        <a:spcBef>
          <a:spcPct val="35000"/>
        </a:spcBef>
        <a:spcAft>
          <a:spcPct val="0"/>
        </a:spcAft>
        <a:buSzPct val="85000"/>
        <a:buChar char="•"/>
        <a:defRPr sz="2200">
          <a:solidFill>
            <a:schemeClr val="tx1"/>
          </a:solidFill>
          <a:latin typeface="+mn-lt"/>
          <a:cs typeface="+mn-cs"/>
        </a:defRPr>
      </a:lvl7pPr>
      <a:lvl8pPr marL="3429000" indent="-228600" algn="l" rtl="0" eaLnBrk="0" fontAlgn="base" hangingPunct="0">
        <a:spcBef>
          <a:spcPct val="35000"/>
        </a:spcBef>
        <a:spcAft>
          <a:spcPct val="0"/>
        </a:spcAft>
        <a:buSzPct val="85000"/>
        <a:buChar char="•"/>
        <a:defRPr sz="2200">
          <a:solidFill>
            <a:schemeClr val="tx1"/>
          </a:solidFill>
          <a:latin typeface="+mn-lt"/>
          <a:cs typeface="+mn-cs"/>
        </a:defRPr>
      </a:lvl8pPr>
      <a:lvl9pPr marL="3886200" indent="-228600" algn="l" rtl="0" eaLnBrk="0" fontAlgn="base" hangingPunct="0">
        <a:spcBef>
          <a:spcPct val="35000"/>
        </a:spcBef>
        <a:spcAft>
          <a:spcPct val="0"/>
        </a:spcAft>
        <a:buSzPct val="85000"/>
        <a:buChar char="•"/>
        <a:defRPr sz="2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1"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7"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sp>
        <p:nvSpPr>
          <p:cNvPr id="7173"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639C6C2E-D518-41BD-9800-54199385A3AC}" type="slidenum">
              <a:rPr lang="ar-SA" sz="1000" b="1">
                <a:solidFill>
                  <a:srgbClr val="000000"/>
                </a:solidFill>
              </a:rPr>
              <a:pPr algn="ctr">
                <a:spcBef>
                  <a:spcPct val="0"/>
                </a:spcBef>
              </a:pPr>
              <a:t>‹#›</a:t>
            </a:fld>
            <a:endParaRPr lang="en-US" sz="1000" b="1">
              <a:solidFill>
                <a:srgbClr val="000000"/>
              </a:solidFill>
            </a:endParaRPr>
          </a:p>
        </p:txBody>
      </p:sp>
      <p:sp>
        <p:nvSpPr>
          <p:cNvPr id="7174"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7175"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7177" name="Rectangle 3"/>
          <p:cNvSpPr>
            <a:spLocks noGrp="1" noChangeArrowheads="1"/>
          </p:cNvSpPr>
          <p:nvPr>
            <p:ph type="body" idx="1"/>
          </p:nvPr>
        </p:nvSpPr>
        <p:spPr bwMode="auto">
          <a:xfrm>
            <a:off x="1370013" y="2568575"/>
            <a:ext cx="63992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7178" name="Rectangle 2"/>
          <p:cNvSpPr>
            <a:spLocks noGrp="1" noChangeArrowheads="1"/>
          </p:cNvSpPr>
          <p:nvPr>
            <p:ph type="title"/>
          </p:nvPr>
        </p:nvSpPr>
        <p:spPr bwMode="auto">
          <a:xfrm>
            <a:off x="684213" y="1690688"/>
            <a:ext cx="7769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7180" name="Picture 12" descr="Voyager logo 2008 PPT siz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58125" y="5946775"/>
            <a:ext cx="11001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Grp="1" noChangeArrowheads="1"/>
          </p:cNvSpPr>
          <p:nvPr>
            <p:ph type="ftr" sz="quarter" idx="3"/>
          </p:nvPr>
        </p:nvSpPr>
        <p:spPr>
          <a:xfrm>
            <a:off x="0" y="6623050"/>
            <a:ext cx="4225925" cy="234950"/>
          </a:xfrm>
          <a:prstGeom prst="rect">
            <a:avLst/>
          </a:prstGeom>
          <a:ln/>
        </p:spPr>
        <p:txBody>
          <a:bodyPr/>
          <a:lstStyle>
            <a:lvl1pPr>
              <a:defRPr sz="1000"/>
            </a:lvl1pPr>
          </a:lstStyle>
          <a:p>
            <a:pPr>
              <a:defRPr/>
            </a:pPr>
            <a:r>
              <a:rPr lang="en-US" dirty="0" smtClean="0"/>
              <a:t>© Ex Libris (USA), Inc. 2013  - Proprietary and Confidential</a:t>
            </a:r>
            <a:endParaRPr lang="en-US" dirty="0"/>
          </a:p>
        </p:txBody>
      </p:sp>
    </p:spTree>
  </p:cSld>
  <p:clrMap bg1="lt1" tx1="dk1" bg2="lt2" tx2="dk2" accent1="accent1" accent2="accent2" accent3="accent3" accent4="accent4" accent5="accent5" accent6="accent6" hlink="hlink" folHlink="folHlink"/>
  <p:sldLayoutIdLst>
    <p:sldLayoutId id="2147484676" r:id="rId1"/>
    <p:sldLayoutId id="2147484677" r:id="rId2"/>
    <p:sldLayoutId id="2147484678" r:id="rId3"/>
    <p:sldLayoutId id="2147484679" r:id="rId4"/>
    <p:sldLayoutId id="2147484680" r:id="rId5"/>
    <p:sldLayoutId id="2147484681" r:id="rId6"/>
    <p:sldLayoutId id="2147484682" r:id="rId7"/>
    <p:sldLayoutId id="2147484683" r:id="rId8"/>
    <p:sldLayoutId id="2147484684" r:id="rId9"/>
    <p:sldLayoutId id="2147484685" r:id="rId10"/>
    <p:sldLayoutId id="2147484686"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p:titleStyle>
    <p:bodyStyle>
      <a:lvl1pPr marL="342900" indent="-342900" algn="ctr" rtl="0" eaLnBrk="0" fontAlgn="base" hangingPunct="0">
        <a:spcBef>
          <a:spcPct val="35000"/>
        </a:spcBef>
        <a:spcAft>
          <a:spcPct val="0"/>
        </a:spcAft>
        <a:buSzPct val="85000"/>
        <a:defRPr sz="2200">
          <a:solidFill>
            <a:srgbClr val="595959"/>
          </a:solidFill>
          <a:latin typeface="+mn-lt"/>
          <a:ea typeface="+mn-ea"/>
          <a:cs typeface="+mn-cs"/>
        </a:defRPr>
      </a:lvl1pPr>
      <a:lvl2pPr marL="742950" indent="-285750" algn="l" rtl="0" eaLnBrk="0" fontAlgn="base" hangingPunct="0">
        <a:spcBef>
          <a:spcPct val="35000"/>
        </a:spcBef>
        <a:spcAft>
          <a:spcPct val="0"/>
        </a:spcAft>
        <a:buSzPct val="85000"/>
        <a:defRPr sz="2200">
          <a:solidFill>
            <a:schemeClr val="tx1"/>
          </a:solidFill>
          <a:latin typeface="+mn-lt"/>
        </a:defRPr>
      </a:lvl2pPr>
      <a:lvl3pPr marL="1143000" indent="-228600" algn="l" rtl="0" eaLnBrk="0" fontAlgn="base" hangingPunct="0">
        <a:spcBef>
          <a:spcPct val="35000"/>
        </a:spcBef>
        <a:spcAft>
          <a:spcPct val="0"/>
        </a:spcAft>
        <a:buSzPct val="85000"/>
        <a:defRPr sz="2200">
          <a:solidFill>
            <a:schemeClr val="tx1"/>
          </a:solidFill>
          <a:latin typeface="+mn-lt"/>
        </a:defRPr>
      </a:lvl3pPr>
      <a:lvl4pPr marL="1600200" indent="-228600" algn="l" rtl="0" eaLnBrk="0" fontAlgn="base" hangingPunct="0">
        <a:spcBef>
          <a:spcPct val="35000"/>
        </a:spcBef>
        <a:spcAft>
          <a:spcPct val="0"/>
        </a:spcAft>
        <a:buSzPct val="85000"/>
        <a:defRPr sz="2200">
          <a:solidFill>
            <a:schemeClr val="tx1"/>
          </a:solidFill>
          <a:latin typeface="+mn-lt"/>
        </a:defRPr>
      </a:lvl4pPr>
      <a:lvl5pPr marL="2057400" indent="-228600" algn="l" rtl="0" eaLnBrk="0" fontAlgn="base" hangingPunct="0">
        <a:spcBef>
          <a:spcPct val="35000"/>
        </a:spcBef>
        <a:spcAft>
          <a:spcPct val="0"/>
        </a:spcAft>
        <a:buSzPct val="85000"/>
        <a:defRPr sz="2200">
          <a:solidFill>
            <a:schemeClr val="tx1"/>
          </a:solidFill>
          <a:latin typeface="+mn-lt"/>
        </a:defRPr>
      </a:lvl5pPr>
      <a:lvl6pPr marL="2514600" indent="-228600" algn="l" rtl="0" eaLnBrk="0" fontAlgn="base" hangingPunct="0">
        <a:spcBef>
          <a:spcPct val="35000"/>
        </a:spcBef>
        <a:spcAft>
          <a:spcPct val="0"/>
        </a:spcAft>
        <a:buSzPct val="85000"/>
        <a:defRPr sz="2200">
          <a:solidFill>
            <a:schemeClr val="tx1"/>
          </a:solidFill>
          <a:latin typeface="+mn-lt"/>
        </a:defRPr>
      </a:lvl6pPr>
      <a:lvl7pPr marL="2971800" indent="-228600" algn="l" rtl="0" eaLnBrk="0" fontAlgn="base" hangingPunct="0">
        <a:spcBef>
          <a:spcPct val="35000"/>
        </a:spcBef>
        <a:spcAft>
          <a:spcPct val="0"/>
        </a:spcAft>
        <a:buSzPct val="85000"/>
        <a:defRPr sz="2200">
          <a:solidFill>
            <a:schemeClr val="tx1"/>
          </a:solidFill>
          <a:latin typeface="+mn-lt"/>
        </a:defRPr>
      </a:lvl7pPr>
      <a:lvl8pPr marL="3429000" indent="-228600" algn="l" rtl="0" eaLnBrk="0" fontAlgn="base" hangingPunct="0">
        <a:spcBef>
          <a:spcPct val="35000"/>
        </a:spcBef>
        <a:spcAft>
          <a:spcPct val="0"/>
        </a:spcAft>
        <a:buSzPct val="85000"/>
        <a:defRPr sz="2200">
          <a:solidFill>
            <a:schemeClr val="tx1"/>
          </a:solidFill>
          <a:latin typeface="+mn-lt"/>
        </a:defRPr>
      </a:lvl8pPr>
      <a:lvl9pPr marL="3886200" indent="-228600" algn="l" rtl="0" eaLnBrk="0" fontAlgn="base" hangingPunct="0">
        <a:spcBef>
          <a:spcPct val="35000"/>
        </a:spcBef>
        <a:spcAft>
          <a:spcPct val="0"/>
        </a:spcAft>
        <a:buSzPct val="85000"/>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מלבן 12"/>
          <p:cNvSpPr>
            <a:spLocks noChangeArrowheads="1"/>
          </p:cNvSpPr>
          <p:nvPr userDrawn="1"/>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8195" name="מלבן מעוגל 7"/>
          <p:cNvSpPr>
            <a:spLocks noChangeArrowheads="1"/>
          </p:cNvSpPr>
          <p:nvPr/>
        </p:nvSpPr>
        <p:spPr bwMode="auto">
          <a:xfrm>
            <a:off x="525463" y="1238250"/>
            <a:ext cx="8093075" cy="4878388"/>
          </a:xfrm>
          <a:prstGeom prst="roundRect">
            <a:avLst>
              <a:gd name="adj" fmla="val 3926"/>
            </a:avLst>
          </a:pr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1" hangingPunct="1">
              <a:spcBef>
                <a:spcPct val="0"/>
              </a:spcBef>
            </a:pPr>
            <a:endParaRPr lang="en-US" sz="1800">
              <a:solidFill>
                <a:srgbClr val="000000"/>
              </a:solidFill>
              <a:latin typeface="Arial" pitchFamily="34" charset="0"/>
              <a:cs typeface="Arial" pitchFamily="34" charset="0"/>
            </a:endParaRPr>
          </a:p>
        </p:txBody>
      </p:sp>
      <p:sp>
        <p:nvSpPr>
          <p:cNvPr id="7" name="מלבן מעוגל 8"/>
          <p:cNvSpPr/>
          <p:nvPr/>
        </p:nvSpPr>
        <p:spPr bwMode="auto">
          <a:xfrm>
            <a:off x="630238" y="1338263"/>
            <a:ext cx="7883525" cy="4676775"/>
          </a:xfrm>
          <a:prstGeom prst="roundRect">
            <a:avLst>
              <a:gd name="adj" fmla="val 2794"/>
            </a:avLst>
          </a:prstGeom>
          <a:solidFill>
            <a:schemeClr val="bg1"/>
          </a:solidFill>
          <a:ln w="6350" cap="flat" cmpd="sng" algn="ctr">
            <a:solidFill>
              <a:schemeClr val="bg1">
                <a:lumMod val="65000"/>
              </a:schemeClr>
            </a:solidFill>
            <a:prstDash val="solid"/>
            <a:round/>
            <a:headEnd type="none" w="med" len="med"/>
            <a:tailEnd type="triangle" w="med" len="med"/>
          </a:ln>
          <a:effectLst/>
        </p:spPr>
        <p:txBody>
          <a:bodyPr/>
          <a:lstStyle/>
          <a:p>
            <a:pPr algn="ctr" eaLnBrk="1" hangingPunct="1">
              <a:spcBef>
                <a:spcPct val="0"/>
              </a:spcBef>
              <a:defRPr/>
            </a:pPr>
            <a:endParaRPr lang="en-US" sz="1800">
              <a:solidFill>
                <a:srgbClr val="000000"/>
              </a:solidFill>
              <a:latin typeface="Arial" pitchFamily="34" charset="0"/>
              <a:ea typeface="+mn-ea"/>
              <a:cs typeface="Arial" pitchFamily="34" charset="0"/>
            </a:endParaRPr>
          </a:p>
        </p:txBody>
      </p:sp>
      <p:sp>
        <p:nvSpPr>
          <p:cNvPr id="8197"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B1C69FB8-68B3-47EB-9B57-8BADB2BE0C90}" type="slidenum">
              <a:rPr lang="ar-SA" sz="1000" b="1">
                <a:solidFill>
                  <a:srgbClr val="000000"/>
                </a:solidFill>
              </a:rPr>
              <a:pPr algn="ctr">
                <a:spcBef>
                  <a:spcPct val="0"/>
                </a:spcBef>
              </a:pPr>
              <a:t>‹#›</a:t>
            </a:fld>
            <a:endParaRPr lang="en-US" sz="1000" b="1">
              <a:solidFill>
                <a:srgbClr val="000000"/>
              </a:solidFill>
            </a:endParaRPr>
          </a:p>
        </p:txBody>
      </p:sp>
      <p:sp>
        <p:nvSpPr>
          <p:cNvPr id="8198" name="Rectangle 5"/>
          <p:cNvSpPr>
            <a:spLocks noChangeArrowheads="1"/>
          </p:cNvSpPr>
          <p:nvPr/>
        </p:nvSpPr>
        <p:spPr bwMode="auto">
          <a:xfrm>
            <a:off x="0" y="776288"/>
            <a:ext cx="9144000" cy="5340350"/>
          </a:xfrm>
          <a:prstGeom prst="rect">
            <a:avLst/>
          </a:prstGeom>
          <a:gradFill rotWithShape="1">
            <a:gsLst>
              <a:gs pos="0">
                <a:srgbClr val="F2F2F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8199"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לבן 13"/>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8201" name="Rectangle 5"/>
          <p:cNvSpPr>
            <a:spLocks noChangeArrowheads="1"/>
          </p:cNvSpPr>
          <p:nvPr/>
        </p:nvSpPr>
        <p:spPr bwMode="auto">
          <a:xfrm>
            <a:off x="0" y="776288"/>
            <a:ext cx="9144000" cy="534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8202" name="Rectangle 5"/>
          <p:cNvSpPr>
            <a:spLocks noChangeArrowheads="1"/>
          </p:cNvSpPr>
          <p:nvPr/>
        </p:nvSpPr>
        <p:spPr bwMode="auto">
          <a:xfrm rot="10800000">
            <a:off x="0" y="0"/>
            <a:ext cx="9144000" cy="769938"/>
          </a:xfrm>
          <a:prstGeom prst="rect">
            <a:avLst/>
          </a:prstGeom>
          <a:gradFill rotWithShape="1">
            <a:gsLst>
              <a:gs pos="0">
                <a:srgbClr val="EAEAEA"/>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pic>
        <p:nvPicPr>
          <p:cNvPr id="8203" name="Picture 6" descr="rule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5263" y="741363"/>
            <a:ext cx="9531351"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מלבן 8"/>
          <p:cNvSpPr>
            <a:spLocks noChangeArrowheads="1"/>
          </p:cNvSpPr>
          <p:nvPr/>
        </p:nvSpPr>
        <p:spPr bwMode="auto">
          <a:xfrm>
            <a:off x="0" y="6634163"/>
            <a:ext cx="9144000" cy="223837"/>
          </a:xfrm>
          <a:prstGeom prst="rect">
            <a:avLst/>
          </a:prstGeom>
          <a:gradFill rotWithShape="1">
            <a:gsLst>
              <a:gs pos="0">
                <a:srgbClr val="F2F2F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r" rtl="1" eaLnBrk="1" hangingPunct="1">
              <a:spcBef>
                <a:spcPct val="0"/>
              </a:spcBef>
            </a:pPr>
            <a:endParaRPr lang="en-US" sz="1800">
              <a:solidFill>
                <a:srgbClr val="000000"/>
              </a:solidFill>
              <a:latin typeface="Arial" pitchFamily="34" charset="0"/>
              <a:cs typeface="Arial" pitchFamily="34" charset="0"/>
            </a:endParaRPr>
          </a:p>
        </p:txBody>
      </p:sp>
      <p:sp>
        <p:nvSpPr>
          <p:cNvPr id="18" name="מלבן 9"/>
          <p:cNvSpPr/>
          <p:nvPr/>
        </p:nvSpPr>
        <p:spPr bwMode="auto">
          <a:xfrm>
            <a:off x="0" y="6624638"/>
            <a:ext cx="9144000" cy="7937"/>
          </a:xfrm>
          <a:prstGeom prst="rect">
            <a:avLst/>
          </a:prstGeom>
          <a:gradFill flip="none" rotWithShape="1">
            <a:gsLst>
              <a:gs pos="0">
                <a:schemeClr val="bg1">
                  <a:lumMod val="75000"/>
                </a:schemeClr>
              </a:gs>
              <a:gs pos="50000">
                <a:srgbClr val="E4E4E4"/>
              </a:gs>
              <a:gs pos="100000">
                <a:schemeClr val="bg1"/>
              </a:gs>
            </a:gsLst>
            <a:lin ang="10800000" scaled="1"/>
            <a:tileRect/>
          </a:gradFill>
          <a:ln w="9525">
            <a:noFill/>
            <a:miter lim="800000"/>
            <a:headEnd/>
            <a:tailEnd/>
          </a:ln>
          <a:effectLst/>
        </p:spPr>
        <p:txBody>
          <a:bodyPr wrap="none" anchor="ctr"/>
          <a:lstStyle/>
          <a:p>
            <a:pPr algn="r" rtl="1" eaLnBrk="1" hangingPunct="1">
              <a:spcBef>
                <a:spcPct val="0"/>
              </a:spcBef>
              <a:defRPr/>
            </a:pPr>
            <a:endParaRPr lang="en-US" sz="1800">
              <a:solidFill>
                <a:srgbClr val="000000"/>
              </a:solidFill>
              <a:latin typeface="Arial" charset="0"/>
              <a:ea typeface="+mn-ea"/>
              <a:cs typeface="Arial" charset="0"/>
            </a:endParaRPr>
          </a:p>
        </p:txBody>
      </p:sp>
      <p:sp>
        <p:nvSpPr>
          <p:cNvPr id="8206" name="Rectangle 7"/>
          <p:cNvSpPr>
            <a:spLocks noChangeArrowheads="1"/>
          </p:cNvSpPr>
          <p:nvPr/>
        </p:nvSpPr>
        <p:spPr bwMode="auto">
          <a:xfrm>
            <a:off x="4281488" y="6427788"/>
            <a:ext cx="581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spcBef>
                <a:spcPct val="0"/>
              </a:spcBef>
            </a:pPr>
            <a:fld id="{45580770-2B61-4301-999B-FE1F6ED13FA6}" type="slidenum">
              <a:rPr lang="ar-SA" sz="1000" b="1">
                <a:solidFill>
                  <a:srgbClr val="000000"/>
                </a:solidFill>
              </a:rPr>
              <a:pPr algn="ctr">
                <a:spcBef>
                  <a:spcPct val="0"/>
                </a:spcBef>
              </a:pPr>
              <a:t>‹#›</a:t>
            </a:fld>
            <a:endParaRPr lang="en-US" sz="1000" b="1">
              <a:solidFill>
                <a:srgbClr val="000000"/>
              </a:solidFill>
            </a:endParaRPr>
          </a:p>
        </p:txBody>
      </p:sp>
      <p:sp>
        <p:nvSpPr>
          <p:cNvPr id="8207" name="Rectangle 3"/>
          <p:cNvSpPr>
            <a:spLocks noGrp="1" noChangeArrowheads="1"/>
          </p:cNvSpPr>
          <p:nvPr>
            <p:ph type="body" idx="1"/>
          </p:nvPr>
        </p:nvSpPr>
        <p:spPr bwMode="auto">
          <a:xfrm>
            <a:off x="1370013" y="2568575"/>
            <a:ext cx="63992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8208" name="Rectangle 2"/>
          <p:cNvSpPr>
            <a:spLocks noGrp="1" noChangeArrowheads="1"/>
          </p:cNvSpPr>
          <p:nvPr>
            <p:ph type="title"/>
          </p:nvPr>
        </p:nvSpPr>
        <p:spPr bwMode="auto">
          <a:xfrm>
            <a:off x="684213" y="1690688"/>
            <a:ext cx="7769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8210" name="Picture 18" descr="Voyager logo 2008 PPT siz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58125" y="5946775"/>
            <a:ext cx="110013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4"/>
          <p:cNvSpPr>
            <a:spLocks noGrp="1" noChangeArrowheads="1"/>
          </p:cNvSpPr>
          <p:nvPr>
            <p:ph type="ftr" sz="quarter" idx="3"/>
          </p:nvPr>
        </p:nvSpPr>
        <p:spPr>
          <a:xfrm>
            <a:off x="0" y="6623050"/>
            <a:ext cx="4225925" cy="234950"/>
          </a:xfrm>
          <a:prstGeom prst="rect">
            <a:avLst/>
          </a:prstGeom>
          <a:ln/>
        </p:spPr>
        <p:txBody>
          <a:bodyPr/>
          <a:lstStyle>
            <a:lvl1pPr>
              <a:defRPr sz="1000"/>
            </a:lvl1pPr>
          </a:lstStyle>
          <a:p>
            <a:pPr>
              <a:defRPr/>
            </a:pPr>
            <a:r>
              <a:rPr lang="en-US" dirty="0" smtClean="0"/>
              <a:t>© Ex Libris (USA), Inc. 2013  - Proprietary and Confidential</a:t>
            </a:r>
            <a:endParaRPr lang="en-US" dirty="0"/>
          </a:p>
        </p:txBody>
      </p:sp>
    </p:spTree>
  </p:cSld>
  <p:clrMap bg1="lt1" tx1="dk1" bg2="lt2" tx2="dk2" accent1="accent1" accent2="accent2" accent3="accent3" accent4="accent4" accent5="accent5" accent6="accent6" hlink="hlink" folHlink="folHlink"/>
  <p:sldLayoutIdLst>
    <p:sldLayoutId id="2147484687" r:id="rId1"/>
    <p:sldLayoutId id="2147484688" r:id="rId2"/>
    <p:sldLayoutId id="2147484689" r:id="rId3"/>
    <p:sldLayoutId id="2147484690" r:id="rId4"/>
    <p:sldLayoutId id="2147484691" r:id="rId5"/>
    <p:sldLayoutId id="2147484692" r:id="rId6"/>
    <p:sldLayoutId id="2147484693" r:id="rId7"/>
    <p:sldLayoutId id="2147484694" r:id="rId8"/>
    <p:sldLayoutId id="2147484695" r:id="rId9"/>
    <p:sldLayoutId id="2147484696" r:id="rId10"/>
    <p:sldLayoutId id="2147484697"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p:titleStyle>
    <p:bodyStyle>
      <a:lvl1pPr marL="342900" indent="-342900" algn="ctr" rtl="0" eaLnBrk="0" fontAlgn="base" hangingPunct="0">
        <a:spcBef>
          <a:spcPct val="35000"/>
        </a:spcBef>
        <a:spcAft>
          <a:spcPct val="0"/>
        </a:spcAft>
        <a:buSzPct val="85000"/>
        <a:defRPr sz="2200">
          <a:solidFill>
            <a:srgbClr val="595959"/>
          </a:solidFill>
          <a:latin typeface="+mn-lt"/>
          <a:ea typeface="+mn-ea"/>
          <a:cs typeface="+mn-cs"/>
        </a:defRPr>
      </a:lvl1pPr>
      <a:lvl2pPr marL="742950" indent="-285750" algn="l" rtl="0" eaLnBrk="0" fontAlgn="base" hangingPunct="0">
        <a:spcBef>
          <a:spcPct val="35000"/>
        </a:spcBef>
        <a:spcAft>
          <a:spcPct val="0"/>
        </a:spcAft>
        <a:buSzPct val="85000"/>
        <a:defRPr sz="2200">
          <a:solidFill>
            <a:schemeClr val="tx1"/>
          </a:solidFill>
          <a:latin typeface="+mn-lt"/>
        </a:defRPr>
      </a:lvl2pPr>
      <a:lvl3pPr marL="1143000" indent="-228600" algn="l" rtl="0" eaLnBrk="0" fontAlgn="base" hangingPunct="0">
        <a:spcBef>
          <a:spcPct val="35000"/>
        </a:spcBef>
        <a:spcAft>
          <a:spcPct val="0"/>
        </a:spcAft>
        <a:buSzPct val="85000"/>
        <a:defRPr sz="2200">
          <a:solidFill>
            <a:schemeClr val="tx1"/>
          </a:solidFill>
          <a:latin typeface="+mn-lt"/>
        </a:defRPr>
      </a:lvl3pPr>
      <a:lvl4pPr marL="1600200" indent="-228600" algn="l" rtl="0" eaLnBrk="0" fontAlgn="base" hangingPunct="0">
        <a:spcBef>
          <a:spcPct val="35000"/>
        </a:spcBef>
        <a:spcAft>
          <a:spcPct val="0"/>
        </a:spcAft>
        <a:buSzPct val="85000"/>
        <a:defRPr sz="2200">
          <a:solidFill>
            <a:schemeClr val="tx1"/>
          </a:solidFill>
          <a:latin typeface="+mn-lt"/>
        </a:defRPr>
      </a:lvl4pPr>
      <a:lvl5pPr marL="2057400" indent="-228600" algn="l" rtl="0" eaLnBrk="0" fontAlgn="base" hangingPunct="0">
        <a:spcBef>
          <a:spcPct val="35000"/>
        </a:spcBef>
        <a:spcAft>
          <a:spcPct val="0"/>
        </a:spcAft>
        <a:buSzPct val="85000"/>
        <a:defRPr sz="2200">
          <a:solidFill>
            <a:schemeClr val="tx1"/>
          </a:solidFill>
          <a:latin typeface="+mn-lt"/>
        </a:defRPr>
      </a:lvl5pPr>
      <a:lvl6pPr marL="2514600" indent="-228600" algn="l" rtl="0" eaLnBrk="0" fontAlgn="base" hangingPunct="0">
        <a:spcBef>
          <a:spcPct val="35000"/>
        </a:spcBef>
        <a:spcAft>
          <a:spcPct val="0"/>
        </a:spcAft>
        <a:buSzPct val="85000"/>
        <a:defRPr sz="2200">
          <a:solidFill>
            <a:schemeClr val="tx1"/>
          </a:solidFill>
          <a:latin typeface="+mn-lt"/>
        </a:defRPr>
      </a:lvl6pPr>
      <a:lvl7pPr marL="2971800" indent="-228600" algn="l" rtl="0" eaLnBrk="0" fontAlgn="base" hangingPunct="0">
        <a:spcBef>
          <a:spcPct val="35000"/>
        </a:spcBef>
        <a:spcAft>
          <a:spcPct val="0"/>
        </a:spcAft>
        <a:buSzPct val="85000"/>
        <a:defRPr sz="2200">
          <a:solidFill>
            <a:schemeClr val="tx1"/>
          </a:solidFill>
          <a:latin typeface="+mn-lt"/>
        </a:defRPr>
      </a:lvl7pPr>
      <a:lvl8pPr marL="3429000" indent="-228600" algn="l" rtl="0" eaLnBrk="0" fontAlgn="base" hangingPunct="0">
        <a:spcBef>
          <a:spcPct val="35000"/>
        </a:spcBef>
        <a:spcAft>
          <a:spcPct val="0"/>
        </a:spcAft>
        <a:buSzPct val="85000"/>
        <a:defRPr sz="2200">
          <a:solidFill>
            <a:schemeClr val="tx1"/>
          </a:solidFill>
          <a:latin typeface="+mn-lt"/>
        </a:defRPr>
      </a:lvl8pPr>
      <a:lvl9pPr marL="3886200" indent="-228600" algn="l" rtl="0" eaLnBrk="0" fontAlgn="base" hangingPunct="0">
        <a:spcBef>
          <a:spcPct val="35000"/>
        </a:spcBef>
        <a:spcAft>
          <a:spcPct val="0"/>
        </a:spcAft>
        <a:buSzPct val="85000"/>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bwMode="auto">
          <a:xfrm>
            <a:off x="1370013" y="2568575"/>
            <a:ext cx="6399212"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
        <p:nvSpPr>
          <p:cNvPr id="9219" name="Rectangle 2"/>
          <p:cNvSpPr>
            <a:spLocks noGrp="1" noChangeArrowheads="1"/>
          </p:cNvSpPr>
          <p:nvPr>
            <p:ph type="title"/>
          </p:nvPr>
        </p:nvSpPr>
        <p:spPr bwMode="auto">
          <a:xfrm>
            <a:off x="684213" y="1690688"/>
            <a:ext cx="776922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 name="Footer Placeholder 4"/>
          <p:cNvSpPr>
            <a:spLocks noGrp="1" noChangeArrowheads="1"/>
          </p:cNvSpPr>
          <p:nvPr>
            <p:ph type="ftr" sz="quarter" idx="3"/>
          </p:nvPr>
        </p:nvSpPr>
        <p:spPr>
          <a:xfrm>
            <a:off x="0" y="6623050"/>
            <a:ext cx="4225925" cy="234950"/>
          </a:xfrm>
          <a:prstGeom prst="rect">
            <a:avLst/>
          </a:prstGeom>
          <a:ln/>
        </p:spPr>
        <p:txBody>
          <a:bodyPr/>
          <a:lstStyle>
            <a:lvl1pPr>
              <a:defRPr sz="1000"/>
            </a:lvl1pPr>
          </a:lstStyle>
          <a:p>
            <a:pPr>
              <a:defRPr/>
            </a:pPr>
            <a:r>
              <a:rPr lang="en-US" dirty="0" smtClean="0"/>
              <a:t>© Ex Libris (USA), Inc. 2013  - Proprietary and Confidential</a:t>
            </a:r>
            <a:endParaRPr lang="en-US" dirty="0"/>
          </a:p>
        </p:txBody>
      </p:sp>
    </p:spTree>
  </p:cSld>
  <p:clrMap bg1="lt1" tx1="dk1" bg2="lt2" tx2="dk2" accent1="accent1" accent2="accent2" accent3="accent3" accent4="accent4" accent5="accent5" accent6="accent6" hlink="hlink" folHlink="folHlink"/>
  <p:sldLayoutIdLst>
    <p:sldLayoutId id="2147484698" r:id="rId1"/>
    <p:sldLayoutId id="2147484699" r:id="rId2"/>
    <p:sldLayoutId id="2147484700" r:id="rId3"/>
    <p:sldLayoutId id="2147484701" r:id="rId4"/>
    <p:sldLayoutId id="2147484702" r:id="rId5"/>
    <p:sldLayoutId id="2147484703" r:id="rId6"/>
    <p:sldLayoutId id="2147484704" r:id="rId7"/>
    <p:sldLayoutId id="2147484705" r:id="rId8"/>
    <p:sldLayoutId id="2147484706" r:id="rId9"/>
    <p:sldLayoutId id="2147484707" r:id="rId10"/>
    <p:sldLayoutId id="2147484708" r:id="rId11"/>
  </p:sldLayoutIdLst>
  <p:timing>
    <p:tnLst>
      <p:par>
        <p:cTn id="1" dur="indefinite" restart="never" nodeType="tmRoot"/>
      </p:par>
    </p:tnLst>
  </p:timing>
  <p:hf sldNum="0" hdr="0" dt="0"/>
  <p:txStyles>
    <p:titleStyle>
      <a:lvl1pPr algn="ctr" rtl="0" eaLnBrk="0" fontAlgn="base" hangingPunct="0">
        <a:spcBef>
          <a:spcPct val="0"/>
        </a:spcBef>
        <a:spcAft>
          <a:spcPct val="0"/>
        </a:spcAft>
        <a:defRPr sz="2400" b="1">
          <a:solidFill>
            <a:schemeClr val="tx2"/>
          </a:solidFill>
          <a:latin typeface="+mj-lt"/>
          <a:ea typeface="+mj-ea"/>
          <a:cs typeface="+mj-cs"/>
        </a:defRPr>
      </a:lvl1pPr>
      <a:lvl2pPr algn="ctr" rtl="0" eaLnBrk="0" fontAlgn="base" hangingPunct="0">
        <a:spcBef>
          <a:spcPct val="0"/>
        </a:spcBef>
        <a:spcAft>
          <a:spcPct val="0"/>
        </a:spcAft>
        <a:defRPr sz="2400" b="1">
          <a:solidFill>
            <a:schemeClr val="tx2"/>
          </a:solidFill>
          <a:latin typeface="Arial" pitchFamily="34" charset="0"/>
        </a:defRPr>
      </a:lvl2pPr>
      <a:lvl3pPr algn="ctr" rtl="0" eaLnBrk="0" fontAlgn="base" hangingPunct="0">
        <a:spcBef>
          <a:spcPct val="0"/>
        </a:spcBef>
        <a:spcAft>
          <a:spcPct val="0"/>
        </a:spcAft>
        <a:defRPr sz="2400" b="1">
          <a:solidFill>
            <a:schemeClr val="tx2"/>
          </a:solidFill>
          <a:latin typeface="Arial" pitchFamily="34" charset="0"/>
        </a:defRPr>
      </a:lvl3pPr>
      <a:lvl4pPr algn="ctr" rtl="0" eaLnBrk="0" fontAlgn="base" hangingPunct="0">
        <a:spcBef>
          <a:spcPct val="0"/>
        </a:spcBef>
        <a:spcAft>
          <a:spcPct val="0"/>
        </a:spcAft>
        <a:defRPr sz="2400" b="1">
          <a:solidFill>
            <a:schemeClr val="tx2"/>
          </a:solidFill>
          <a:latin typeface="Arial" pitchFamily="34" charset="0"/>
        </a:defRPr>
      </a:lvl4pPr>
      <a:lvl5pPr algn="ctr" rtl="0" eaLnBrk="0" fontAlgn="base" hangingPunct="0">
        <a:spcBef>
          <a:spcPct val="0"/>
        </a:spcBef>
        <a:spcAft>
          <a:spcPct val="0"/>
        </a:spcAft>
        <a:defRPr sz="2400" b="1">
          <a:solidFill>
            <a:schemeClr val="tx2"/>
          </a:solidFill>
          <a:latin typeface="Arial" pitchFamily="34" charset="0"/>
        </a:defRPr>
      </a:lvl5pPr>
      <a:lvl6pPr marL="457200" algn="ctr" rtl="0" eaLnBrk="0" fontAlgn="base" hangingPunct="0">
        <a:spcBef>
          <a:spcPct val="0"/>
        </a:spcBef>
        <a:spcAft>
          <a:spcPct val="0"/>
        </a:spcAft>
        <a:defRPr sz="2400" b="1">
          <a:solidFill>
            <a:schemeClr val="tx2"/>
          </a:solidFill>
          <a:latin typeface="Arial" pitchFamily="34" charset="0"/>
        </a:defRPr>
      </a:lvl6pPr>
      <a:lvl7pPr marL="914400" algn="ctr" rtl="0" eaLnBrk="0" fontAlgn="base" hangingPunct="0">
        <a:spcBef>
          <a:spcPct val="0"/>
        </a:spcBef>
        <a:spcAft>
          <a:spcPct val="0"/>
        </a:spcAft>
        <a:defRPr sz="2400" b="1">
          <a:solidFill>
            <a:schemeClr val="tx2"/>
          </a:solidFill>
          <a:latin typeface="Arial" pitchFamily="34" charset="0"/>
        </a:defRPr>
      </a:lvl7pPr>
      <a:lvl8pPr marL="1371600" algn="ctr" rtl="0" eaLnBrk="0" fontAlgn="base" hangingPunct="0">
        <a:spcBef>
          <a:spcPct val="0"/>
        </a:spcBef>
        <a:spcAft>
          <a:spcPct val="0"/>
        </a:spcAft>
        <a:defRPr sz="2400" b="1">
          <a:solidFill>
            <a:schemeClr val="tx2"/>
          </a:solidFill>
          <a:latin typeface="Arial" pitchFamily="34" charset="0"/>
        </a:defRPr>
      </a:lvl8pPr>
      <a:lvl9pPr marL="1828800" algn="ctr" rtl="0" eaLnBrk="0" fontAlgn="base" hangingPunct="0">
        <a:spcBef>
          <a:spcPct val="0"/>
        </a:spcBef>
        <a:spcAft>
          <a:spcPct val="0"/>
        </a:spcAft>
        <a:defRPr sz="2400" b="1">
          <a:solidFill>
            <a:schemeClr val="tx2"/>
          </a:solidFill>
          <a:latin typeface="Arial" pitchFamily="34" charset="0"/>
        </a:defRPr>
      </a:lvl9pPr>
    </p:titleStyle>
    <p:bodyStyle>
      <a:lvl1pPr marL="342900" indent="-342900" algn="ctr" rtl="0" eaLnBrk="0" fontAlgn="base" hangingPunct="0">
        <a:spcBef>
          <a:spcPct val="35000"/>
        </a:spcBef>
        <a:spcAft>
          <a:spcPct val="0"/>
        </a:spcAft>
        <a:buSzPct val="85000"/>
        <a:defRPr sz="2200">
          <a:solidFill>
            <a:srgbClr val="595959"/>
          </a:solidFill>
          <a:latin typeface="+mn-lt"/>
          <a:ea typeface="+mn-ea"/>
          <a:cs typeface="+mn-cs"/>
        </a:defRPr>
      </a:lvl1pPr>
      <a:lvl2pPr marL="742950" indent="-285750" algn="l" rtl="0" eaLnBrk="0" fontAlgn="base" hangingPunct="0">
        <a:spcBef>
          <a:spcPct val="35000"/>
        </a:spcBef>
        <a:spcAft>
          <a:spcPct val="0"/>
        </a:spcAft>
        <a:buSzPct val="85000"/>
        <a:defRPr sz="2200">
          <a:solidFill>
            <a:schemeClr val="tx1"/>
          </a:solidFill>
          <a:latin typeface="+mn-lt"/>
        </a:defRPr>
      </a:lvl2pPr>
      <a:lvl3pPr marL="1143000" indent="-228600" algn="l" rtl="0" eaLnBrk="0" fontAlgn="base" hangingPunct="0">
        <a:spcBef>
          <a:spcPct val="35000"/>
        </a:spcBef>
        <a:spcAft>
          <a:spcPct val="0"/>
        </a:spcAft>
        <a:buSzPct val="85000"/>
        <a:defRPr sz="2200">
          <a:solidFill>
            <a:schemeClr val="tx1"/>
          </a:solidFill>
          <a:latin typeface="+mn-lt"/>
        </a:defRPr>
      </a:lvl3pPr>
      <a:lvl4pPr marL="1600200" indent="-228600" algn="l" rtl="0" eaLnBrk="0" fontAlgn="base" hangingPunct="0">
        <a:spcBef>
          <a:spcPct val="35000"/>
        </a:spcBef>
        <a:spcAft>
          <a:spcPct val="0"/>
        </a:spcAft>
        <a:buSzPct val="85000"/>
        <a:defRPr sz="2200">
          <a:solidFill>
            <a:schemeClr val="tx1"/>
          </a:solidFill>
          <a:latin typeface="+mn-lt"/>
        </a:defRPr>
      </a:lvl4pPr>
      <a:lvl5pPr marL="2057400" indent="-228600" algn="l" rtl="0" eaLnBrk="0" fontAlgn="base" hangingPunct="0">
        <a:spcBef>
          <a:spcPct val="35000"/>
        </a:spcBef>
        <a:spcAft>
          <a:spcPct val="0"/>
        </a:spcAft>
        <a:buSzPct val="85000"/>
        <a:defRPr sz="2200">
          <a:solidFill>
            <a:schemeClr val="tx1"/>
          </a:solidFill>
          <a:latin typeface="+mn-lt"/>
        </a:defRPr>
      </a:lvl5pPr>
      <a:lvl6pPr marL="2514600" indent="-228600" algn="l" rtl="0" eaLnBrk="0" fontAlgn="base" hangingPunct="0">
        <a:spcBef>
          <a:spcPct val="35000"/>
        </a:spcBef>
        <a:spcAft>
          <a:spcPct val="0"/>
        </a:spcAft>
        <a:buSzPct val="85000"/>
        <a:defRPr sz="2200">
          <a:solidFill>
            <a:schemeClr val="tx1"/>
          </a:solidFill>
          <a:latin typeface="+mn-lt"/>
        </a:defRPr>
      </a:lvl6pPr>
      <a:lvl7pPr marL="2971800" indent="-228600" algn="l" rtl="0" eaLnBrk="0" fontAlgn="base" hangingPunct="0">
        <a:spcBef>
          <a:spcPct val="35000"/>
        </a:spcBef>
        <a:spcAft>
          <a:spcPct val="0"/>
        </a:spcAft>
        <a:buSzPct val="85000"/>
        <a:defRPr sz="2200">
          <a:solidFill>
            <a:schemeClr val="tx1"/>
          </a:solidFill>
          <a:latin typeface="+mn-lt"/>
        </a:defRPr>
      </a:lvl7pPr>
      <a:lvl8pPr marL="3429000" indent="-228600" algn="l" rtl="0" eaLnBrk="0" fontAlgn="base" hangingPunct="0">
        <a:spcBef>
          <a:spcPct val="35000"/>
        </a:spcBef>
        <a:spcAft>
          <a:spcPct val="0"/>
        </a:spcAft>
        <a:buSzPct val="85000"/>
        <a:defRPr sz="2200">
          <a:solidFill>
            <a:schemeClr val="tx1"/>
          </a:solidFill>
          <a:latin typeface="+mn-lt"/>
        </a:defRPr>
      </a:lvl8pPr>
      <a:lvl9pPr marL="3886200" indent="-228600" algn="l" rtl="0" eaLnBrk="0" fontAlgn="base" hangingPunct="0">
        <a:spcBef>
          <a:spcPct val="35000"/>
        </a:spcBef>
        <a:spcAft>
          <a:spcPct val="0"/>
        </a:spcAft>
        <a:buSzPct val="85000"/>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28.tmp"/><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image" Target="../media/image34.tmp"/><Relationship Id="rId1" Type="http://schemas.openxmlformats.org/officeDocument/2006/relationships/slideLayout" Target="../slideLayouts/slideLayout46.xml"/><Relationship Id="rId4" Type="http://schemas.openxmlformats.org/officeDocument/2006/relationships/image" Target="../media/image36.tm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image" Target="../media/image37.tmp"/><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1.xml.rels><?xml version="1.0" encoding="UTF-8" standalone="yes"?>
<Relationships xmlns="http://schemas.openxmlformats.org/package/2006/relationships"><Relationship Id="rId3" Type="http://schemas.openxmlformats.org/officeDocument/2006/relationships/hyperlink" Target="mailto:Donna.Smith@exlibrisgroup.com" TargetMode="External"/><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subTitle" idx="1"/>
          </p:nvPr>
        </p:nvSpPr>
        <p:spPr/>
        <p:txBody>
          <a:bodyPr/>
          <a:lstStyle/>
          <a:p>
            <a:r>
              <a:rPr lang="en-US" sz="2400" dirty="0" smtClean="0"/>
              <a:t>Pick and Scan</a:t>
            </a:r>
          </a:p>
          <a:p>
            <a:endParaRPr lang="en-US" dirty="0"/>
          </a:p>
          <a:p>
            <a:r>
              <a:rPr lang="en-US" sz="2400" dirty="0" smtClean="0"/>
              <a:t>Voyager 9</a:t>
            </a:r>
            <a:endParaRPr lang="en-US" sz="2400" dirty="0"/>
          </a:p>
          <a:p>
            <a:endParaRPr lang="en-US" dirty="0" smtClean="0"/>
          </a:p>
        </p:txBody>
      </p:sp>
    </p:spTree>
    <p:extLst>
      <p:ext uri="{BB962C8B-B14F-4D97-AF65-F5344CB8AC3E}">
        <p14:creationId xmlns:p14="http://schemas.microsoft.com/office/powerpoint/2010/main" val="2123663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 </a:t>
            </a:r>
            <a:r>
              <a:rPr lang="en-US" dirty="0"/>
              <a:t>Past options</a:t>
            </a:r>
          </a:p>
        </p:txBody>
      </p:sp>
      <p:sp>
        <p:nvSpPr>
          <p:cNvPr id="3" name="Content Placeholder 2"/>
          <p:cNvSpPr>
            <a:spLocks noGrp="1"/>
          </p:cNvSpPr>
          <p:nvPr>
            <p:ph idx="1"/>
          </p:nvPr>
        </p:nvSpPr>
        <p:spPr/>
        <p:txBody>
          <a:bodyPr/>
          <a:lstStyle/>
          <a:p>
            <a:r>
              <a:rPr lang="en-US" dirty="0"/>
              <a:t>Input </a:t>
            </a:r>
            <a:r>
              <a:rPr lang="en-US" dirty="0">
                <a:solidFill>
                  <a:srgbClr val="7C4299"/>
                </a:solidFill>
              </a:rPr>
              <a:t>item barcodes </a:t>
            </a:r>
            <a:r>
              <a:rPr lang="en-US" dirty="0"/>
              <a:t>or </a:t>
            </a:r>
            <a:r>
              <a:rPr lang="en-US" dirty="0">
                <a:solidFill>
                  <a:srgbClr val="7C4299"/>
                </a:solidFill>
              </a:rPr>
              <a:t>item IDs</a:t>
            </a:r>
            <a:r>
              <a:rPr lang="en-US" dirty="0"/>
              <a:t>.</a:t>
            </a:r>
          </a:p>
          <a:p>
            <a:pPr marL="0" indent="0">
              <a:buNone/>
            </a:pPr>
            <a:endParaRPr lang="en-US" dirty="0"/>
          </a:p>
        </p:txBody>
      </p:sp>
      <p:pic>
        <p:nvPicPr>
          <p:cNvPr id="4" name="Picture 3"/>
          <p:cNvPicPr/>
          <p:nvPr/>
        </p:nvPicPr>
        <p:blipFill>
          <a:blip r:embed="rId2"/>
          <a:stretch>
            <a:fillRect/>
          </a:stretch>
        </p:blipFill>
        <p:spPr>
          <a:xfrm>
            <a:off x="1919357" y="2057400"/>
            <a:ext cx="5267325" cy="4023360"/>
          </a:xfrm>
          <a:prstGeom prst="rect">
            <a:avLst/>
          </a:prstGeom>
        </p:spPr>
      </p:pic>
    </p:spTree>
    <p:extLst>
      <p:ext uri="{BB962C8B-B14F-4D97-AF65-F5344CB8AC3E}">
        <p14:creationId xmlns:p14="http://schemas.microsoft.com/office/powerpoint/2010/main" val="20525898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4294967295"/>
          </p:nvPr>
        </p:nvSpPr>
        <p:spPr>
          <a:xfrm>
            <a:off x="4114800" y="6619875"/>
            <a:ext cx="457200" cy="238125"/>
          </a:xfrm>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42397D-4EF4-43F9-A556-C566129E7B43}" type="slidenum">
              <a:rPr lang="en-US"/>
              <a:pPr eaLnBrk="1" hangingPunct="1"/>
              <a:t>11</a:t>
            </a:fld>
            <a:endParaRPr lang="en-US"/>
          </a:p>
        </p:txBody>
      </p:sp>
      <p:sp>
        <p:nvSpPr>
          <p:cNvPr id="137218" name="Rectangle 2"/>
          <p:cNvSpPr>
            <a:spLocks noGrp="1" noChangeArrowheads="1"/>
          </p:cNvSpPr>
          <p:nvPr>
            <p:ph type="title"/>
          </p:nvPr>
        </p:nvSpPr>
        <p:spPr/>
        <p:txBody>
          <a:bodyPr/>
          <a:lstStyle/>
          <a:p>
            <a:pPr eaLnBrk="1" hangingPunct="1">
              <a:defRPr/>
            </a:pPr>
            <a:r>
              <a:rPr lang="en-US" dirty="0"/>
              <a:t>Overview - Past options</a:t>
            </a:r>
            <a:endParaRPr lang="en-US" dirty="0" smtClean="0">
              <a:effectLst>
                <a:outerShdw blurRad="38100" dist="38100" dir="2700000" algn="tl">
                  <a:srgbClr val="C0C0C0"/>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00200"/>
            <a:ext cx="52578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402403"/>
            <a:ext cx="130492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79303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693738" y="893763"/>
            <a:ext cx="7772400" cy="1470025"/>
          </a:xfrm>
        </p:spPr>
        <p:txBody>
          <a:bodyPr/>
          <a:lstStyle/>
          <a:p>
            <a:r>
              <a:rPr lang="en-US" smtClean="0"/>
              <a:t>Agenda</a:t>
            </a:r>
          </a:p>
        </p:txBody>
      </p:sp>
      <p:grpSp>
        <p:nvGrpSpPr>
          <p:cNvPr id="7" name="Group 6"/>
          <p:cNvGrpSpPr/>
          <p:nvPr/>
        </p:nvGrpSpPr>
        <p:grpSpPr>
          <a:xfrm rot="716985">
            <a:off x="4559973" y="1411347"/>
            <a:ext cx="3610070" cy="4493385"/>
            <a:chOff x="4559972" y="1278319"/>
            <a:chExt cx="3610070" cy="4493385"/>
          </a:xfrm>
        </p:grpSpPr>
        <p:sp>
          <p:nvSpPr>
            <p:cNvPr id="5" name="Rounded Rectangle 4"/>
            <p:cNvSpPr/>
            <p:nvPr/>
          </p:nvSpPr>
          <p:spPr bwMode="auto">
            <a:xfrm>
              <a:off x="4559972" y="1278319"/>
              <a:ext cx="3610070" cy="4493385"/>
            </a:xfrm>
            <a:prstGeom prst="roundRect">
              <a:avLst/>
            </a:prstGeom>
            <a:solidFill>
              <a:schemeClr val="bg1"/>
            </a:solidFill>
            <a:ln w="76200" cap="flat" cmpd="sng" algn="ctr">
              <a:solidFill>
                <a:srgbClr val="3E4C56"/>
              </a:solidFill>
              <a:prstDash val="solid"/>
              <a:round/>
              <a:headEnd type="none" w="med" len="med"/>
              <a:tailEnd type="triangle" w="med" len="me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2461" name="Text Box 13"/>
            <p:cNvSpPr txBox="1">
              <a:spLocks noChangeArrowheads="1"/>
            </p:cNvSpPr>
            <p:nvPr/>
          </p:nvSpPr>
          <p:spPr bwMode="auto">
            <a:xfrm>
              <a:off x="4675188" y="1708042"/>
              <a:ext cx="3379640" cy="363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spcBef>
                  <a:spcPct val="50000"/>
                </a:spcBef>
              </a:pPr>
              <a:r>
                <a:rPr lang="en-US" sz="2000" b="0" dirty="0" smtClean="0">
                  <a:solidFill>
                    <a:srgbClr val="3E4C56"/>
                  </a:solidFill>
                  <a:latin typeface="Verdana" pitchFamily="34" charset="0"/>
                </a:rPr>
                <a:t>Overview</a:t>
              </a:r>
            </a:p>
            <a:p>
              <a:pPr algn="l" eaLnBrk="1" hangingPunct="1">
                <a:spcBef>
                  <a:spcPct val="50000"/>
                </a:spcBef>
              </a:pPr>
              <a:r>
                <a:rPr lang="en-US" sz="2000" dirty="0" smtClean="0">
                  <a:solidFill>
                    <a:srgbClr val="3E4C56"/>
                  </a:solidFill>
                  <a:latin typeface="Verdana" pitchFamily="34" charset="0"/>
                </a:rPr>
                <a:t>New in Voyager 9.0</a:t>
              </a:r>
            </a:p>
            <a:p>
              <a:pPr algn="l" eaLnBrk="1" hangingPunct="1">
                <a:spcBef>
                  <a:spcPct val="50000"/>
                </a:spcBef>
              </a:pPr>
              <a:r>
                <a:rPr lang="en-US" sz="2000" b="0" dirty="0" smtClean="0">
                  <a:solidFill>
                    <a:srgbClr val="3E4C56"/>
                  </a:solidFill>
                  <a:latin typeface="Verdana" pitchFamily="34" charset="0"/>
                </a:rPr>
                <a:t>Security</a:t>
              </a:r>
            </a:p>
            <a:p>
              <a:pPr algn="l" eaLnBrk="1" hangingPunct="1">
                <a:spcBef>
                  <a:spcPct val="50000"/>
                </a:spcBef>
              </a:pPr>
              <a:r>
                <a:rPr lang="en-US" sz="2000" b="0" dirty="0" smtClean="0">
                  <a:solidFill>
                    <a:srgbClr val="3E4C56"/>
                  </a:solidFill>
                  <a:latin typeface="Verdana" pitchFamily="34" charset="0"/>
                </a:rPr>
                <a:t>Changes to Make</a:t>
              </a:r>
            </a:p>
            <a:p>
              <a:pPr algn="l" eaLnBrk="1" hangingPunct="1">
                <a:spcBef>
                  <a:spcPct val="50000"/>
                </a:spcBef>
              </a:pPr>
              <a:r>
                <a:rPr lang="en-US" sz="2000" b="0" dirty="0" smtClean="0">
                  <a:solidFill>
                    <a:srgbClr val="3E4C56"/>
                  </a:solidFill>
                  <a:latin typeface="Verdana" pitchFamily="34" charset="0"/>
                </a:rPr>
                <a:t>Records to Change</a:t>
              </a:r>
            </a:p>
            <a:p>
              <a:pPr algn="l" eaLnBrk="1" hangingPunct="1">
                <a:spcBef>
                  <a:spcPct val="50000"/>
                </a:spcBef>
              </a:pPr>
              <a:r>
                <a:rPr lang="en-US" sz="2000" b="0" dirty="0" smtClean="0">
                  <a:solidFill>
                    <a:srgbClr val="3E4C56"/>
                  </a:solidFill>
                  <a:latin typeface="Verdana" pitchFamily="34" charset="0"/>
                </a:rPr>
                <a:t>Logs</a:t>
              </a:r>
            </a:p>
            <a:p>
              <a:pPr algn="l" eaLnBrk="1" hangingPunct="1">
                <a:spcBef>
                  <a:spcPct val="50000"/>
                </a:spcBef>
              </a:pPr>
              <a:r>
                <a:rPr lang="en-US" sz="2000" b="0" dirty="0" smtClean="0">
                  <a:solidFill>
                    <a:srgbClr val="3E4C56"/>
                  </a:solidFill>
                  <a:latin typeface="Verdana" pitchFamily="34" charset="0"/>
                </a:rPr>
                <a:t>Recap</a:t>
              </a:r>
            </a:p>
            <a:p>
              <a:pPr algn="l" eaLnBrk="1" hangingPunct="1">
                <a:spcBef>
                  <a:spcPct val="50000"/>
                </a:spcBef>
              </a:pPr>
              <a:r>
                <a:rPr lang="en-US" sz="2000" b="0" dirty="0" smtClean="0">
                  <a:solidFill>
                    <a:srgbClr val="3E4C56"/>
                  </a:solidFill>
                  <a:latin typeface="Verdana" pitchFamily="34" charset="0"/>
                </a:rPr>
                <a:t>Resources</a:t>
              </a:r>
            </a:p>
          </p:txBody>
        </p:sp>
      </p:grpSp>
    </p:spTree>
    <p:extLst>
      <p:ext uri="{BB962C8B-B14F-4D97-AF65-F5344CB8AC3E}">
        <p14:creationId xmlns:p14="http://schemas.microsoft.com/office/powerpoint/2010/main" val="2380522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in Voyager 9.0</a:t>
            </a:r>
            <a:endParaRPr lang="en-US" dirty="0"/>
          </a:p>
        </p:txBody>
      </p:sp>
      <p:sp>
        <p:nvSpPr>
          <p:cNvPr id="3" name="Content Placeholder 2"/>
          <p:cNvSpPr>
            <a:spLocks noGrp="1"/>
          </p:cNvSpPr>
          <p:nvPr>
            <p:ph idx="1"/>
          </p:nvPr>
        </p:nvSpPr>
        <p:spPr/>
        <p:txBody>
          <a:bodyPr>
            <a:normAutofit fontScale="92500"/>
          </a:bodyPr>
          <a:lstStyle/>
          <a:p>
            <a:r>
              <a:rPr lang="en-US" dirty="0" smtClean="0"/>
              <a:t>Update more fields in </a:t>
            </a:r>
            <a:r>
              <a:rPr lang="en-US" dirty="0" smtClean="0">
                <a:solidFill>
                  <a:srgbClr val="7C4299"/>
                </a:solidFill>
              </a:rPr>
              <a:t>item</a:t>
            </a:r>
            <a:r>
              <a:rPr lang="en-US" dirty="0" smtClean="0"/>
              <a:t> records.</a:t>
            </a:r>
          </a:p>
          <a:p>
            <a:pPr lvl="1"/>
            <a:r>
              <a:rPr lang="en-US" dirty="0" smtClean="0"/>
              <a:t>Update copy number, pieces, price, and free text fields</a:t>
            </a:r>
          </a:p>
          <a:p>
            <a:pPr lvl="1"/>
            <a:r>
              <a:rPr lang="en-US" smtClean="0"/>
              <a:t>Update, </a:t>
            </a:r>
            <a:r>
              <a:rPr lang="en-US" dirty="0" smtClean="0"/>
              <a:t>add, or remove item status and statistical categories</a:t>
            </a:r>
          </a:p>
          <a:p>
            <a:r>
              <a:rPr lang="en-US" dirty="0" smtClean="0"/>
              <a:t>Update </a:t>
            </a:r>
            <a:r>
              <a:rPr lang="en-US" dirty="0" smtClean="0">
                <a:solidFill>
                  <a:srgbClr val="7C4299"/>
                </a:solidFill>
              </a:rPr>
              <a:t>holdings</a:t>
            </a:r>
            <a:r>
              <a:rPr lang="en-US" dirty="0" smtClean="0"/>
              <a:t> records</a:t>
            </a:r>
          </a:p>
          <a:p>
            <a:pPr lvl="1"/>
            <a:r>
              <a:rPr lang="en-US" dirty="0" smtClean="0"/>
              <a:t>Ability </a:t>
            </a:r>
            <a:r>
              <a:rPr lang="en-US" dirty="0"/>
              <a:t>to u</a:t>
            </a:r>
            <a:r>
              <a:rPr lang="en-US" dirty="0" smtClean="0"/>
              <a:t>pdate or delete the </a:t>
            </a:r>
            <a:r>
              <a:rPr lang="en-US" dirty="0">
                <a:solidFill>
                  <a:srgbClr val="7C4299"/>
                </a:solidFill>
              </a:rPr>
              <a:t>852 Subfield ‘K’ </a:t>
            </a:r>
            <a:r>
              <a:rPr lang="en-US" dirty="0"/>
              <a:t>in the Holdings Record</a:t>
            </a:r>
          </a:p>
          <a:p>
            <a:r>
              <a:rPr lang="en-US" dirty="0" smtClean="0"/>
              <a:t>Update more records</a:t>
            </a:r>
          </a:p>
          <a:p>
            <a:pPr lvl="1"/>
            <a:r>
              <a:rPr lang="en-US" dirty="0" smtClean="0"/>
              <a:t>Ability </a:t>
            </a:r>
            <a:r>
              <a:rPr lang="en-US" dirty="0"/>
              <a:t>to </a:t>
            </a:r>
            <a:r>
              <a:rPr lang="en-US" dirty="0" smtClean="0">
                <a:solidFill>
                  <a:srgbClr val="7C4299"/>
                </a:solidFill>
              </a:rPr>
              <a:t>delete </a:t>
            </a:r>
            <a:r>
              <a:rPr lang="en-US" dirty="0">
                <a:solidFill>
                  <a:srgbClr val="7C4299"/>
                </a:solidFill>
              </a:rPr>
              <a:t>b</a:t>
            </a:r>
            <a:r>
              <a:rPr lang="en-US" dirty="0" smtClean="0">
                <a:solidFill>
                  <a:srgbClr val="7C4299"/>
                </a:solidFill>
              </a:rPr>
              <a:t>ibliographic </a:t>
            </a:r>
            <a:r>
              <a:rPr lang="en-US" dirty="0"/>
              <a:t>and </a:t>
            </a:r>
            <a:r>
              <a:rPr lang="en-US" dirty="0" smtClean="0">
                <a:solidFill>
                  <a:srgbClr val="7C4299"/>
                </a:solidFill>
              </a:rPr>
              <a:t>holdings</a:t>
            </a:r>
            <a:r>
              <a:rPr lang="en-US" dirty="0" smtClean="0"/>
              <a:t> records</a:t>
            </a:r>
          </a:p>
          <a:p>
            <a:pPr lvl="1"/>
            <a:r>
              <a:rPr lang="en-US" dirty="0"/>
              <a:t>Ability to </a:t>
            </a:r>
            <a:r>
              <a:rPr lang="en-US" dirty="0" smtClean="0"/>
              <a:t>update </a:t>
            </a:r>
            <a:r>
              <a:rPr lang="en-US" dirty="0" smtClean="0">
                <a:solidFill>
                  <a:srgbClr val="7C4299"/>
                </a:solidFill>
              </a:rPr>
              <a:t>related</a:t>
            </a:r>
            <a:r>
              <a:rPr lang="en-US" dirty="0" smtClean="0"/>
              <a:t> </a:t>
            </a:r>
            <a:r>
              <a:rPr lang="en-US" dirty="0"/>
              <a:t>r</a:t>
            </a:r>
            <a:r>
              <a:rPr lang="en-US" dirty="0" smtClean="0"/>
              <a:t>ecords</a:t>
            </a:r>
            <a:endParaRPr lang="en-US" dirty="0"/>
          </a:p>
        </p:txBody>
      </p:sp>
    </p:spTree>
    <p:extLst>
      <p:ext uri="{BB962C8B-B14F-4D97-AF65-F5344CB8AC3E}">
        <p14:creationId xmlns:p14="http://schemas.microsoft.com/office/powerpoint/2010/main" val="3129218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in Voyager 9.0</a:t>
            </a:r>
            <a:endParaRPr lang="en-US" dirty="0"/>
          </a:p>
        </p:txBody>
      </p:sp>
      <p:sp>
        <p:nvSpPr>
          <p:cNvPr id="3" name="Content Placeholder 2"/>
          <p:cNvSpPr>
            <a:spLocks noGrp="1"/>
          </p:cNvSpPr>
          <p:nvPr>
            <p:ph idx="1"/>
          </p:nvPr>
        </p:nvSpPr>
        <p:spPr/>
        <p:txBody>
          <a:bodyPr/>
          <a:lstStyle/>
          <a:p>
            <a:r>
              <a:rPr lang="en-US" dirty="0" smtClean="0"/>
              <a:t>Flexibility</a:t>
            </a:r>
          </a:p>
          <a:p>
            <a:pPr lvl="1"/>
            <a:r>
              <a:rPr lang="en-US" dirty="0" smtClean="0"/>
              <a:t>Ability </a:t>
            </a:r>
            <a:r>
              <a:rPr lang="en-US" dirty="0"/>
              <a:t>to u</a:t>
            </a:r>
            <a:r>
              <a:rPr lang="en-US" dirty="0" smtClean="0"/>
              <a:t>se </a:t>
            </a:r>
            <a:r>
              <a:rPr lang="en-US" dirty="0" smtClean="0">
                <a:solidFill>
                  <a:srgbClr val="7C4299"/>
                </a:solidFill>
              </a:rPr>
              <a:t>item </a:t>
            </a:r>
            <a:r>
              <a:rPr lang="en-US" dirty="0">
                <a:solidFill>
                  <a:srgbClr val="7C4299"/>
                </a:solidFill>
              </a:rPr>
              <a:t>IDs, </a:t>
            </a:r>
            <a:r>
              <a:rPr lang="en-US" dirty="0" smtClean="0">
                <a:solidFill>
                  <a:srgbClr val="7C4299"/>
                </a:solidFill>
              </a:rPr>
              <a:t>holding </a:t>
            </a:r>
            <a:r>
              <a:rPr lang="en-US" dirty="0">
                <a:solidFill>
                  <a:srgbClr val="7C4299"/>
                </a:solidFill>
              </a:rPr>
              <a:t>IDs, and </a:t>
            </a:r>
            <a:r>
              <a:rPr lang="en-US" dirty="0" smtClean="0">
                <a:solidFill>
                  <a:srgbClr val="7C4299"/>
                </a:solidFill>
              </a:rPr>
              <a:t>bibliographic </a:t>
            </a:r>
            <a:r>
              <a:rPr lang="en-US" dirty="0">
                <a:solidFill>
                  <a:srgbClr val="7C4299"/>
                </a:solidFill>
              </a:rPr>
              <a:t>IDs</a:t>
            </a:r>
            <a:r>
              <a:rPr lang="en-US" dirty="0"/>
              <a:t> with Pick and </a:t>
            </a:r>
            <a:r>
              <a:rPr lang="en-US" dirty="0" smtClean="0"/>
              <a:t>Scan</a:t>
            </a:r>
          </a:p>
          <a:p>
            <a:pPr lvl="1"/>
            <a:r>
              <a:rPr lang="en-US" dirty="0"/>
              <a:t>U</a:t>
            </a:r>
            <a:r>
              <a:rPr lang="en-US" dirty="0" smtClean="0"/>
              <a:t>se </a:t>
            </a:r>
            <a:r>
              <a:rPr lang="en-US" dirty="0"/>
              <a:t>Pick and Scan in </a:t>
            </a:r>
            <a:r>
              <a:rPr lang="en-US" dirty="0">
                <a:solidFill>
                  <a:srgbClr val="7C4299"/>
                </a:solidFill>
              </a:rPr>
              <a:t>Preview </a:t>
            </a:r>
            <a:r>
              <a:rPr lang="en-US" dirty="0" smtClean="0">
                <a:solidFill>
                  <a:srgbClr val="7C4299"/>
                </a:solidFill>
              </a:rPr>
              <a:t>Mode</a:t>
            </a:r>
            <a:endParaRPr lang="en-US" dirty="0">
              <a:solidFill>
                <a:srgbClr val="7C4299"/>
              </a:solidFill>
            </a:endParaRPr>
          </a:p>
          <a:p>
            <a:r>
              <a:rPr lang="en-US" dirty="0" smtClean="0"/>
              <a:t>More information</a:t>
            </a:r>
          </a:p>
          <a:p>
            <a:pPr lvl="1"/>
            <a:r>
              <a:rPr lang="en-US" dirty="0" smtClean="0"/>
              <a:t>Display </a:t>
            </a:r>
            <a:r>
              <a:rPr lang="en-US" dirty="0">
                <a:solidFill>
                  <a:srgbClr val="7C4299"/>
                </a:solidFill>
              </a:rPr>
              <a:t>Call Number</a:t>
            </a:r>
            <a:r>
              <a:rPr lang="en-US" dirty="0"/>
              <a:t> in the Processing Report</a:t>
            </a:r>
          </a:p>
          <a:p>
            <a:pPr lvl="1"/>
            <a:r>
              <a:rPr lang="en-US" dirty="0" smtClean="0">
                <a:solidFill>
                  <a:srgbClr val="7C4299"/>
                </a:solidFill>
              </a:rPr>
              <a:t>Logging</a:t>
            </a:r>
            <a:r>
              <a:rPr lang="en-US" dirty="0" smtClean="0"/>
              <a:t> </a:t>
            </a:r>
            <a:r>
              <a:rPr lang="en-US" dirty="0"/>
              <a:t>Options</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4528620"/>
            <a:ext cx="2590800" cy="1984202"/>
          </a:xfrm>
          <a:prstGeom prst="rect">
            <a:avLst/>
          </a:prstGeom>
        </p:spPr>
      </p:pic>
    </p:spTree>
    <p:extLst>
      <p:ext uri="{BB962C8B-B14F-4D97-AF65-F5344CB8AC3E}">
        <p14:creationId xmlns:p14="http://schemas.microsoft.com/office/powerpoint/2010/main" val="19911137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in Voyager 9.0 - Workspace</a:t>
            </a:r>
          </a:p>
        </p:txBody>
      </p:sp>
      <p:sp>
        <p:nvSpPr>
          <p:cNvPr id="3" name="Content Placeholder 2"/>
          <p:cNvSpPr>
            <a:spLocks noGrp="1"/>
          </p:cNvSpPr>
          <p:nvPr>
            <p:ph idx="1"/>
          </p:nvPr>
        </p:nvSpPr>
        <p:spPr>
          <a:xfrm>
            <a:off x="685800" y="914400"/>
            <a:ext cx="7772400" cy="4525962"/>
          </a:xfrm>
        </p:spPr>
        <p:txBody>
          <a:bodyPr/>
          <a:lstStyle/>
          <a:p>
            <a:r>
              <a:rPr lang="en-US" dirty="0" smtClean="0"/>
              <a:t>Changes to Make tab</a:t>
            </a:r>
            <a:endParaRPr lang="en-US" dirty="0"/>
          </a:p>
        </p:txBody>
      </p:sp>
      <p:pic>
        <p:nvPicPr>
          <p:cNvPr id="4" name="Content Placeholder 4" descr="Pick And Scan"/>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491568" y="1600200"/>
            <a:ext cx="616086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918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in Voyager 9.0 - Workspace</a:t>
            </a:r>
          </a:p>
        </p:txBody>
      </p:sp>
      <p:sp>
        <p:nvSpPr>
          <p:cNvPr id="3" name="Content Placeholder 2"/>
          <p:cNvSpPr>
            <a:spLocks noGrp="1"/>
          </p:cNvSpPr>
          <p:nvPr>
            <p:ph idx="1"/>
          </p:nvPr>
        </p:nvSpPr>
        <p:spPr>
          <a:xfrm>
            <a:off x="685800" y="914400"/>
            <a:ext cx="7772400" cy="4525962"/>
          </a:xfrm>
        </p:spPr>
        <p:txBody>
          <a:bodyPr/>
          <a:lstStyle/>
          <a:p>
            <a:r>
              <a:rPr lang="en-US" dirty="0" smtClean="0"/>
              <a:t>Records to change tab</a:t>
            </a:r>
            <a:endParaRPr lang="en-US" dirty="0"/>
          </a:p>
        </p:txBody>
      </p:sp>
      <p:pic>
        <p:nvPicPr>
          <p:cNvPr id="4" name="Content Placeholder 3" descr="Pick And Scan"/>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491568" y="1600200"/>
            <a:ext cx="616086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172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in Voyager 9.0 - Workspace</a:t>
            </a:r>
          </a:p>
        </p:txBody>
      </p:sp>
      <p:sp>
        <p:nvSpPr>
          <p:cNvPr id="3" name="Content Placeholder 2"/>
          <p:cNvSpPr>
            <a:spLocks noGrp="1"/>
          </p:cNvSpPr>
          <p:nvPr>
            <p:ph idx="1"/>
          </p:nvPr>
        </p:nvSpPr>
        <p:spPr>
          <a:xfrm>
            <a:off x="685800" y="914400"/>
            <a:ext cx="7772400" cy="4525962"/>
          </a:xfrm>
        </p:spPr>
        <p:txBody>
          <a:bodyPr/>
          <a:lstStyle/>
          <a:p>
            <a:r>
              <a:rPr lang="en-US" dirty="0" smtClean="0"/>
              <a:t>Logs tab</a:t>
            </a:r>
            <a:endParaRPr lang="en-US" dirty="0"/>
          </a:p>
        </p:txBody>
      </p:sp>
      <p:pic>
        <p:nvPicPr>
          <p:cNvPr id="4" name="Content Placeholder 3" descr="Pick And Scan"/>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491568" y="1600200"/>
            <a:ext cx="616086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8165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693738" y="893763"/>
            <a:ext cx="7772400" cy="1470025"/>
          </a:xfrm>
        </p:spPr>
        <p:txBody>
          <a:bodyPr/>
          <a:lstStyle/>
          <a:p>
            <a:r>
              <a:rPr lang="en-US" smtClean="0"/>
              <a:t>Agenda</a:t>
            </a:r>
          </a:p>
        </p:txBody>
      </p:sp>
      <p:grpSp>
        <p:nvGrpSpPr>
          <p:cNvPr id="7" name="Group 6"/>
          <p:cNvGrpSpPr/>
          <p:nvPr/>
        </p:nvGrpSpPr>
        <p:grpSpPr>
          <a:xfrm rot="716985">
            <a:off x="4559973" y="1411347"/>
            <a:ext cx="3610070" cy="4493385"/>
            <a:chOff x="4559972" y="1278319"/>
            <a:chExt cx="3610070" cy="4493385"/>
          </a:xfrm>
        </p:grpSpPr>
        <p:sp>
          <p:nvSpPr>
            <p:cNvPr id="5" name="Rounded Rectangle 4"/>
            <p:cNvSpPr/>
            <p:nvPr/>
          </p:nvSpPr>
          <p:spPr bwMode="auto">
            <a:xfrm>
              <a:off x="4559972" y="1278319"/>
              <a:ext cx="3610070" cy="4493385"/>
            </a:xfrm>
            <a:prstGeom prst="roundRect">
              <a:avLst/>
            </a:prstGeom>
            <a:solidFill>
              <a:schemeClr val="bg1"/>
            </a:solidFill>
            <a:ln w="76200" cap="flat" cmpd="sng" algn="ctr">
              <a:solidFill>
                <a:srgbClr val="3E4C56"/>
              </a:solidFill>
              <a:prstDash val="solid"/>
              <a:round/>
              <a:headEnd type="none" w="med" len="med"/>
              <a:tailEnd type="triangle" w="med" len="me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2461" name="Text Box 13"/>
            <p:cNvSpPr txBox="1">
              <a:spLocks noChangeArrowheads="1"/>
            </p:cNvSpPr>
            <p:nvPr/>
          </p:nvSpPr>
          <p:spPr bwMode="auto">
            <a:xfrm>
              <a:off x="4675188" y="1477210"/>
              <a:ext cx="3379640" cy="409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spcBef>
                  <a:spcPct val="50000"/>
                </a:spcBef>
              </a:pPr>
              <a:r>
                <a:rPr lang="en-US" sz="2000" b="0" dirty="0" smtClean="0">
                  <a:solidFill>
                    <a:srgbClr val="3E4C56"/>
                  </a:solidFill>
                  <a:latin typeface="Verdana" pitchFamily="34" charset="0"/>
                </a:rPr>
                <a:t>Overview</a:t>
              </a:r>
            </a:p>
            <a:p>
              <a:pPr algn="l" eaLnBrk="1" hangingPunct="1">
                <a:spcBef>
                  <a:spcPct val="50000"/>
                </a:spcBef>
              </a:pPr>
              <a:r>
                <a:rPr lang="en-US" sz="2000" b="0" dirty="0" smtClean="0">
                  <a:solidFill>
                    <a:srgbClr val="3E4C56"/>
                  </a:solidFill>
                  <a:latin typeface="Verdana" pitchFamily="34" charset="0"/>
                </a:rPr>
                <a:t>New in Voyager 9.0</a:t>
              </a:r>
              <a:endParaRPr lang="en-US" sz="2000" b="0" dirty="0">
                <a:solidFill>
                  <a:srgbClr val="3E4C56"/>
                </a:solidFill>
                <a:latin typeface="Verdana" pitchFamily="34" charset="0"/>
              </a:endParaRPr>
            </a:p>
            <a:p>
              <a:pPr algn="l" eaLnBrk="1" hangingPunct="1">
                <a:spcBef>
                  <a:spcPct val="50000"/>
                </a:spcBef>
              </a:pPr>
              <a:r>
                <a:rPr lang="en-US" sz="2000" dirty="0" smtClean="0">
                  <a:solidFill>
                    <a:srgbClr val="3E4C56"/>
                  </a:solidFill>
                  <a:latin typeface="Verdana" pitchFamily="34" charset="0"/>
                </a:rPr>
                <a:t>Security</a:t>
              </a:r>
            </a:p>
            <a:p>
              <a:pPr algn="l" eaLnBrk="1" hangingPunct="1">
                <a:spcBef>
                  <a:spcPct val="50000"/>
                </a:spcBef>
              </a:pPr>
              <a:r>
                <a:rPr lang="en-US" sz="2000" b="0" dirty="0" smtClean="0">
                  <a:solidFill>
                    <a:srgbClr val="3E4C56"/>
                  </a:solidFill>
                  <a:latin typeface="Verdana" pitchFamily="34" charset="0"/>
                </a:rPr>
                <a:t>Changes to Make</a:t>
              </a:r>
            </a:p>
            <a:p>
              <a:pPr algn="l" eaLnBrk="1" hangingPunct="1">
                <a:spcBef>
                  <a:spcPct val="50000"/>
                </a:spcBef>
              </a:pPr>
              <a:r>
                <a:rPr lang="en-US" sz="2000" b="0" dirty="0" smtClean="0">
                  <a:solidFill>
                    <a:srgbClr val="3E4C56"/>
                  </a:solidFill>
                  <a:latin typeface="Verdana" pitchFamily="34" charset="0"/>
                </a:rPr>
                <a:t>Records to Change</a:t>
              </a:r>
            </a:p>
            <a:p>
              <a:pPr algn="l" eaLnBrk="1" hangingPunct="1">
                <a:spcBef>
                  <a:spcPct val="50000"/>
                </a:spcBef>
              </a:pPr>
              <a:r>
                <a:rPr lang="en-US" sz="2000" b="0" dirty="0" smtClean="0">
                  <a:solidFill>
                    <a:srgbClr val="3E4C56"/>
                  </a:solidFill>
                  <a:latin typeface="Verdana" pitchFamily="34" charset="0"/>
                </a:rPr>
                <a:t>Logs</a:t>
              </a:r>
            </a:p>
            <a:p>
              <a:pPr algn="l" eaLnBrk="1" hangingPunct="1">
                <a:spcBef>
                  <a:spcPct val="50000"/>
                </a:spcBef>
              </a:pPr>
              <a:r>
                <a:rPr lang="en-US" sz="2000" b="0" dirty="0" smtClean="0">
                  <a:solidFill>
                    <a:srgbClr val="3E4C56"/>
                  </a:solidFill>
                  <a:latin typeface="Verdana" pitchFamily="34" charset="0"/>
                </a:rPr>
                <a:t>Demo</a:t>
              </a:r>
            </a:p>
            <a:p>
              <a:pPr algn="l" eaLnBrk="1" hangingPunct="1">
                <a:spcBef>
                  <a:spcPct val="50000"/>
                </a:spcBef>
              </a:pPr>
              <a:r>
                <a:rPr lang="en-US" sz="2000" b="0" dirty="0" smtClean="0">
                  <a:solidFill>
                    <a:srgbClr val="3E4C56"/>
                  </a:solidFill>
                  <a:latin typeface="Verdana" pitchFamily="34" charset="0"/>
                </a:rPr>
                <a:t>Recap</a:t>
              </a:r>
            </a:p>
            <a:p>
              <a:pPr algn="l" eaLnBrk="1" hangingPunct="1">
                <a:spcBef>
                  <a:spcPct val="50000"/>
                </a:spcBef>
              </a:pPr>
              <a:r>
                <a:rPr lang="en-US" sz="2000" b="0" dirty="0" smtClean="0">
                  <a:solidFill>
                    <a:srgbClr val="3E4C56"/>
                  </a:solidFill>
                  <a:latin typeface="Verdana" pitchFamily="34" charset="0"/>
                </a:rPr>
                <a:t>Resources</a:t>
              </a:r>
            </a:p>
          </p:txBody>
        </p:sp>
      </p:grpSp>
    </p:spTree>
    <p:extLst>
      <p:ext uri="{BB962C8B-B14F-4D97-AF65-F5344CB8AC3E}">
        <p14:creationId xmlns:p14="http://schemas.microsoft.com/office/powerpoint/2010/main" val="1952433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 Cataloging Profiles</a:t>
            </a:r>
            <a:endParaRPr lang="en-US" dirty="0"/>
          </a:p>
        </p:txBody>
      </p:sp>
      <p:sp>
        <p:nvSpPr>
          <p:cNvPr id="3" name="Content Placeholder 2"/>
          <p:cNvSpPr>
            <a:spLocks noGrp="1"/>
          </p:cNvSpPr>
          <p:nvPr>
            <p:ph idx="1"/>
          </p:nvPr>
        </p:nvSpPr>
        <p:spPr/>
        <p:txBody>
          <a:bodyPr numCol="1"/>
          <a:lstStyle/>
          <a:p>
            <a:r>
              <a:rPr lang="en-US" dirty="0" smtClean="0"/>
              <a:t>Update Item Records</a:t>
            </a:r>
          </a:p>
          <a:p>
            <a:r>
              <a:rPr lang="en-US" dirty="0" smtClean="0"/>
              <a:t>Delete Item Records</a:t>
            </a:r>
          </a:p>
          <a:p>
            <a:r>
              <a:rPr lang="en-US" dirty="0" smtClean="0"/>
              <a:t>Update Holdings Records</a:t>
            </a:r>
          </a:p>
          <a:p>
            <a:r>
              <a:rPr lang="en-US" dirty="0" smtClean="0"/>
              <a:t>Delete Holdings Records</a:t>
            </a:r>
          </a:p>
          <a:p>
            <a:r>
              <a:rPr lang="en-US" dirty="0" smtClean="0"/>
              <a:t>Delete Bibliographic Records</a:t>
            </a:r>
            <a:endParaRPr lang="en-US" dirty="0"/>
          </a:p>
        </p:txBody>
      </p:sp>
      <p:pic>
        <p:nvPicPr>
          <p:cNvPr id="4" name="Picture 3" descr="Voyager System Administration"/>
          <p:cNvPicPr>
            <a:picLocks noChangeAspect="1"/>
          </p:cNvPicPr>
          <p:nvPr/>
        </p:nvPicPr>
        <p:blipFill rotWithShape="1">
          <a:blip r:embed="rId3">
            <a:extLst>
              <a:ext uri="{28A0092B-C50C-407E-A947-70E740481C1C}">
                <a14:useLocalDpi xmlns:a14="http://schemas.microsoft.com/office/drawing/2010/main" val="0"/>
              </a:ext>
            </a:extLst>
          </a:blip>
          <a:srcRect l="21417" t="48472" r="18529" b="21229"/>
          <a:stretch/>
        </p:blipFill>
        <p:spPr>
          <a:xfrm>
            <a:off x="1335525" y="4038600"/>
            <a:ext cx="5853066" cy="2283656"/>
          </a:xfrm>
          <a:prstGeom prst="rect">
            <a:avLst/>
          </a:prstGeom>
        </p:spPr>
      </p:pic>
    </p:spTree>
    <p:extLst>
      <p:ext uri="{BB962C8B-B14F-4D97-AF65-F5344CB8AC3E}">
        <p14:creationId xmlns:p14="http://schemas.microsoft.com/office/powerpoint/2010/main" val="2305297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p:txBody>
          <a:bodyPr/>
          <a:lstStyle/>
          <a:p>
            <a:pPr eaLnBrk="1" hangingPunct="1"/>
            <a:r>
              <a:rPr lang="en-US" dirty="0" smtClean="0"/>
              <a:t>Copyright Statement</a:t>
            </a:r>
          </a:p>
        </p:txBody>
      </p:sp>
      <p:sp>
        <p:nvSpPr>
          <p:cNvPr id="18434" name="Rectangle 5"/>
          <p:cNvSpPr>
            <a:spLocks noChangeArrowheads="1"/>
          </p:cNvSpPr>
          <p:nvPr/>
        </p:nvSpPr>
        <p:spPr bwMode="auto">
          <a:xfrm>
            <a:off x="533400" y="1341438"/>
            <a:ext cx="77724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105000"/>
              </a:lnSpc>
              <a:spcBef>
                <a:spcPct val="0"/>
              </a:spcBef>
            </a:pPr>
            <a:r>
              <a:rPr lang="en-US" altLang="ko-KR" sz="1200" b="0" dirty="0">
                <a:solidFill>
                  <a:srgbClr val="3E4C56"/>
                </a:solidFill>
                <a:ea typeface="Gulim" pitchFamily="34" charset="-127"/>
              </a:rPr>
              <a:t>All of the information and material inclusive of text, images, logos, product names is either the property of, or used with permission by Ex Libris Ltd. The information may not be distributed, modified, displayed, reproduced –  in whole or in part –  without the prior written permission of Ex Libris Ltd. </a:t>
            </a:r>
          </a:p>
          <a:p>
            <a:pPr algn="just">
              <a:lnSpc>
                <a:spcPct val="105000"/>
              </a:lnSpc>
              <a:spcBef>
                <a:spcPct val="0"/>
              </a:spcBef>
            </a:pPr>
            <a:endParaRPr lang="en-US" altLang="ko-KR" sz="1200" dirty="0">
              <a:solidFill>
                <a:srgbClr val="3E4C56"/>
              </a:solidFill>
              <a:ea typeface="Gulim" pitchFamily="34" charset="-127"/>
            </a:endParaRPr>
          </a:p>
          <a:p>
            <a:pPr algn="l">
              <a:lnSpc>
                <a:spcPct val="105000"/>
              </a:lnSpc>
              <a:spcBef>
                <a:spcPct val="0"/>
              </a:spcBef>
            </a:pPr>
            <a:r>
              <a:rPr lang="en-US" altLang="ko-KR" sz="1200" dirty="0">
                <a:solidFill>
                  <a:srgbClr val="3E4C56"/>
                </a:solidFill>
                <a:ea typeface="Gulim" pitchFamily="34" charset="-127"/>
              </a:rPr>
              <a:t>TRADEMARKS </a:t>
            </a:r>
            <a:endParaRPr lang="en-US" altLang="ko-KR" sz="1200" dirty="0" smtClean="0">
              <a:solidFill>
                <a:srgbClr val="3E4C56"/>
              </a:solidFill>
              <a:ea typeface="Gulim" pitchFamily="34" charset="-127"/>
            </a:endParaRPr>
          </a:p>
          <a:p>
            <a:pPr algn="l">
              <a:lnSpc>
                <a:spcPct val="105000"/>
              </a:lnSpc>
              <a:spcBef>
                <a:spcPct val="0"/>
              </a:spcBef>
            </a:pPr>
            <a:r>
              <a:rPr lang="en-US" altLang="ko-KR" sz="1200" b="0" dirty="0">
                <a:solidFill>
                  <a:srgbClr val="3E4C56"/>
                </a:solidFill>
                <a:ea typeface="Gulim" pitchFamily="34" charset="-127"/>
              </a:rPr>
              <a:t/>
            </a:r>
            <a:br>
              <a:rPr lang="en-US" altLang="ko-KR" sz="1200" b="0" dirty="0">
                <a:solidFill>
                  <a:srgbClr val="3E4C56"/>
                </a:solidFill>
                <a:ea typeface="Gulim" pitchFamily="34" charset="-127"/>
              </a:rPr>
            </a:br>
            <a:r>
              <a:rPr lang="en-US" altLang="ko-KR" sz="1200" b="0" dirty="0">
                <a:solidFill>
                  <a:srgbClr val="3E4C56"/>
                </a:solidFill>
                <a:ea typeface="Gulim" pitchFamily="34" charset="-127"/>
              </a:rPr>
              <a:t>Ex Libris, the Ex Libris logo, Aleph, </a:t>
            </a:r>
            <a:r>
              <a:rPr lang="en-US" altLang="ko-KR" sz="1200" b="0" dirty="0" smtClean="0">
                <a:solidFill>
                  <a:srgbClr val="3E4C56"/>
                </a:solidFill>
                <a:ea typeface="Gulim" pitchFamily="34" charset="-127"/>
              </a:rPr>
              <a:t>Alma, SFX</a:t>
            </a:r>
            <a:r>
              <a:rPr lang="en-US" altLang="ko-KR" sz="1200" b="0" dirty="0">
                <a:solidFill>
                  <a:srgbClr val="3E4C56"/>
                </a:solidFill>
                <a:ea typeface="Gulim" pitchFamily="34" charset="-127"/>
              </a:rPr>
              <a:t>, SFXIT, MetaLib, DigiTool, Verde, Primo, Voyager, MetaSearch, MetaIndex and other Ex Libris products and services referenced herein are trademarks of Ex Libris, and may be registered in certain jurisdictions. All other product names, company names, marks and logos referenced may be trademarks of their respective owners. </a:t>
            </a:r>
          </a:p>
          <a:p>
            <a:pPr algn="l">
              <a:lnSpc>
                <a:spcPct val="105000"/>
              </a:lnSpc>
              <a:spcBef>
                <a:spcPct val="0"/>
              </a:spcBef>
            </a:pPr>
            <a:endParaRPr lang="en-US" altLang="ko-KR" sz="1200" dirty="0">
              <a:solidFill>
                <a:srgbClr val="3E4C56"/>
              </a:solidFill>
              <a:ea typeface="Gulim" pitchFamily="34" charset="-127"/>
            </a:endParaRPr>
          </a:p>
          <a:p>
            <a:pPr algn="l">
              <a:lnSpc>
                <a:spcPct val="105000"/>
              </a:lnSpc>
              <a:spcBef>
                <a:spcPct val="0"/>
              </a:spcBef>
            </a:pPr>
            <a:r>
              <a:rPr lang="en-US" altLang="ko-KR" sz="1200" dirty="0">
                <a:solidFill>
                  <a:srgbClr val="3E4C56"/>
                </a:solidFill>
                <a:ea typeface="Gulim" pitchFamily="34" charset="-127"/>
              </a:rPr>
              <a:t>DISCLAIMER </a:t>
            </a:r>
            <a:endParaRPr lang="en-US" altLang="ko-KR" sz="1200" dirty="0" smtClean="0">
              <a:solidFill>
                <a:srgbClr val="3E4C56"/>
              </a:solidFill>
              <a:ea typeface="Gulim" pitchFamily="34" charset="-127"/>
            </a:endParaRPr>
          </a:p>
          <a:p>
            <a:pPr algn="l">
              <a:lnSpc>
                <a:spcPct val="105000"/>
              </a:lnSpc>
              <a:spcBef>
                <a:spcPct val="0"/>
              </a:spcBef>
            </a:pPr>
            <a:r>
              <a:rPr lang="en-US" altLang="ko-KR" sz="1200" b="0" dirty="0">
                <a:solidFill>
                  <a:srgbClr val="3E4C56"/>
                </a:solidFill>
                <a:ea typeface="Gulim" pitchFamily="34" charset="-127"/>
              </a:rPr>
              <a:t/>
            </a:r>
            <a:br>
              <a:rPr lang="en-US" altLang="ko-KR" sz="1200" b="0" dirty="0">
                <a:solidFill>
                  <a:srgbClr val="3E4C56"/>
                </a:solidFill>
                <a:ea typeface="Gulim" pitchFamily="34" charset="-127"/>
              </a:rPr>
            </a:br>
            <a:r>
              <a:rPr lang="en-US" altLang="ko-KR" sz="1200" b="0" dirty="0">
                <a:solidFill>
                  <a:srgbClr val="3E4C56"/>
                </a:solidFill>
                <a:ea typeface="Gulim" pitchFamily="34" charset="-127"/>
              </a:rPr>
              <a:t>The information contained in this document is compiled from various sources and provided on an "AS IS" basis for general information purposes only without any representations, conditions or warranties whether express or implied, including any implied warranties of satisfactory quality, completeness, accuracy or fitness for a particular purpose. </a:t>
            </a:r>
          </a:p>
          <a:p>
            <a:pPr algn="l">
              <a:lnSpc>
                <a:spcPct val="105000"/>
              </a:lnSpc>
              <a:spcBef>
                <a:spcPct val="0"/>
              </a:spcBef>
            </a:pPr>
            <a:endParaRPr lang="en-US" altLang="ko-KR" sz="1200" b="0" dirty="0">
              <a:solidFill>
                <a:srgbClr val="3E4C56"/>
              </a:solidFill>
              <a:ea typeface="Gulim" pitchFamily="34" charset="-127"/>
            </a:endParaRPr>
          </a:p>
          <a:p>
            <a:pPr algn="just">
              <a:lnSpc>
                <a:spcPct val="105000"/>
              </a:lnSpc>
              <a:spcBef>
                <a:spcPct val="0"/>
              </a:spcBef>
            </a:pPr>
            <a:r>
              <a:rPr lang="en-US" altLang="ko-KR" sz="1200" b="0" dirty="0">
                <a:solidFill>
                  <a:srgbClr val="3E4C56"/>
                </a:solidFill>
                <a:ea typeface="Gulim" pitchFamily="34" charset="-127"/>
              </a:rPr>
              <a:t>Ex Libris, its subsidiaries and related corporations ("Ex Libris Group") disclaim any and all liability for all use of this information, including losses, damages, claims or expenses any person may incur as a result of the use of this information, even if advised of the possibility of such loss or damage.</a:t>
            </a:r>
          </a:p>
          <a:p>
            <a:pPr algn="just">
              <a:lnSpc>
                <a:spcPct val="105000"/>
              </a:lnSpc>
              <a:spcBef>
                <a:spcPct val="0"/>
              </a:spcBef>
            </a:pPr>
            <a:endParaRPr lang="en-US" sz="1200" b="0" dirty="0">
              <a:solidFill>
                <a:srgbClr val="3E4C56"/>
              </a:solidFill>
              <a:ea typeface="MS PGothic" pitchFamily="34" charset="-128"/>
            </a:endParaRPr>
          </a:p>
          <a:p>
            <a:pPr algn="just">
              <a:lnSpc>
                <a:spcPct val="80000"/>
              </a:lnSpc>
              <a:spcBef>
                <a:spcPct val="0"/>
              </a:spcBef>
            </a:pPr>
            <a:r>
              <a:rPr lang="en-US" sz="1200" b="0" dirty="0">
                <a:solidFill>
                  <a:srgbClr val="3E4C56"/>
                </a:solidFill>
                <a:ea typeface="MS PGothic" pitchFamily="34" charset="-128"/>
              </a:rPr>
              <a:t>© Ex Libris Ltd., </a:t>
            </a:r>
            <a:r>
              <a:rPr lang="en-US" sz="1200" b="0" dirty="0" smtClean="0">
                <a:solidFill>
                  <a:srgbClr val="3E4C56"/>
                </a:solidFill>
                <a:ea typeface="MS PGothic" pitchFamily="34" charset="-128"/>
              </a:rPr>
              <a:t>2014</a:t>
            </a:r>
            <a:endParaRPr lang="en-US" sz="1200" b="0" dirty="0">
              <a:solidFill>
                <a:srgbClr val="3E4C56"/>
              </a:solidFill>
              <a:ea typeface="MS PGothic" pitchFamily="34" charset="-128"/>
            </a:endParaRPr>
          </a:p>
          <a:p>
            <a:pPr algn="just">
              <a:lnSpc>
                <a:spcPct val="105000"/>
              </a:lnSpc>
              <a:spcBef>
                <a:spcPct val="0"/>
              </a:spcBef>
            </a:pPr>
            <a:endParaRPr lang="en-US" sz="1200" b="0" dirty="0">
              <a:solidFill>
                <a:srgbClr val="3E4C56"/>
              </a:solidFill>
              <a:ea typeface="MS PGothic" pitchFamily="34" charset="-128"/>
            </a:endParaRPr>
          </a:p>
        </p:txBody>
      </p:sp>
    </p:spTree>
    <p:extLst>
      <p:ext uri="{BB962C8B-B14F-4D97-AF65-F5344CB8AC3E}">
        <p14:creationId xmlns:p14="http://schemas.microsoft.com/office/powerpoint/2010/main" val="131269708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 Circulation Profiles</a:t>
            </a:r>
            <a:endParaRPr lang="en-US" dirty="0"/>
          </a:p>
        </p:txBody>
      </p:sp>
      <p:pic>
        <p:nvPicPr>
          <p:cNvPr id="7" name="Content Placeholder 6" descr="Voyager System Administra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6800" y="882904"/>
            <a:ext cx="6385938" cy="4938459"/>
          </a:xfrm>
          <a:ln>
            <a:noFill/>
          </a:ln>
        </p:spPr>
      </p:pic>
      <p:sp>
        <p:nvSpPr>
          <p:cNvPr id="11" name="Rectangle 10"/>
          <p:cNvSpPr/>
          <p:nvPr/>
        </p:nvSpPr>
        <p:spPr>
          <a:xfrm>
            <a:off x="4724400" y="3505200"/>
            <a:ext cx="2209800" cy="1524001"/>
          </a:xfrm>
          <a:prstGeom prst="rect">
            <a:avLst/>
          </a:prstGeom>
          <a:noFill/>
          <a:ln>
            <a:solidFill>
              <a:srgbClr val="7C42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7697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693738" y="893763"/>
            <a:ext cx="7772400" cy="1470025"/>
          </a:xfrm>
        </p:spPr>
        <p:txBody>
          <a:bodyPr/>
          <a:lstStyle/>
          <a:p>
            <a:r>
              <a:rPr lang="en-US" smtClean="0"/>
              <a:t>Agenda</a:t>
            </a:r>
          </a:p>
        </p:txBody>
      </p:sp>
      <p:grpSp>
        <p:nvGrpSpPr>
          <p:cNvPr id="7" name="Group 6"/>
          <p:cNvGrpSpPr/>
          <p:nvPr/>
        </p:nvGrpSpPr>
        <p:grpSpPr>
          <a:xfrm rot="716985">
            <a:off x="4572854" y="1411346"/>
            <a:ext cx="3610070" cy="4493385"/>
            <a:chOff x="4559972" y="1278319"/>
            <a:chExt cx="3610070" cy="4493385"/>
          </a:xfrm>
        </p:grpSpPr>
        <p:sp>
          <p:nvSpPr>
            <p:cNvPr id="5" name="Rounded Rectangle 4"/>
            <p:cNvSpPr/>
            <p:nvPr/>
          </p:nvSpPr>
          <p:spPr bwMode="auto">
            <a:xfrm>
              <a:off x="4559972" y="1278319"/>
              <a:ext cx="3610070" cy="4493385"/>
            </a:xfrm>
            <a:prstGeom prst="roundRect">
              <a:avLst/>
            </a:prstGeom>
            <a:solidFill>
              <a:schemeClr val="bg1"/>
            </a:solidFill>
            <a:ln w="76200" cap="flat" cmpd="sng" algn="ctr">
              <a:solidFill>
                <a:srgbClr val="3E4C56"/>
              </a:solidFill>
              <a:prstDash val="solid"/>
              <a:round/>
              <a:headEnd type="none" w="med" len="med"/>
              <a:tailEnd type="triangle" w="med" len="me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2461" name="Text Box 13"/>
            <p:cNvSpPr txBox="1">
              <a:spLocks noChangeArrowheads="1"/>
            </p:cNvSpPr>
            <p:nvPr/>
          </p:nvSpPr>
          <p:spPr bwMode="auto">
            <a:xfrm>
              <a:off x="4675188" y="1477210"/>
              <a:ext cx="3379640" cy="409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spcBef>
                  <a:spcPct val="50000"/>
                </a:spcBef>
              </a:pPr>
              <a:r>
                <a:rPr lang="en-US" sz="2000" b="0" dirty="0" smtClean="0">
                  <a:solidFill>
                    <a:srgbClr val="3E4C56"/>
                  </a:solidFill>
                  <a:latin typeface="Verdana" pitchFamily="34" charset="0"/>
                </a:rPr>
                <a:t>Overview</a:t>
              </a:r>
            </a:p>
            <a:p>
              <a:pPr algn="l" eaLnBrk="1" hangingPunct="1">
                <a:spcBef>
                  <a:spcPct val="50000"/>
                </a:spcBef>
              </a:pPr>
              <a:r>
                <a:rPr lang="en-US" sz="2000" b="0" dirty="0" smtClean="0">
                  <a:solidFill>
                    <a:srgbClr val="3E4C56"/>
                  </a:solidFill>
                  <a:latin typeface="Verdana" pitchFamily="34" charset="0"/>
                </a:rPr>
                <a:t>New in Voyager 9.0</a:t>
              </a:r>
            </a:p>
            <a:p>
              <a:pPr algn="l" eaLnBrk="1" hangingPunct="1">
                <a:spcBef>
                  <a:spcPct val="50000"/>
                </a:spcBef>
              </a:pPr>
              <a:r>
                <a:rPr lang="en-US" sz="2000" b="0" dirty="0" smtClean="0">
                  <a:solidFill>
                    <a:srgbClr val="3E4C56"/>
                  </a:solidFill>
                  <a:latin typeface="Verdana" pitchFamily="34" charset="0"/>
                </a:rPr>
                <a:t>Security</a:t>
              </a:r>
            </a:p>
            <a:p>
              <a:pPr algn="l" eaLnBrk="1" hangingPunct="1">
                <a:spcBef>
                  <a:spcPct val="50000"/>
                </a:spcBef>
              </a:pPr>
              <a:r>
                <a:rPr lang="en-US" sz="2000" dirty="0" smtClean="0">
                  <a:solidFill>
                    <a:srgbClr val="3E4C56"/>
                  </a:solidFill>
                  <a:latin typeface="Verdana" pitchFamily="34" charset="0"/>
                </a:rPr>
                <a:t>Changes to Make</a:t>
              </a:r>
            </a:p>
            <a:p>
              <a:pPr algn="l" eaLnBrk="1" hangingPunct="1">
                <a:spcBef>
                  <a:spcPct val="50000"/>
                </a:spcBef>
              </a:pPr>
              <a:r>
                <a:rPr lang="en-US" sz="2000" b="0" dirty="0" smtClean="0">
                  <a:solidFill>
                    <a:srgbClr val="3E4C56"/>
                  </a:solidFill>
                  <a:latin typeface="Verdana" pitchFamily="34" charset="0"/>
                </a:rPr>
                <a:t>Records to Change</a:t>
              </a:r>
            </a:p>
            <a:p>
              <a:pPr algn="l" eaLnBrk="1" hangingPunct="1">
                <a:spcBef>
                  <a:spcPct val="50000"/>
                </a:spcBef>
              </a:pPr>
              <a:r>
                <a:rPr lang="en-US" sz="2000" b="0" dirty="0" smtClean="0">
                  <a:solidFill>
                    <a:srgbClr val="3E4C56"/>
                  </a:solidFill>
                  <a:latin typeface="Verdana" pitchFamily="34" charset="0"/>
                </a:rPr>
                <a:t>Logs</a:t>
              </a:r>
            </a:p>
            <a:p>
              <a:pPr algn="l" eaLnBrk="1" hangingPunct="1">
                <a:spcBef>
                  <a:spcPct val="50000"/>
                </a:spcBef>
              </a:pPr>
              <a:r>
                <a:rPr lang="en-US" sz="2000" b="0" dirty="0" smtClean="0">
                  <a:solidFill>
                    <a:srgbClr val="3E4C56"/>
                  </a:solidFill>
                  <a:latin typeface="Verdana" pitchFamily="34" charset="0"/>
                </a:rPr>
                <a:t>Demo</a:t>
              </a:r>
            </a:p>
            <a:p>
              <a:pPr algn="l" eaLnBrk="1" hangingPunct="1">
                <a:spcBef>
                  <a:spcPct val="50000"/>
                </a:spcBef>
              </a:pPr>
              <a:r>
                <a:rPr lang="en-US" sz="2000" b="0" dirty="0" smtClean="0">
                  <a:solidFill>
                    <a:srgbClr val="3E4C56"/>
                  </a:solidFill>
                  <a:latin typeface="Verdana" pitchFamily="34" charset="0"/>
                </a:rPr>
                <a:t>Recap</a:t>
              </a:r>
            </a:p>
            <a:p>
              <a:pPr algn="l" eaLnBrk="1" hangingPunct="1">
                <a:spcBef>
                  <a:spcPct val="50000"/>
                </a:spcBef>
              </a:pPr>
              <a:r>
                <a:rPr lang="en-US" sz="2000" b="0" dirty="0" smtClean="0">
                  <a:solidFill>
                    <a:srgbClr val="3E4C56"/>
                  </a:solidFill>
                  <a:latin typeface="Verdana" pitchFamily="34" charset="0"/>
                </a:rPr>
                <a:t>Resources</a:t>
              </a:r>
            </a:p>
          </p:txBody>
        </p:sp>
      </p:grpSp>
    </p:spTree>
    <p:extLst>
      <p:ext uri="{BB962C8B-B14F-4D97-AF65-F5344CB8AC3E}">
        <p14:creationId xmlns:p14="http://schemas.microsoft.com/office/powerpoint/2010/main" val="2711703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Make - item records</a:t>
            </a:r>
            <a:endParaRPr lang="en-US" dirty="0"/>
          </a:p>
        </p:txBody>
      </p:sp>
      <p:sp>
        <p:nvSpPr>
          <p:cNvPr id="3" name="Content Placeholder 2"/>
          <p:cNvSpPr>
            <a:spLocks noGrp="1"/>
          </p:cNvSpPr>
          <p:nvPr>
            <p:ph idx="1"/>
          </p:nvPr>
        </p:nvSpPr>
        <p:spPr/>
        <p:txBody>
          <a:bodyPr/>
          <a:lstStyle/>
          <a:p>
            <a:r>
              <a:rPr lang="en-US" dirty="0" smtClean="0"/>
              <a:t>Past options</a:t>
            </a:r>
          </a:p>
          <a:p>
            <a:pPr lvl="1"/>
            <a:r>
              <a:rPr lang="en-US" dirty="0" smtClean="0"/>
              <a:t>Locations</a:t>
            </a:r>
          </a:p>
          <a:p>
            <a:pPr lvl="1"/>
            <a:r>
              <a:rPr lang="en-US" dirty="0" smtClean="0"/>
              <a:t>Item Types</a:t>
            </a:r>
          </a:p>
          <a:p>
            <a:pPr lvl="1"/>
            <a:r>
              <a:rPr lang="en-US" dirty="0" err="1" smtClean="0"/>
              <a:t>SelfCheck</a:t>
            </a:r>
            <a:endParaRPr lang="en-US" dirty="0" smtClean="0"/>
          </a:p>
          <a:p>
            <a:endParaRPr lang="en-US" dirty="0"/>
          </a:p>
        </p:txBody>
      </p:sp>
      <p:pic>
        <p:nvPicPr>
          <p:cNvPr id="4" name="Content Placeholder 4" descr="Pick And Scan"/>
          <p:cNvPicPr>
            <a:picLocks noChangeAspect="1"/>
          </p:cNvPicPr>
          <p:nvPr/>
        </p:nvPicPr>
        <p:blipFill rotWithShape="1">
          <a:blip r:embed="rId2">
            <a:extLst>
              <a:ext uri="{28A0092B-C50C-407E-A947-70E740481C1C}">
                <a14:useLocalDpi xmlns:a14="http://schemas.microsoft.com/office/drawing/2010/main" val="0"/>
              </a:ext>
            </a:extLst>
          </a:blip>
          <a:srcRect l="1701" t="7787" r="68673" b="46107"/>
          <a:stretch/>
        </p:blipFill>
        <p:spPr bwMode="auto">
          <a:xfrm>
            <a:off x="4648810" y="1201510"/>
            <a:ext cx="3121176" cy="356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1685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Make – item records</a:t>
            </a:r>
            <a:endParaRPr lang="en-US" dirty="0"/>
          </a:p>
        </p:txBody>
      </p:sp>
      <p:sp>
        <p:nvSpPr>
          <p:cNvPr id="3" name="Content Placeholder 2"/>
          <p:cNvSpPr>
            <a:spLocks noGrp="1"/>
          </p:cNvSpPr>
          <p:nvPr>
            <p:ph idx="1"/>
          </p:nvPr>
        </p:nvSpPr>
        <p:spPr>
          <a:xfrm>
            <a:off x="381000" y="990600"/>
            <a:ext cx="7772400" cy="4525962"/>
          </a:xfrm>
        </p:spPr>
        <p:txBody>
          <a:bodyPr/>
          <a:lstStyle/>
          <a:p>
            <a:r>
              <a:rPr lang="en-US" dirty="0" smtClean="0"/>
              <a:t>Update additional fields in item records</a:t>
            </a:r>
          </a:p>
          <a:p>
            <a:pPr lvl="1"/>
            <a:r>
              <a:rPr lang="en-US" dirty="0" smtClean="0">
                <a:solidFill>
                  <a:srgbClr val="7C4299"/>
                </a:solidFill>
              </a:rPr>
              <a:t>Copy Number</a:t>
            </a:r>
          </a:p>
          <a:p>
            <a:pPr lvl="1"/>
            <a:r>
              <a:rPr lang="en-US" dirty="0" smtClean="0">
                <a:solidFill>
                  <a:srgbClr val="7C4299"/>
                </a:solidFill>
              </a:rPr>
              <a:t>Pieces</a:t>
            </a:r>
          </a:p>
          <a:p>
            <a:pPr lvl="1"/>
            <a:r>
              <a:rPr lang="en-US" dirty="0" smtClean="0">
                <a:solidFill>
                  <a:srgbClr val="7C4299"/>
                </a:solidFill>
              </a:rPr>
              <a:t>Item Price</a:t>
            </a:r>
          </a:p>
          <a:p>
            <a:pPr lvl="1"/>
            <a:r>
              <a:rPr lang="en-US" dirty="0" smtClean="0">
                <a:solidFill>
                  <a:srgbClr val="7C4299"/>
                </a:solidFill>
              </a:rPr>
              <a:t>Item Free text</a:t>
            </a:r>
          </a:p>
        </p:txBody>
      </p:sp>
      <p:pic>
        <p:nvPicPr>
          <p:cNvPr id="5" name="Content Placeholder 4" descr="Pick And Scan"/>
          <p:cNvPicPr>
            <a:picLocks noChangeAspect="1"/>
          </p:cNvPicPr>
          <p:nvPr/>
        </p:nvPicPr>
        <p:blipFill rotWithShape="1">
          <a:blip r:embed="rId2">
            <a:extLst>
              <a:ext uri="{28A0092B-C50C-407E-A947-70E740481C1C}">
                <a14:useLocalDpi xmlns:a14="http://schemas.microsoft.com/office/drawing/2010/main" val="0"/>
              </a:ext>
            </a:extLst>
          </a:blip>
          <a:srcRect t="8418" r="50000" b="17923"/>
          <a:stretch/>
        </p:blipFill>
        <p:spPr bwMode="auto">
          <a:xfrm>
            <a:off x="3611875" y="1470899"/>
            <a:ext cx="4262955" cy="4613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6223415" y="1470344"/>
            <a:ext cx="1651415" cy="2765161"/>
          </a:xfrm>
          <a:prstGeom prst="rect">
            <a:avLst/>
          </a:prstGeom>
          <a:noFill/>
          <a:ln w="38100" cap="flat" cmpd="sng" algn="ctr">
            <a:solidFill>
              <a:srgbClr val="2D008E"/>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6"/>
          <p:cNvSpPr/>
          <p:nvPr/>
        </p:nvSpPr>
        <p:spPr bwMode="auto">
          <a:xfrm>
            <a:off x="3803900" y="4235505"/>
            <a:ext cx="4070930" cy="1766630"/>
          </a:xfrm>
          <a:prstGeom prst="rect">
            <a:avLst/>
          </a:prstGeom>
          <a:noFill/>
          <a:ln w="38100" cap="flat" cmpd="sng" algn="ctr">
            <a:solidFill>
              <a:srgbClr val="7C4299"/>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88614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to Make – item records</a:t>
            </a:r>
            <a:endParaRPr lang="en-US" dirty="0"/>
          </a:p>
        </p:txBody>
      </p:sp>
      <p:sp>
        <p:nvSpPr>
          <p:cNvPr id="3" name="Content Placeholder 2"/>
          <p:cNvSpPr>
            <a:spLocks noGrp="1"/>
          </p:cNvSpPr>
          <p:nvPr>
            <p:ph idx="1"/>
          </p:nvPr>
        </p:nvSpPr>
        <p:spPr>
          <a:xfrm>
            <a:off x="465826" y="992188"/>
            <a:ext cx="5373539" cy="4932362"/>
          </a:xfrm>
        </p:spPr>
        <p:txBody>
          <a:bodyPr/>
          <a:lstStyle/>
          <a:p>
            <a:r>
              <a:rPr lang="en-US" dirty="0" smtClean="0"/>
              <a:t>Item </a:t>
            </a:r>
            <a:r>
              <a:rPr lang="en-US" dirty="0" smtClean="0">
                <a:solidFill>
                  <a:srgbClr val="7C4299"/>
                </a:solidFill>
              </a:rPr>
              <a:t>status</a:t>
            </a:r>
            <a:r>
              <a:rPr lang="en-US" dirty="0" smtClean="0"/>
              <a:t> and Item </a:t>
            </a:r>
            <a:r>
              <a:rPr lang="en-US" dirty="0" smtClean="0">
                <a:solidFill>
                  <a:srgbClr val="7C4299"/>
                </a:solidFill>
              </a:rPr>
              <a:t>Statistical Categories</a:t>
            </a:r>
          </a:p>
          <a:p>
            <a:pPr lvl="1"/>
            <a:r>
              <a:rPr lang="en-US" dirty="0" smtClean="0"/>
              <a:t>Add selected</a:t>
            </a:r>
          </a:p>
          <a:p>
            <a:pPr lvl="1"/>
            <a:r>
              <a:rPr lang="en-US" dirty="0" smtClean="0"/>
              <a:t>Remove selected</a:t>
            </a:r>
          </a:p>
          <a:p>
            <a:pPr lvl="1"/>
            <a:r>
              <a:rPr lang="en-US" dirty="0" smtClean="0"/>
              <a:t>Delete existing, add selected</a:t>
            </a:r>
          </a:p>
        </p:txBody>
      </p:sp>
      <p:pic>
        <p:nvPicPr>
          <p:cNvPr id="6" name="Content Placeholder 4" descr="Pick And Scan"/>
          <p:cNvPicPr>
            <a:picLocks noChangeAspect="1"/>
          </p:cNvPicPr>
          <p:nvPr/>
        </p:nvPicPr>
        <p:blipFill rotWithShape="1">
          <a:blip r:embed="rId2">
            <a:extLst>
              <a:ext uri="{28A0092B-C50C-407E-A947-70E740481C1C}">
                <a14:useLocalDpi xmlns:a14="http://schemas.microsoft.com/office/drawing/2010/main" val="0"/>
              </a:ext>
            </a:extLst>
          </a:blip>
          <a:srcRect l="50000" t="8411" r="28534" b="18600"/>
          <a:stretch/>
        </p:blipFill>
        <p:spPr bwMode="auto">
          <a:xfrm>
            <a:off x="6261820" y="894270"/>
            <a:ext cx="2035465" cy="5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637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Changes to Make - Holdings </a:t>
            </a:r>
            <a:r>
              <a:rPr lang="en-US" dirty="0" smtClean="0"/>
              <a:t>Record</a:t>
            </a:r>
            <a:endParaRPr lang="en-US" dirty="0"/>
          </a:p>
        </p:txBody>
      </p:sp>
      <p:pic>
        <p:nvPicPr>
          <p:cNvPr id="5" name="Content Placeholder 4" descr="Pick And Scan"/>
          <p:cNvPicPr>
            <a:picLocks noChangeAspect="1"/>
          </p:cNvPicPr>
          <p:nvPr/>
        </p:nvPicPr>
        <p:blipFill rotWithShape="1">
          <a:blip r:embed="rId2">
            <a:extLst>
              <a:ext uri="{28A0092B-C50C-407E-A947-70E740481C1C}">
                <a14:useLocalDpi xmlns:a14="http://schemas.microsoft.com/office/drawing/2010/main" val="0"/>
              </a:ext>
            </a:extLst>
          </a:blip>
          <a:srcRect l="71762" t="21332" r="2512" b="18289"/>
          <a:stretch/>
        </p:blipFill>
        <p:spPr bwMode="auto">
          <a:xfrm>
            <a:off x="5526722" y="1009485"/>
            <a:ext cx="2885778" cy="4611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65826" y="992188"/>
            <a:ext cx="5001524" cy="4932362"/>
          </a:xfrm>
        </p:spPr>
        <p:txBody>
          <a:bodyPr anchor="ctr"/>
          <a:lstStyle/>
          <a:p>
            <a:r>
              <a:rPr lang="en-US" dirty="0" smtClean="0"/>
              <a:t>Edit holdings </a:t>
            </a:r>
            <a:r>
              <a:rPr lang="en-US" dirty="0" smtClean="0">
                <a:solidFill>
                  <a:srgbClr val="7C4299"/>
                </a:solidFill>
              </a:rPr>
              <a:t>locations</a:t>
            </a:r>
          </a:p>
          <a:p>
            <a:r>
              <a:rPr lang="en-US" dirty="0" smtClean="0"/>
              <a:t>Edit or delete </a:t>
            </a:r>
            <a:r>
              <a:rPr lang="en-US" dirty="0" smtClean="0">
                <a:solidFill>
                  <a:srgbClr val="7C4299"/>
                </a:solidFill>
              </a:rPr>
              <a:t>852 Subfield k</a:t>
            </a:r>
            <a:endParaRPr lang="en-US" dirty="0">
              <a:solidFill>
                <a:srgbClr val="7C4299"/>
              </a:solidFill>
            </a:endParaRPr>
          </a:p>
        </p:txBody>
      </p:sp>
    </p:spTree>
    <p:extLst>
      <p:ext uri="{BB962C8B-B14F-4D97-AF65-F5344CB8AC3E}">
        <p14:creationId xmlns:p14="http://schemas.microsoft.com/office/powerpoint/2010/main" val="2528655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6170"/>
            <a:ext cx="8229600" cy="533400"/>
          </a:xfrm>
        </p:spPr>
        <p:txBody>
          <a:bodyPr>
            <a:noAutofit/>
          </a:bodyPr>
          <a:lstStyle/>
          <a:p>
            <a:r>
              <a:rPr lang="en-US" sz="2700" dirty="0"/>
              <a:t>Changes to Make </a:t>
            </a:r>
            <a:r>
              <a:rPr lang="en-US" sz="2700" dirty="0" smtClean="0"/>
              <a:t/>
            </a:r>
            <a:br>
              <a:rPr lang="en-US" sz="2700" dirty="0" smtClean="0"/>
            </a:br>
            <a:r>
              <a:rPr lang="en-US" sz="2700" dirty="0" smtClean="0"/>
              <a:t>– Delete and Suppress records</a:t>
            </a:r>
            <a:endParaRPr lang="en-US" sz="2700" dirty="0"/>
          </a:p>
        </p:txBody>
      </p:sp>
      <p:sp>
        <p:nvSpPr>
          <p:cNvPr id="5" name="Content Placeholder 4"/>
          <p:cNvSpPr>
            <a:spLocks noGrp="1"/>
          </p:cNvSpPr>
          <p:nvPr>
            <p:ph idx="1"/>
          </p:nvPr>
        </p:nvSpPr>
        <p:spPr>
          <a:xfrm>
            <a:off x="547698" y="990600"/>
            <a:ext cx="7772400" cy="4525962"/>
          </a:xfrm>
        </p:spPr>
        <p:txBody>
          <a:bodyPr/>
          <a:lstStyle/>
          <a:p>
            <a:r>
              <a:rPr lang="en-US" dirty="0" smtClean="0"/>
              <a:t>Delete item records and related records.</a:t>
            </a:r>
          </a:p>
          <a:p>
            <a:pPr lvl="1"/>
            <a:r>
              <a:rPr lang="en-US" dirty="0" smtClean="0"/>
              <a:t>Must be deleting item records.</a:t>
            </a:r>
          </a:p>
          <a:p>
            <a:pPr lvl="1"/>
            <a:r>
              <a:rPr lang="en-US" dirty="0" smtClean="0"/>
              <a:t>Empty holdings deletes MFHDs.</a:t>
            </a:r>
          </a:p>
          <a:p>
            <a:pPr lvl="1"/>
            <a:r>
              <a:rPr lang="en-US" dirty="0" smtClean="0"/>
              <a:t>Empty bibs deletes bibliographic records.</a:t>
            </a:r>
          </a:p>
          <a:p>
            <a:r>
              <a:rPr lang="en-US" dirty="0" smtClean="0"/>
              <a:t>Suppress Bib and MFHD records as in the past.</a:t>
            </a:r>
          </a:p>
          <a:p>
            <a:pPr marL="0" indent="0">
              <a:buNone/>
            </a:pPr>
            <a:endParaRPr lang="en-US" dirty="0"/>
          </a:p>
          <a:p>
            <a:pPr marL="0" indent="0">
              <a:buNone/>
            </a:pPr>
            <a:endParaRPr lang="en-US" dirty="0"/>
          </a:p>
        </p:txBody>
      </p:sp>
      <p:pic>
        <p:nvPicPr>
          <p:cNvPr id="8" name="Content Placeholder 4" descr="Pick And Scan"/>
          <p:cNvPicPr>
            <a:picLocks noChangeAspect="1"/>
          </p:cNvPicPr>
          <p:nvPr/>
        </p:nvPicPr>
        <p:blipFill rotWithShape="1">
          <a:blip r:embed="rId2">
            <a:extLst>
              <a:ext uri="{28A0092B-C50C-407E-A947-70E740481C1C}">
                <a14:useLocalDpi xmlns:a14="http://schemas.microsoft.com/office/drawing/2010/main" val="0"/>
              </a:ext>
            </a:extLst>
          </a:blip>
          <a:srcRect l="71490" t="7787" r="2072" b="65485"/>
          <a:stretch/>
        </p:blipFill>
        <p:spPr bwMode="auto">
          <a:xfrm>
            <a:off x="2690155" y="3467405"/>
            <a:ext cx="3487487" cy="259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6750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693738" y="893763"/>
            <a:ext cx="7772400" cy="1470025"/>
          </a:xfrm>
        </p:spPr>
        <p:txBody>
          <a:bodyPr/>
          <a:lstStyle/>
          <a:p>
            <a:r>
              <a:rPr lang="en-US" smtClean="0"/>
              <a:t>Agenda</a:t>
            </a:r>
          </a:p>
        </p:txBody>
      </p:sp>
      <p:grpSp>
        <p:nvGrpSpPr>
          <p:cNvPr id="7" name="Group 6"/>
          <p:cNvGrpSpPr/>
          <p:nvPr/>
        </p:nvGrpSpPr>
        <p:grpSpPr>
          <a:xfrm rot="716985">
            <a:off x="4572854" y="1411346"/>
            <a:ext cx="3610070" cy="4493385"/>
            <a:chOff x="4559972" y="1278319"/>
            <a:chExt cx="3610070" cy="4493385"/>
          </a:xfrm>
        </p:grpSpPr>
        <p:sp>
          <p:nvSpPr>
            <p:cNvPr id="5" name="Rounded Rectangle 4"/>
            <p:cNvSpPr/>
            <p:nvPr/>
          </p:nvSpPr>
          <p:spPr bwMode="auto">
            <a:xfrm>
              <a:off x="4559972" y="1278319"/>
              <a:ext cx="3610070" cy="4493385"/>
            </a:xfrm>
            <a:prstGeom prst="roundRect">
              <a:avLst/>
            </a:prstGeom>
            <a:solidFill>
              <a:schemeClr val="bg1"/>
            </a:solidFill>
            <a:ln w="76200" cap="flat" cmpd="sng" algn="ctr">
              <a:solidFill>
                <a:srgbClr val="3E4C56"/>
              </a:solidFill>
              <a:prstDash val="solid"/>
              <a:round/>
              <a:headEnd type="none" w="med" len="med"/>
              <a:tailEnd type="triangle" w="med" len="me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2461" name="Text Box 13"/>
            <p:cNvSpPr txBox="1">
              <a:spLocks noChangeArrowheads="1"/>
            </p:cNvSpPr>
            <p:nvPr/>
          </p:nvSpPr>
          <p:spPr bwMode="auto">
            <a:xfrm>
              <a:off x="4675188" y="1477210"/>
              <a:ext cx="3379640" cy="409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spcBef>
                  <a:spcPct val="50000"/>
                </a:spcBef>
              </a:pPr>
              <a:r>
                <a:rPr lang="en-US" sz="2000" b="0" dirty="0" smtClean="0">
                  <a:solidFill>
                    <a:srgbClr val="3E4C56"/>
                  </a:solidFill>
                  <a:latin typeface="Verdana" pitchFamily="34" charset="0"/>
                </a:rPr>
                <a:t>Overview</a:t>
              </a:r>
            </a:p>
            <a:p>
              <a:pPr algn="l" eaLnBrk="1" hangingPunct="1">
                <a:spcBef>
                  <a:spcPct val="50000"/>
                </a:spcBef>
              </a:pPr>
              <a:r>
                <a:rPr lang="en-US" sz="2000" b="0" dirty="0" smtClean="0">
                  <a:solidFill>
                    <a:srgbClr val="3E4C56"/>
                  </a:solidFill>
                  <a:latin typeface="Verdana" pitchFamily="34" charset="0"/>
                </a:rPr>
                <a:t>New in Voyager 9.0</a:t>
              </a:r>
            </a:p>
            <a:p>
              <a:pPr algn="l" eaLnBrk="1" hangingPunct="1">
                <a:spcBef>
                  <a:spcPct val="50000"/>
                </a:spcBef>
              </a:pPr>
              <a:r>
                <a:rPr lang="en-US" sz="2000" b="0" dirty="0" smtClean="0">
                  <a:solidFill>
                    <a:srgbClr val="3E4C56"/>
                  </a:solidFill>
                  <a:latin typeface="Verdana" pitchFamily="34" charset="0"/>
                </a:rPr>
                <a:t>Security</a:t>
              </a:r>
            </a:p>
            <a:p>
              <a:pPr algn="l" eaLnBrk="1" hangingPunct="1">
                <a:spcBef>
                  <a:spcPct val="50000"/>
                </a:spcBef>
              </a:pPr>
              <a:r>
                <a:rPr lang="en-US" sz="2000" b="0" dirty="0" smtClean="0">
                  <a:solidFill>
                    <a:srgbClr val="3E4C56"/>
                  </a:solidFill>
                  <a:latin typeface="Verdana" pitchFamily="34" charset="0"/>
                </a:rPr>
                <a:t>Changes to Make</a:t>
              </a:r>
            </a:p>
            <a:p>
              <a:pPr algn="l" eaLnBrk="1" hangingPunct="1">
                <a:spcBef>
                  <a:spcPct val="50000"/>
                </a:spcBef>
              </a:pPr>
              <a:r>
                <a:rPr lang="en-US" sz="2000" dirty="0" smtClean="0">
                  <a:solidFill>
                    <a:srgbClr val="3E4C56"/>
                  </a:solidFill>
                  <a:latin typeface="Verdana" pitchFamily="34" charset="0"/>
                </a:rPr>
                <a:t>Records to Change</a:t>
              </a:r>
            </a:p>
            <a:p>
              <a:pPr algn="l" eaLnBrk="1" hangingPunct="1">
                <a:spcBef>
                  <a:spcPct val="50000"/>
                </a:spcBef>
              </a:pPr>
              <a:r>
                <a:rPr lang="en-US" sz="2000" b="0" dirty="0" smtClean="0">
                  <a:solidFill>
                    <a:srgbClr val="3E4C56"/>
                  </a:solidFill>
                  <a:latin typeface="Verdana" pitchFamily="34" charset="0"/>
                </a:rPr>
                <a:t>Logs</a:t>
              </a:r>
            </a:p>
            <a:p>
              <a:pPr algn="l" eaLnBrk="1" hangingPunct="1">
                <a:spcBef>
                  <a:spcPct val="50000"/>
                </a:spcBef>
              </a:pPr>
              <a:r>
                <a:rPr lang="en-US" sz="2000" b="0" dirty="0" smtClean="0">
                  <a:solidFill>
                    <a:srgbClr val="3E4C56"/>
                  </a:solidFill>
                  <a:latin typeface="Verdana" pitchFamily="34" charset="0"/>
                </a:rPr>
                <a:t>Demo</a:t>
              </a:r>
            </a:p>
            <a:p>
              <a:pPr algn="l" eaLnBrk="1" hangingPunct="1">
                <a:spcBef>
                  <a:spcPct val="50000"/>
                </a:spcBef>
              </a:pPr>
              <a:r>
                <a:rPr lang="en-US" sz="2000" b="0" dirty="0" smtClean="0">
                  <a:solidFill>
                    <a:srgbClr val="3E4C56"/>
                  </a:solidFill>
                  <a:latin typeface="Verdana" pitchFamily="34" charset="0"/>
                </a:rPr>
                <a:t>Recap</a:t>
              </a:r>
            </a:p>
            <a:p>
              <a:pPr algn="l" eaLnBrk="1" hangingPunct="1">
                <a:spcBef>
                  <a:spcPct val="50000"/>
                </a:spcBef>
              </a:pPr>
              <a:r>
                <a:rPr lang="en-US" sz="2000" b="0" dirty="0" smtClean="0">
                  <a:solidFill>
                    <a:srgbClr val="3E4C56"/>
                  </a:solidFill>
                  <a:latin typeface="Verdana" pitchFamily="34" charset="0"/>
                </a:rPr>
                <a:t>Resources</a:t>
              </a:r>
            </a:p>
          </p:txBody>
        </p:sp>
      </p:grpSp>
    </p:spTree>
    <p:extLst>
      <p:ext uri="{BB962C8B-B14F-4D97-AF65-F5344CB8AC3E}">
        <p14:creationId xmlns:p14="http://schemas.microsoft.com/office/powerpoint/2010/main" val="3885670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Records to change – Record Identifier</a:t>
            </a:r>
            <a:endParaRPr lang="en-US" dirty="0"/>
          </a:p>
        </p:txBody>
      </p:sp>
      <p:sp>
        <p:nvSpPr>
          <p:cNvPr id="3" name="Content Placeholder 2"/>
          <p:cNvSpPr>
            <a:spLocks noGrp="1"/>
          </p:cNvSpPr>
          <p:nvPr>
            <p:ph idx="1"/>
          </p:nvPr>
        </p:nvSpPr>
        <p:spPr/>
        <p:txBody>
          <a:bodyPr/>
          <a:lstStyle/>
          <a:p>
            <a:r>
              <a:rPr lang="en-US" dirty="0" smtClean="0"/>
              <a:t>Can change </a:t>
            </a:r>
            <a:r>
              <a:rPr lang="en-US" dirty="0" smtClean="0">
                <a:solidFill>
                  <a:srgbClr val="7C4299"/>
                </a:solidFill>
              </a:rPr>
              <a:t>multiple items </a:t>
            </a:r>
            <a:r>
              <a:rPr lang="en-US" dirty="0" smtClean="0"/>
              <a:t>linked to a Bibliographic record or MFHD.</a:t>
            </a:r>
          </a:p>
          <a:p>
            <a:pPr marL="0" indent="0">
              <a:buNone/>
            </a:pPr>
            <a:endParaRPr lang="en-US" dirty="0"/>
          </a:p>
        </p:txBody>
      </p:sp>
      <p:pic>
        <p:nvPicPr>
          <p:cNvPr id="4" name="Picture 3" descr="Pick And Scan"/>
          <p:cNvPicPr>
            <a:picLocks noChangeAspect="1"/>
          </p:cNvPicPr>
          <p:nvPr/>
        </p:nvPicPr>
        <p:blipFill rotWithShape="1">
          <a:blip r:embed="rId2">
            <a:extLst>
              <a:ext uri="{28A0092B-C50C-407E-A947-70E740481C1C}">
                <a14:useLocalDpi xmlns:a14="http://schemas.microsoft.com/office/drawing/2010/main" val="0"/>
              </a:ext>
            </a:extLst>
          </a:blip>
          <a:srcRect l="2154" t="8169" r="71539" b="76335"/>
          <a:stretch/>
        </p:blipFill>
        <p:spPr>
          <a:xfrm>
            <a:off x="2286000" y="2439736"/>
            <a:ext cx="4572000" cy="1978528"/>
          </a:xfrm>
          <a:prstGeom prst="rect">
            <a:avLst/>
          </a:prstGeom>
        </p:spPr>
      </p:pic>
    </p:spTree>
    <p:extLst>
      <p:ext uri="{BB962C8B-B14F-4D97-AF65-F5344CB8AC3E}">
        <p14:creationId xmlns:p14="http://schemas.microsoft.com/office/powerpoint/2010/main" val="5313014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smtClean="0"/>
              <a:t>Records to Change - Related </a:t>
            </a:r>
            <a:r>
              <a:rPr lang="en-US" sz="2700" dirty="0"/>
              <a:t>Records</a:t>
            </a:r>
          </a:p>
        </p:txBody>
      </p:sp>
      <p:sp>
        <p:nvSpPr>
          <p:cNvPr id="3" name="Content Placeholder 2"/>
          <p:cNvSpPr>
            <a:spLocks noGrp="1"/>
          </p:cNvSpPr>
          <p:nvPr>
            <p:ph idx="1"/>
          </p:nvPr>
        </p:nvSpPr>
        <p:spPr>
          <a:xfrm>
            <a:off x="685215" y="834718"/>
            <a:ext cx="7772400" cy="4525962"/>
          </a:xfrm>
        </p:spPr>
        <p:txBody>
          <a:bodyPr/>
          <a:lstStyle/>
          <a:p>
            <a:r>
              <a:rPr lang="en-US" dirty="0" smtClean="0"/>
              <a:t>Options change based on Record Identifier chosen.</a:t>
            </a:r>
          </a:p>
          <a:p>
            <a:endParaRPr lang="en-US" dirty="0"/>
          </a:p>
        </p:txBody>
      </p:sp>
      <p:pic>
        <p:nvPicPr>
          <p:cNvPr id="4" name="Picture 3" descr="Pick And Scan"/>
          <p:cNvPicPr>
            <a:picLocks noChangeAspect="1"/>
          </p:cNvPicPr>
          <p:nvPr/>
        </p:nvPicPr>
        <p:blipFill rotWithShape="1">
          <a:blip r:embed="rId2">
            <a:extLst>
              <a:ext uri="{28A0092B-C50C-407E-A947-70E740481C1C}">
                <a14:useLocalDpi xmlns:a14="http://schemas.microsoft.com/office/drawing/2010/main" val="0"/>
              </a:ext>
            </a:extLst>
          </a:blip>
          <a:srcRect l="2308" t="8378" r="46910" b="76544"/>
          <a:stretch/>
        </p:blipFill>
        <p:spPr>
          <a:xfrm>
            <a:off x="1295400" y="1828800"/>
            <a:ext cx="5598356" cy="1221151"/>
          </a:xfrm>
          <a:prstGeom prst="rect">
            <a:avLst/>
          </a:prstGeom>
        </p:spPr>
      </p:pic>
      <p:pic>
        <p:nvPicPr>
          <p:cNvPr id="5" name="Picture 4" descr="Pick And Scan"/>
          <p:cNvPicPr>
            <a:picLocks noChangeAspect="1"/>
          </p:cNvPicPr>
          <p:nvPr/>
        </p:nvPicPr>
        <p:blipFill rotWithShape="1">
          <a:blip r:embed="rId3">
            <a:extLst>
              <a:ext uri="{28A0092B-C50C-407E-A947-70E740481C1C}">
                <a14:useLocalDpi xmlns:a14="http://schemas.microsoft.com/office/drawing/2010/main" val="0"/>
              </a:ext>
            </a:extLst>
          </a:blip>
          <a:srcRect l="2154" t="8378" r="46769" b="75706"/>
          <a:stretch/>
        </p:blipFill>
        <p:spPr>
          <a:xfrm>
            <a:off x="1295400" y="3275380"/>
            <a:ext cx="5625319" cy="1287724"/>
          </a:xfrm>
          <a:prstGeom prst="rect">
            <a:avLst/>
          </a:prstGeom>
        </p:spPr>
      </p:pic>
      <p:pic>
        <p:nvPicPr>
          <p:cNvPr id="6" name="Picture 5" descr="Pick And Scan"/>
          <p:cNvPicPr>
            <a:picLocks noChangeAspect="1"/>
          </p:cNvPicPr>
          <p:nvPr/>
        </p:nvPicPr>
        <p:blipFill rotWithShape="1">
          <a:blip r:embed="rId4">
            <a:extLst>
              <a:ext uri="{28A0092B-C50C-407E-A947-70E740481C1C}">
                <a14:useLocalDpi xmlns:a14="http://schemas.microsoft.com/office/drawing/2010/main" val="0"/>
              </a:ext>
            </a:extLst>
          </a:blip>
          <a:srcRect l="2462" t="8169" r="46769" b="75705"/>
          <a:stretch/>
        </p:blipFill>
        <p:spPr>
          <a:xfrm>
            <a:off x="1407342" y="4648200"/>
            <a:ext cx="5515113" cy="1286860"/>
          </a:xfrm>
          <a:prstGeom prst="rect">
            <a:avLst/>
          </a:prstGeom>
        </p:spPr>
      </p:pic>
    </p:spTree>
    <p:extLst>
      <p:ext uri="{BB962C8B-B14F-4D97-AF65-F5344CB8AC3E}">
        <p14:creationId xmlns:p14="http://schemas.microsoft.com/office/powerpoint/2010/main" val="31231433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693738" y="893763"/>
            <a:ext cx="7772400" cy="1470025"/>
          </a:xfrm>
        </p:spPr>
        <p:txBody>
          <a:bodyPr/>
          <a:lstStyle/>
          <a:p>
            <a:r>
              <a:rPr lang="en-US" smtClean="0"/>
              <a:t>Agenda</a:t>
            </a:r>
          </a:p>
        </p:txBody>
      </p:sp>
      <p:grpSp>
        <p:nvGrpSpPr>
          <p:cNvPr id="7" name="Group 6"/>
          <p:cNvGrpSpPr/>
          <p:nvPr/>
        </p:nvGrpSpPr>
        <p:grpSpPr>
          <a:xfrm rot="716985">
            <a:off x="4559973" y="1411347"/>
            <a:ext cx="3610070" cy="4493385"/>
            <a:chOff x="4559972" y="1278319"/>
            <a:chExt cx="3610070" cy="4493385"/>
          </a:xfrm>
        </p:grpSpPr>
        <p:sp>
          <p:nvSpPr>
            <p:cNvPr id="5" name="Rounded Rectangle 4"/>
            <p:cNvSpPr/>
            <p:nvPr/>
          </p:nvSpPr>
          <p:spPr bwMode="auto">
            <a:xfrm>
              <a:off x="4559972" y="1278319"/>
              <a:ext cx="3610070" cy="4493385"/>
            </a:xfrm>
            <a:prstGeom prst="roundRect">
              <a:avLst/>
            </a:prstGeom>
            <a:solidFill>
              <a:schemeClr val="bg1"/>
            </a:solidFill>
            <a:ln w="76200" cap="flat" cmpd="sng" algn="ctr">
              <a:solidFill>
                <a:srgbClr val="3E4C56"/>
              </a:solidFill>
              <a:prstDash val="solid"/>
              <a:round/>
              <a:headEnd type="none" w="med" len="med"/>
              <a:tailEnd type="triangle" w="med" len="me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2461" name="Text Box 13"/>
            <p:cNvSpPr txBox="1">
              <a:spLocks noChangeArrowheads="1"/>
            </p:cNvSpPr>
            <p:nvPr/>
          </p:nvSpPr>
          <p:spPr bwMode="auto">
            <a:xfrm>
              <a:off x="4675188" y="1708042"/>
              <a:ext cx="3379640" cy="3633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spcBef>
                  <a:spcPct val="50000"/>
                </a:spcBef>
              </a:pPr>
              <a:r>
                <a:rPr lang="en-US" sz="2000" dirty="0" smtClean="0">
                  <a:solidFill>
                    <a:srgbClr val="3E4C56"/>
                  </a:solidFill>
                  <a:latin typeface="Verdana" pitchFamily="34" charset="0"/>
                </a:rPr>
                <a:t>Overview</a:t>
              </a:r>
            </a:p>
            <a:p>
              <a:pPr algn="l" eaLnBrk="1" hangingPunct="1">
                <a:spcBef>
                  <a:spcPct val="50000"/>
                </a:spcBef>
              </a:pPr>
              <a:r>
                <a:rPr lang="en-US" sz="2000" b="0" dirty="0" smtClean="0">
                  <a:solidFill>
                    <a:srgbClr val="3E4C56"/>
                  </a:solidFill>
                  <a:latin typeface="Verdana" pitchFamily="34" charset="0"/>
                </a:rPr>
                <a:t>New in Voyager 9.0</a:t>
              </a:r>
            </a:p>
            <a:p>
              <a:pPr algn="l" eaLnBrk="1" hangingPunct="1">
                <a:spcBef>
                  <a:spcPct val="50000"/>
                </a:spcBef>
              </a:pPr>
              <a:r>
                <a:rPr lang="en-US" sz="2000" b="0" dirty="0" smtClean="0">
                  <a:solidFill>
                    <a:srgbClr val="3E4C56"/>
                  </a:solidFill>
                  <a:latin typeface="Verdana" pitchFamily="34" charset="0"/>
                </a:rPr>
                <a:t>Security</a:t>
              </a:r>
            </a:p>
            <a:p>
              <a:pPr algn="l" eaLnBrk="1" hangingPunct="1">
                <a:spcBef>
                  <a:spcPct val="50000"/>
                </a:spcBef>
              </a:pPr>
              <a:r>
                <a:rPr lang="en-US" sz="2000" b="0" dirty="0" smtClean="0">
                  <a:solidFill>
                    <a:srgbClr val="3E4C56"/>
                  </a:solidFill>
                  <a:latin typeface="Verdana" pitchFamily="34" charset="0"/>
                </a:rPr>
                <a:t>Changes to Make</a:t>
              </a:r>
            </a:p>
            <a:p>
              <a:pPr algn="l" eaLnBrk="1" hangingPunct="1">
                <a:spcBef>
                  <a:spcPct val="50000"/>
                </a:spcBef>
              </a:pPr>
              <a:r>
                <a:rPr lang="en-US" sz="2000" b="0" dirty="0" smtClean="0">
                  <a:solidFill>
                    <a:srgbClr val="3E4C56"/>
                  </a:solidFill>
                  <a:latin typeface="Verdana" pitchFamily="34" charset="0"/>
                </a:rPr>
                <a:t>Records to Change</a:t>
              </a:r>
            </a:p>
            <a:p>
              <a:pPr algn="l" eaLnBrk="1" hangingPunct="1">
                <a:spcBef>
                  <a:spcPct val="50000"/>
                </a:spcBef>
              </a:pPr>
              <a:r>
                <a:rPr lang="en-US" sz="2000" b="0" dirty="0" smtClean="0">
                  <a:solidFill>
                    <a:srgbClr val="3E4C56"/>
                  </a:solidFill>
                  <a:latin typeface="Verdana" pitchFamily="34" charset="0"/>
                </a:rPr>
                <a:t>Logs</a:t>
              </a:r>
            </a:p>
            <a:p>
              <a:pPr algn="l" eaLnBrk="1" hangingPunct="1">
                <a:spcBef>
                  <a:spcPct val="50000"/>
                </a:spcBef>
              </a:pPr>
              <a:r>
                <a:rPr lang="en-US" sz="2000" b="0" dirty="0" smtClean="0">
                  <a:solidFill>
                    <a:srgbClr val="3E4C56"/>
                  </a:solidFill>
                  <a:latin typeface="Verdana" pitchFamily="34" charset="0"/>
                </a:rPr>
                <a:t>Recap</a:t>
              </a:r>
            </a:p>
            <a:p>
              <a:pPr algn="l" eaLnBrk="1" hangingPunct="1">
                <a:spcBef>
                  <a:spcPct val="50000"/>
                </a:spcBef>
              </a:pPr>
              <a:r>
                <a:rPr lang="en-US" sz="2000" b="0" dirty="0" smtClean="0">
                  <a:solidFill>
                    <a:srgbClr val="3E4C56"/>
                  </a:solidFill>
                  <a:latin typeface="Verdana" pitchFamily="34" charset="0"/>
                </a:rPr>
                <a:t>Resources</a:t>
              </a:r>
            </a:p>
          </p:txBody>
        </p:sp>
      </p:grpSp>
    </p:spTree>
    <p:extLst>
      <p:ext uri="{BB962C8B-B14F-4D97-AF65-F5344CB8AC3E}">
        <p14:creationId xmlns:p14="http://schemas.microsoft.com/office/powerpoint/2010/main" val="6352229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smtClean="0"/>
              <a:t>Records to Change – Call Number display</a:t>
            </a:r>
            <a:endParaRPr lang="en-US" sz="2700" dirty="0"/>
          </a:p>
        </p:txBody>
      </p:sp>
      <p:sp>
        <p:nvSpPr>
          <p:cNvPr id="3" name="Content Placeholder 2"/>
          <p:cNvSpPr>
            <a:spLocks noGrp="1"/>
          </p:cNvSpPr>
          <p:nvPr>
            <p:ph idx="1"/>
          </p:nvPr>
        </p:nvSpPr>
        <p:spPr/>
        <p:txBody>
          <a:bodyPr/>
          <a:lstStyle/>
          <a:p>
            <a:r>
              <a:rPr lang="en-US" dirty="0" smtClean="0"/>
              <a:t>No configurations needed in order for Call Number to display</a:t>
            </a:r>
          </a:p>
          <a:p>
            <a:endParaRPr lang="en-US" dirty="0"/>
          </a:p>
        </p:txBody>
      </p:sp>
      <p:pic>
        <p:nvPicPr>
          <p:cNvPr id="4" name="Picture 3" descr="Pick And Scan"/>
          <p:cNvPicPr>
            <a:picLocks noChangeAspect="1"/>
          </p:cNvPicPr>
          <p:nvPr/>
        </p:nvPicPr>
        <p:blipFill rotWithShape="1">
          <a:blip r:embed="rId2">
            <a:extLst>
              <a:ext uri="{28A0092B-C50C-407E-A947-70E740481C1C}">
                <a14:useLocalDpi xmlns:a14="http://schemas.microsoft.com/office/drawing/2010/main" val="0"/>
              </a:ext>
            </a:extLst>
          </a:blip>
          <a:srcRect l="3076" t="28064" r="49078" b="53507"/>
          <a:stretch/>
        </p:blipFill>
        <p:spPr>
          <a:xfrm>
            <a:off x="1447800" y="2895600"/>
            <a:ext cx="6248400" cy="1768038"/>
          </a:xfrm>
          <a:prstGeom prst="rect">
            <a:avLst/>
          </a:prstGeom>
        </p:spPr>
      </p:pic>
      <p:cxnSp>
        <p:nvCxnSpPr>
          <p:cNvPr id="6" name="Straight Arrow Connector 5"/>
          <p:cNvCxnSpPr/>
          <p:nvPr/>
        </p:nvCxnSpPr>
        <p:spPr>
          <a:xfrm>
            <a:off x="1175825" y="3398619"/>
            <a:ext cx="990600" cy="7620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906836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Records to change - Preview Mode</a:t>
            </a:r>
            <a:endParaRPr lang="en-US" dirty="0"/>
          </a:p>
        </p:txBody>
      </p:sp>
      <p:sp>
        <p:nvSpPr>
          <p:cNvPr id="6" name="Content Placeholder 5"/>
          <p:cNvSpPr>
            <a:spLocks noGrp="1"/>
          </p:cNvSpPr>
          <p:nvPr>
            <p:ph idx="1"/>
          </p:nvPr>
        </p:nvSpPr>
        <p:spPr>
          <a:xfrm>
            <a:off x="680605" y="1066800"/>
            <a:ext cx="7772400" cy="4525962"/>
          </a:xfrm>
        </p:spPr>
        <p:txBody>
          <a:bodyPr/>
          <a:lstStyle/>
          <a:p>
            <a:r>
              <a:rPr lang="en-US" dirty="0" smtClean="0"/>
              <a:t>Selecting </a:t>
            </a:r>
            <a:r>
              <a:rPr lang="en-US" dirty="0" smtClean="0">
                <a:solidFill>
                  <a:srgbClr val="7C4299"/>
                </a:solidFill>
              </a:rPr>
              <a:t>Preview</a:t>
            </a:r>
            <a:r>
              <a:rPr lang="en-US" dirty="0" smtClean="0"/>
              <a:t> will not change records.</a:t>
            </a:r>
          </a:p>
          <a:p>
            <a:endParaRPr lang="en-US" dirty="0"/>
          </a:p>
          <a:p>
            <a:pPr marL="0" indent="0">
              <a:buNone/>
            </a:pPr>
            <a:endParaRPr lang="en-US" dirty="0" smtClean="0"/>
          </a:p>
          <a:p>
            <a:pPr marL="0" indent="0">
              <a:buNone/>
            </a:pPr>
            <a:endParaRPr lang="en-US" dirty="0" smtClean="0"/>
          </a:p>
          <a:p>
            <a:endParaRPr lang="en-US" dirty="0" smtClean="0"/>
          </a:p>
          <a:p>
            <a:r>
              <a:rPr lang="en-US" dirty="0" smtClean="0"/>
              <a:t>A reminder displays at the bottom of the window.</a:t>
            </a:r>
          </a:p>
          <a:p>
            <a:endParaRPr lang="en-US" dirty="0" smtClean="0"/>
          </a:p>
          <a:p>
            <a:endParaRPr lang="en-US" dirty="0"/>
          </a:p>
          <a:p>
            <a:pPr marL="0" indent="0">
              <a:buNone/>
            </a:pPr>
            <a:endParaRPr lang="en-US" dirty="0"/>
          </a:p>
        </p:txBody>
      </p:sp>
      <p:pic>
        <p:nvPicPr>
          <p:cNvPr id="5" name="Picture 4" descr="Pick And Scan"/>
          <p:cNvPicPr>
            <a:picLocks noChangeAspect="1"/>
          </p:cNvPicPr>
          <p:nvPr/>
        </p:nvPicPr>
        <p:blipFill rotWithShape="1">
          <a:blip r:embed="rId2">
            <a:extLst>
              <a:ext uri="{28A0092B-C50C-407E-A947-70E740481C1C}">
                <a14:useLocalDpi xmlns:a14="http://schemas.microsoft.com/office/drawing/2010/main" val="0"/>
              </a:ext>
            </a:extLst>
          </a:blip>
          <a:srcRect t="86910"/>
          <a:stretch/>
        </p:blipFill>
        <p:spPr>
          <a:xfrm>
            <a:off x="413905" y="4465935"/>
            <a:ext cx="8305800" cy="798700"/>
          </a:xfrm>
          <a:prstGeom prst="rect">
            <a:avLst/>
          </a:prstGeom>
        </p:spPr>
      </p:pic>
      <p:pic>
        <p:nvPicPr>
          <p:cNvPr id="7" name="Content Placeholder 3" descr="Pick And Scan"/>
          <p:cNvPicPr>
            <a:picLocks noChangeAspect="1"/>
          </p:cNvPicPr>
          <p:nvPr/>
        </p:nvPicPr>
        <p:blipFill rotWithShape="1">
          <a:blip r:embed="rId2">
            <a:extLst>
              <a:ext uri="{28A0092B-C50C-407E-A947-70E740481C1C}">
                <a14:useLocalDpi xmlns:a14="http://schemas.microsoft.com/office/drawing/2010/main" val="0"/>
              </a:ext>
            </a:extLst>
          </a:blip>
          <a:srcRect l="53197" t="7538" r="2505" b="75367"/>
          <a:stretch/>
        </p:blipFill>
        <p:spPr>
          <a:xfrm>
            <a:off x="1998865" y="1700775"/>
            <a:ext cx="5135880" cy="1456048"/>
          </a:xfrm>
          <a:prstGeom prst="rect">
            <a:avLst/>
          </a:prstGeom>
        </p:spPr>
      </p:pic>
    </p:spTree>
    <p:extLst>
      <p:ext uri="{BB962C8B-B14F-4D97-AF65-F5344CB8AC3E}">
        <p14:creationId xmlns:p14="http://schemas.microsoft.com/office/powerpoint/2010/main" val="23972731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693738" y="893763"/>
            <a:ext cx="7772400" cy="1470025"/>
          </a:xfrm>
        </p:spPr>
        <p:txBody>
          <a:bodyPr/>
          <a:lstStyle/>
          <a:p>
            <a:r>
              <a:rPr lang="en-US" smtClean="0"/>
              <a:t>Agenda</a:t>
            </a:r>
          </a:p>
        </p:txBody>
      </p:sp>
      <p:grpSp>
        <p:nvGrpSpPr>
          <p:cNvPr id="7" name="Group 6"/>
          <p:cNvGrpSpPr/>
          <p:nvPr/>
        </p:nvGrpSpPr>
        <p:grpSpPr>
          <a:xfrm rot="716985">
            <a:off x="4572854" y="1411346"/>
            <a:ext cx="3610070" cy="4493385"/>
            <a:chOff x="4559972" y="1278319"/>
            <a:chExt cx="3610070" cy="4493385"/>
          </a:xfrm>
        </p:grpSpPr>
        <p:sp>
          <p:nvSpPr>
            <p:cNvPr id="5" name="Rounded Rectangle 4"/>
            <p:cNvSpPr/>
            <p:nvPr/>
          </p:nvSpPr>
          <p:spPr bwMode="auto">
            <a:xfrm>
              <a:off x="4559972" y="1278319"/>
              <a:ext cx="3610070" cy="4493385"/>
            </a:xfrm>
            <a:prstGeom prst="roundRect">
              <a:avLst/>
            </a:prstGeom>
            <a:solidFill>
              <a:schemeClr val="bg1"/>
            </a:solidFill>
            <a:ln w="76200" cap="flat" cmpd="sng" algn="ctr">
              <a:solidFill>
                <a:srgbClr val="3E4C56"/>
              </a:solidFill>
              <a:prstDash val="solid"/>
              <a:round/>
              <a:headEnd type="none" w="med" len="med"/>
              <a:tailEnd type="triangle" w="med" len="me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2461" name="Text Box 13"/>
            <p:cNvSpPr txBox="1">
              <a:spLocks noChangeArrowheads="1"/>
            </p:cNvSpPr>
            <p:nvPr/>
          </p:nvSpPr>
          <p:spPr bwMode="auto">
            <a:xfrm>
              <a:off x="4675188" y="1477210"/>
              <a:ext cx="3379640" cy="409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spcBef>
                  <a:spcPct val="50000"/>
                </a:spcBef>
              </a:pPr>
              <a:r>
                <a:rPr lang="en-US" sz="2000" b="0" dirty="0" smtClean="0">
                  <a:solidFill>
                    <a:srgbClr val="3E4C56"/>
                  </a:solidFill>
                  <a:latin typeface="Verdana" pitchFamily="34" charset="0"/>
                </a:rPr>
                <a:t>Overview</a:t>
              </a:r>
            </a:p>
            <a:p>
              <a:pPr algn="l" eaLnBrk="1" hangingPunct="1">
                <a:spcBef>
                  <a:spcPct val="50000"/>
                </a:spcBef>
              </a:pPr>
              <a:r>
                <a:rPr lang="en-US" sz="2000" b="0" dirty="0" smtClean="0">
                  <a:solidFill>
                    <a:srgbClr val="3E4C56"/>
                  </a:solidFill>
                  <a:latin typeface="Verdana" pitchFamily="34" charset="0"/>
                </a:rPr>
                <a:t>New in Voyager 9.0</a:t>
              </a:r>
            </a:p>
            <a:p>
              <a:pPr algn="l" eaLnBrk="1" hangingPunct="1">
                <a:spcBef>
                  <a:spcPct val="50000"/>
                </a:spcBef>
              </a:pPr>
              <a:r>
                <a:rPr lang="en-US" sz="2000" b="0" dirty="0" smtClean="0">
                  <a:solidFill>
                    <a:srgbClr val="3E4C56"/>
                  </a:solidFill>
                  <a:latin typeface="Verdana" pitchFamily="34" charset="0"/>
                </a:rPr>
                <a:t>Security</a:t>
              </a:r>
            </a:p>
            <a:p>
              <a:pPr algn="l" eaLnBrk="1" hangingPunct="1">
                <a:spcBef>
                  <a:spcPct val="50000"/>
                </a:spcBef>
              </a:pPr>
              <a:r>
                <a:rPr lang="en-US" sz="2000" b="0" dirty="0" smtClean="0">
                  <a:solidFill>
                    <a:srgbClr val="3E4C56"/>
                  </a:solidFill>
                  <a:latin typeface="Verdana" pitchFamily="34" charset="0"/>
                </a:rPr>
                <a:t>Changes to Make</a:t>
              </a:r>
            </a:p>
            <a:p>
              <a:pPr algn="l" eaLnBrk="1" hangingPunct="1">
                <a:spcBef>
                  <a:spcPct val="50000"/>
                </a:spcBef>
              </a:pPr>
              <a:r>
                <a:rPr lang="en-US" sz="2000" b="0" dirty="0" smtClean="0">
                  <a:solidFill>
                    <a:srgbClr val="3E4C56"/>
                  </a:solidFill>
                  <a:latin typeface="Verdana" pitchFamily="34" charset="0"/>
                </a:rPr>
                <a:t>Records to Change</a:t>
              </a:r>
            </a:p>
            <a:p>
              <a:pPr algn="l" eaLnBrk="1" hangingPunct="1">
                <a:spcBef>
                  <a:spcPct val="50000"/>
                </a:spcBef>
              </a:pPr>
              <a:r>
                <a:rPr lang="en-US" sz="2000" dirty="0" smtClean="0">
                  <a:solidFill>
                    <a:srgbClr val="3E4C56"/>
                  </a:solidFill>
                  <a:latin typeface="Verdana" pitchFamily="34" charset="0"/>
                </a:rPr>
                <a:t>Logs</a:t>
              </a:r>
            </a:p>
            <a:p>
              <a:pPr algn="l" eaLnBrk="1" hangingPunct="1">
                <a:spcBef>
                  <a:spcPct val="50000"/>
                </a:spcBef>
              </a:pPr>
              <a:r>
                <a:rPr lang="en-US" sz="2000" b="0" dirty="0">
                  <a:solidFill>
                    <a:srgbClr val="3E4C56"/>
                  </a:solidFill>
                  <a:latin typeface="Verdana" pitchFamily="34" charset="0"/>
                </a:rPr>
                <a:t>Demo</a:t>
              </a:r>
              <a:endParaRPr lang="en-US" sz="2000" dirty="0" smtClean="0">
                <a:solidFill>
                  <a:srgbClr val="3E4C56"/>
                </a:solidFill>
                <a:latin typeface="Verdana" pitchFamily="34" charset="0"/>
              </a:endParaRPr>
            </a:p>
            <a:p>
              <a:pPr algn="l" eaLnBrk="1" hangingPunct="1">
                <a:spcBef>
                  <a:spcPct val="50000"/>
                </a:spcBef>
              </a:pPr>
              <a:r>
                <a:rPr lang="en-US" sz="2000" b="0" dirty="0" smtClean="0">
                  <a:solidFill>
                    <a:srgbClr val="3E4C56"/>
                  </a:solidFill>
                  <a:latin typeface="Verdana" pitchFamily="34" charset="0"/>
                </a:rPr>
                <a:t>Recap</a:t>
              </a:r>
            </a:p>
            <a:p>
              <a:pPr algn="l" eaLnBrk="1" hangingPunct="1">
                <a:spcBef>
                  <a:spcPct val="50000"/>
                </a:spcBef>
              </a:pPr>
              <a:r>
                <a:rPr lang="en-US" sz="2000" b="0" dirty="0" smtClean="0">
                  <a:solidFill>
                    <a:srgbClr val="3E4C56"/>
                  </a:solidFill>
                  <a:latin typeface="Verdana" pitchFamily="34" charset="0"/>
                </a:rPr>
                <a:t>Resources</a:t>
              </a:r>
            </a:p>
          </p:txBody>
        </p:sp>
      </p:grpSp>
    </p:spTree>
    <p:extLst>
      <p:ext uri="{BB962C8B-B14F-4D97-AF65-F5344CB8AC3E}">
        <p14:creationId xmlns:p14="http://schemas.microsoft.com/office/powerpoint/2010/main" val="38582826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Logs</a:t>
            </a:r>
            <a:endParaRPr lang="en-US" dirty="0"/>
          </a:p>
        </p:txBody>
      </p:sp>
      <p:sp>
        <p:nvSpPr>
          <p:cNvPr id="3" name="Content Placeholder 2"/>
          <p:cNvSpPr>
            <a:spLocks noGrp="1"/>
          </p:cNvSpPr>
          <p:nvPr>
            <p:ph idx="1"/>
          </p:nvPr>
        </p:nvSpPr>
        <p:spPr>
          <a:xfrm>
            <a:off x="665652" y="914400"/>
            <a:ext cx="7772400" cy="4525962"/>
          </a:xfrm>
        </p:spPr>
        <p:txBody>
          <a:bodyPr/>
          <a:lstStyle/>
          <a:p>
            <a:r>
              <a:rPr lang="en-US" dirty="0" smtClean="0"/>
              <a:t>Logging has been added with a tab for managing options and logs.</a:t>
            </a:r>
          </a:p>
          <a:p>
            <a:pPr marL="0" indent="0">
              <a:buNone/>
            </a:pPr>
            <a:endParaRPr lang="en-US" dirty="0"/>
          </a:p>
        </p:txBody>
      </p:sp>
      <p:pic>
        <p:nvPicPr>
          <p:cNvPr id="5" name="Content Placeholder 3" descr="Pick And Scan"/>
          <p:cNvPicPr>
            <a:picLocks noChangeAspect="1"/>
          </p:cNvPicPr>
          <p:nvPr/>
        </p:nvPicPr>
        <p:blipFill rotWithShape="1">
          <a:blip r:embed="rId2">
            <a:extLst>
              <a:ext uri="{28A0092B-C50C-407E-A947-70E740481C1C}">
                <a14:useLocalDpi xmlns:a14="http://schemas.microsoft.com/office/drawing/2010/main" val="0"/>
              </a:ext>
            </a:extLst>
          </a:blip>
          <a:srcRect b="29426"/>
          <a:stretch/>
        </p:blipFill>
        <p:spPr bwMode="auto">
          <a:xfrm>
            <a:off x="808310" y="1820871"/>
            <a:ext cx="7629742" cy="395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0781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Logs</a:t>
            </a:r>
            <a:endParaRPr lang="en-US" dirty="0"/>
          </a:p>
        </p:txBody>
      </p:sp>
      <p:sp>
        <p:nvSpPr>
          <p:cNvPr id="3" name="Content Placeholder 2"/>
          <p:cNvSpPr>
            <a:spLocks noGrp="1"/>
          </p:cNvSpPr>
          <p:nvPr>
            <p:ph idx="1"/>
          </p:nvPr>
        </p:nvSpPr>
        <p:spPr>
          <a:xfrm>
            <a:off x="685800" y="838200"/>
            <a:ext cx="7772400" cy="4525962"/>
          </a:xfrm>
        </p:spPr>
        <p:txBody>
          <a:bodyPr/>
          <a:lstStyle/>
          <a:p>
            <a:r>
              <a:rPr lang="en-US" dirty="0" smtClean="0"/>
              <a:t>Logs are copies of the processing report.</a:t>
            </a:r>
          </a:p>
          <a:p>
            <a:r>
              <a:rPr lang="en-US" dirty="0" smtClean="0"/>
              <a:t>Options for locally logging problems or OCLC numbers of deleted or suppressed numbers.</a:t>
            </a:r>
          </a:p>
        </p:txBody>
      </p:sp>
      <p:pic>
        <p:nvPicPr>
          <p:cNvPr id="4" name="Content Placeholder 3" descr="Pick And Scan"/>
          <p:cNvPicPr>
            <a:picLocks noChangeAspect="1"/>
          </p:cNvPicPr>
          <p:nvPr/>
        </p:nvPicPr>
        <p:blipFill rotWithShape="1">
          <a:blip r:embed="rId2">
            <a:extLst>
              <a:ext uri="{28A0092B-C50C-407E-A947-70E740481C1C}">
                <a14:useLocalDpi xmlns:a14="http://schemas.microsoft.com/office/drawing/2010/main" val="0"/>
              </a:ext>
            </a:extLst>
          </a:blip>
          <a:srcRect l="2073" t="8418" r="45979" b="70326"/>
          <a:stretch/>
        </p:blipFill>
        <p:spPr bwMode="auto">
          <a:xfrm>
            <a:off x="994632" y="2814520"/>
            <a:ext cx="7154737" cy="2150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606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Logs</a:t>
            </a:r>
            <a:endParaRPr lang="en-US" dirty="0"/>
          </a:p>
        </p:txBody>
      </p:sp>
      <p:sp>
        <p:nvSpPr>
          <p:cNvPr id="3" name="Content Placeholder 2"/>
          <p:cNvSpPr>
            <a:spLocks noGrp="1"/>
          </p:cNvSpPr>
          <p:nvPr>
            <p:ph idx="1"/>
          </p:nvPr>
        </p:nvSpPr>
        <p:spPr>
          <a:xfrm>
            <a:off x="592534" y="762000"/>
            <a:ext cx="7772400" cy="4525962"/>
          </a:xfrm>
        </p:spPr>
        <p:txBody>
          <a:bodyPr/>
          <a:lstStyle/>
          <a:p>
            <a:r>
              <a:rPr lang="en-US" dirty="0"/>
              <a:t>Logs can be </a:t>
            </a:r>
            <a:r>
              <a:rPr lang="en-US" dirty="0">
                <a:solidFill>
                  <a:srgbClr val="7C4299"/>
                </a:solidFill>
              </a:rPr>
              <a:t>downloaded</a:t>
            </a:r>
            <a:r>
              <a:rPr lang="en-US" dirty="0"/>
              <a:t> or </a:t>
            </a:r>
            <a:r>
              <a:rPr lang="en-US" dirty="0">
                <a:solidFill>
                  <a:srgbClr val="7C4299"/>
                </a:solidFill>
              </a:rPr>
              <a:t>deleted</a:t>
            </a:r>
            <a:r>
              <a:rPr lang="en-US" dirty="0"/>
              <a:t> from server in Logs tab.</a:t>
            </a:r>
          </a:p>
          <a:p>
            <a:r>
              <a:rPr lang="en-US" dirty="0"/>
              <a:t>Logs are stored in /</a:t>
            </a:r>
            <a:r>
              <a:rPr lang="en-US" dirty="0" smtClean="0"/>
              <a:t>m1/voyager/</a:t>
            </a:r>
            <a:r>
              <a:rPr lang="en-US" dirty="0" err="1" smtClean="0"/>
              <a:t>xxxdb</a:t>
            </a:r>
            <a:r>
              <a:rPr lang="en-US" dirty="0" smtClean="0"/>
              <a:t>/log with a </a:t>
            </a:r>
            <a:r>
              <a:rPr lang="en-US" dirty="0" err="1" smtClean="0"/>
              <a:t>PASLog</a:t>
            </a:r>
            <a:r>
              <a:rPr lang="en-US" dirty="0" smtClean="0"/>
              <a:t> prefix.</a:t>
            </a:r>
          </a:p>
          <a:p>
            <a:pPr marL="0" indent="0">
              <a:buNone/>
            </a:pPr>
            <a:endParaRPr lang="en-US" dirty="0"/>
          </a:p>
          <a:p>
            <a:endParaRPr lang="en-US" dirty="0"/>
          </a:p>
        </p:txBody>
      </p:sp>
      <p:pic>
        <p:nvPicPr>
          <p:cNvPr id="5" name="Picture 4" descr="10.100.3.182 - 9.0 linux - SecureCRT"/>
          <p:cNvPicPr>
            <a:picLocks noChangeAspect="1"/>
          </p:cNvPicPr>
          <p:nvPr/>
        </p:nvPicPr>
        <p:blipFill rotWithShape="1">
          <a:blip r:embed="rId2">
            <a:extLst>
              <a:ext uri="{28A0092B-C50C-407E-A947-70E740481C1C}">
                <a14:useLocalDpi xmlns:a14="http://schemas.microsoft.com/office/drawing/2010/main" val="0"/>
              </a:ext>
            </a:extLst>
          </a:blip>
          <a:srcRect l="833" t="8981" r="33959" b="45509"/>
          <a:stretch/>
        </p:blipFill>
        <p:spPr>
          <a:xfrm>
            <a:off x="616285" y="2761334"/>
            <a:ext cx="7296951" cy="3737514"/>
          </a:xfrm>
          <a:prstGeom prst="rect">
            <a:avLst/>
          </a:prstGeom>
        </p:spPr>
      </p:pic>
    </p:spTree>
    <p:extLst>
      <p:ext uri="{BB962C8B-B14F-4D97-AF65-F5344CB8AC3E}">
        <p14:creationId xmlns:p14="http://schemas.microsoft.com/office/powerpoint/2010/main" val="3533553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693738" y="893763"/>
            <a:ext cx="7772400" cy="1470025"/>
          </a:xfrm>
        </p:spPr>
        <p:txBody>
          <a:bodyPr/>
          <a:lstStyle/>
          <a:p>
            <a:r>
              <a:rPr lang="en-US" smtClean="0"/>
              <a:t>Agenda</a:t>
            </a:r>
          </a:p>
        </p:txBody>
      </p:sp>
      <p:grpSp>
        <p:nvGrpSpPr>
          <p:cNvPr id="7" name="Group 6"/>
          <p:cNvGrpSpPr/>
          <p:nvPr/>
        </p:nvGrpSpPr>
        <p:grpSpPr>
          <a:xfrm rot="716985">
            <a:off x="4572854" y="1411346"/>
            <a:ext cx="3610070" cy="4493385"/>
            <a:chOff x="4559972" y="1278319"/>
            <a:chExt cx="3610070" cy="4493385"/>
          </a:xfrm>
        </p:grpSpPr>
        <p:sp>
          <p:nvSpPr>
            <p:cNvPr id="5" name="Rounded Rectangle 4"/>
            <p:cNvSpPr/>
            <p:nvPr/>
          </p:nvSpPr>
          <p:spPr bwMode="auto">
            <a:xfrm>
              <a:off x="4559972" y="1278319"/>
              <a:ext cx="3610070" cy="4493385"/>
            </a:xfrm>
            <a:prstGeom prst="roundRect">
              <a:avLst/>
            </a:prstGeom>
            <a:solidFill>
              <a:schemeClr val="bg1"/>
            </a:solidFill>
            <a:ln w="76200" cap="flat" cmpd="sng" algn="ctr">
              <a:solidFill>
                <a:srgbClr val="3E4C56"/>
              </a:solidFill>
              <a:prstDash val="solid"/>
              <a:round/>
              <a:headEnd type="none" w="med" len="med"/>
              <a:tailEnd type="triangle" w="med" len="me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2461" name="Text Box 13"/>
            <p:cNvSpPr txBox="1">
              <a:spLocks noChangeArrowheads="1"/>
            </p:cNvSpPr>
            <p:nvPr/>
          </p:nvSpPr>
          <p:spPr bwMode="auto">
            <a:xfrm>
              <a:off x="4675188" y="1477210"/>
              <a:ext cx="3379640" cy="409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spcBef>
                  <a:spcPct val="50000"/>
                </a:spcBef>
              </a:pPr>
              <a:r>
                <a:rPr lang="en-US" sz="2000" b="0" dirty="0" smtClean="0">
                  <a:solidFill>
                    <a:srgbClr val="3E4C56"/>
                  </a:solidFill>
                  <a:latin typeface="Verdana" pitchFamily="34" charset="0"/>
                </a:rPr>
                <a:t>Overview</a:t>
              </a:r>
            </a:p>
            <a:p>
              <a:pPr algn="l" eaLnBrk="1" hangingPunct="1">
                <a:spcBef>
                  <a:spcPct val="50000"/>
                </a:spcBef>
              </a:pPr>
              <a:r>
                <a:rPr lang="en-US" sz="2000" b="0" dirty="0" smtClean="0">
                  <a:solidFill>
                    <a:srgbClr val="3E4C56"/>
                  </a:solidFill>
                  <a:latin typeface="Verdana" pitchFamily="34" charset="0"/>
                </a:rPr>
                <a:t>New in Voyager 9.0</a:t>
              </a:r>
            </a:p>
            <a:p>
              <a:pPr algn="l" eaLnBrk="1" hangingPunct="1">
                <a:spcBef>
                  <a:spcPct val="50000"/>
                </a:spcBef>
              </a:pPr>
              <a:r>
                <a:rPr lang="en-US" sz="2000" b="0" dirty="0" smtClean="0">
                  <a:solidFill>
                    <a:srgbClr val="3E4C56"/>
                  </a:solidFill>
                  <a:latin typeface="Verdana" pitchFamily="34" charset="0"/>
                </a:rPr>
                <a:t>Security</a:t>
              </a:r>
            </a:p>
            <a:p>
              <a:pPr algn="l" eaLnBrk="1" hangingPunct="1">
                <a:spcBef>
                  <a:spcPct val="50000"/>
                </a:spcBef>
              </a:pPr>
              <a:r>
                <a:rPr lang="en-US" sz="2000" b="0" dirty="0" smtClean="0">
                  <a:solidFill>
                    <a:srgbClr val="3E4C56"/>
                  </a:solidFill>
                  <a:latin typeface="Verdana" pitchFamily="34" charset="0"/>
                </a:rPr>
                <a:t>Changes to Make</a:t>
              </a:r>
            </a:p>
            <a:p>
              <a:pPr algn="l" eaLnBrk="1" hangingPunct="1">
                <a:spcBef>
                  <a:spcPct val="50000"/>
                </a:spcBef>
              </a:pPr>
              <a:r>
                <a:rPr lang="en-US" sz="2000" b="0" dirty="0" smtClean="0">
                  <a:solidFill>
                    <a:srgbClr val="3E4C56"/>
                  </a:solidFill>
                  <a:latin typeface="Verdana" pitchFamily="34" charset="0"/>
                </a:rPr>
                <a:t>Records to Change</a:t>
              </a:r>
            </a:p>
            <a:p>
              <a:pPr algn="l" eaLnBrk="1" hangingPunct="1">
                <a:spcBef>
                  <a:spcPct val="50000"/>
                </a:spcBef>
              </a:pPr>
              <a:r>
                <a:rPr lang="en-US" sz="2000" b="0" dirty="0" smtClean="0">
                  <a:solidFill>
                    <a:srgbClr val="3E4C56"/>
                  </a:solidFill>
                  <a:latin typeface="Verdana" pitchFamily="34" charset="0"/>
                </a:rPr>
                <a:t>Logs</a:t>
              </a:r>
            </a:p>
            <a:p>
              <a:pPr algn="l" eaLnBrk="1" hangingPunct="1">
                <a:spcBef>
                  <a:spcPct val="50000"/>
                </a:spcBef>
              </a:pPr>
              <a:r>
                <a:rPr lang="en-US" sz="2000" dirty="0">
                  <a:solidFill>
                    <a:srgbClr val="3E4C56"/>
                  </a:solidFill>
                  <a:latin typeface="Verdana" pitchFamily="34" charset="0"/>
                </a:rPr>
                <a:t>Demo</a:t>
              </a:r>
              <a:endParaRPr lang="en-US" sz="2000" dirty="0" smtClean="0">
                <a:solidFill>
                  <a:srgbClr val="3E4C56"/>
                </a:solidFill>
                <a:latin typeface="Verdana" pitchFamily="34" charset="0"/>
              </a:endParaRPr>
            </a:p>
            <a:p>
              <a:pPr algn="l" eaLnBrk="1" hangingPunct="1">
                <a:spcBef>
                  <a:spcPct val="50000"/>
                </a:spcBef>
              </a:pPr>
              <a:r>
                <a:rPr lang="en-US" sz="2000" b="0" dirty="0" smtClean="0">
                  <a:solidFill>
                    <a:srgbClr val="3E4C56"/>
                  </a:solidFill>
                  <a:latin typeface="Verdana" pitchFamily="34" charset="0"/>
                </a:rPr>
                <a:t>Recap</a:t>
              </a:r>
            </a:p>
            <a:p>
              <a:pPr algn="l" eaLnBrk="1" hangingPunct="1">
                <a:spcBef>
                  <a:spcPct val="50000"/>
                </a:spcBef>
              </a:pPr>
              <a:r>
                <a:rPr lang="en-US" sz="2000" b="0" dirty="0" smtClean="0">
                  <a:solidFill>
                    <a:srgbClr val="3E4C56"/>
                  </a:solidFill>
                  <a:latin typeface="Verdana" pitchFamily="34" charset="0"/>
                </a:rPr>
                <a:t>Resources</a:t>
              </a:r>
            </a:p>
          </p:txBody>
        </p:sp>
      </p:grpSp>
    </p:spTree>
    <p:extLst>
      <p:ext uri="{BB962C8B-B14F-4D97-AF65-F5344CB8AC3E}">
        <p14:creationId xmlns:p14="http://schemas.microsoft.com/office/powerpoint/2010/main" val="19880397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693738" y="893763"/>
            <a:ext cx="7772400" cy="1470025"/>
          </a:xfrm>
        </p:spPr>
        <p:txBody>
          <a:bodyPr/>
          <a:lstStyle/>
          <a:p>
            <a:r>
              <a:rPr lang="en-US" smtClean="0"/>
              <a:t>Agenda</a:t>
            </a:r>
          </a:p>
        </p:txBody>
      </p:sp>
      <p:grpSp>
        <p:nvGrpSpPr>
          <p:cNvPr id="7" name="Group 6"/>
          <p:cNvGrpSpPr/>
          <p:nvPr/>
        </p:nvGrpSpPr>
        <p:grpSpPr>
          <a:xfrm rot="716985">
            <a:off x="4572854" y="1411346"/>
            <a:ext cx="3610070" cy="4493385"/>
            <a:chOff x="4559972" y="1278319"/>
            <a:chExt cx="3610070" cy="4493385"/>
          </a:xfrm>
        </p:grpSpPr>
        <p:sp>
          <p:nvSpPr>
            <p:cNvPr id="5" name="Rounded Rectangle 4"/>
            <p:cNvSpPr/>
            <p:nvPr/>
          </p:nvSpPr>
          <p:spPr bwMode="auto">
            <a:xfrm>
              <a:off x="4559972" y="1278319"/>
              <a:ext cx="3610070" cy="4493385"/>
            </a:xfrm>
            <a:prstGeom prst="roundRect">
              <a:avLst/>
            </a:prstGeom>
            <a:solidFill>
              <a:schemeClr val="bg1"/>
            </a:solidFill>
            <a:ln w="76200" cap="flat" cmpd="sng" algn="ctr">
              <a:solidFill>
                <a:srgbClr val="3E4C56"/>
              </a:solidFill>
              <a:prstDash val="solid"/>
              <a:round/>
              <a:headEnd type="none" w="med" len="med"/>
              <a:tailEnd type="triangle" w="med" len="me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2461" name="Text Box 13"/>
            <p:cNvSpPr txBox="1">
              <a:spLocks noChangeArrowheads="1"/>
            </p:cNvSpPr>
            <p:nvPr/>
          </p:nvSpPr>
          <p:spPr bwMode="auto">
            <a:xfrm>
              <a:off x="4675188" y="1477210"/>
              <a:ext cx="3379640" cy="409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spcBef>
                  <a:spcPct val="50000"/>
                </a:spcBef>
              </a:pPr>
              <a:r>
                <a:rPr lang="en-US" sz="2000" b="0" dirty="0" smtClean="0">
                  <a:solidFill>
                    <a:srgbClr val="3E4C56"/>
                  </a:solidFill>
                  <a:latin typeface="Verdana" pitchFamily="34" charset="0"/>
                </a:rPr>
                <a:t>Overview</a:t>
              </a:r>
            </a:p>
            <a:p>
              <a:pPr algn="l" eaLnBrk="1" hangingPunct="1">
                <a:spcBef>
                  <a:spcPct val="50000"/>
                </a:spcBef>
              </a:pPr>
              <a:r>
                <a:rPr lang="en-US" sz="2000" b="0" dirty="0" smtClean="0">
                  <a:solidFill>
                    <a:srgbClr val="3E4C56"/>
                  </a:solidFill>
                  <a:latin typeface="Verdana" pitchFamily="34" charset="0"/>
                </a:rPr>
                <a:t>New in Voyager 9.0</a:t>
              </a:r>
            </a:p>
            <a:p>
              <a:pPr algn="l" eaLnBrk="1" hangingPunct="1">
                <a:spcBef>
                  <a:spcPct val="50000"/>
                </a:spcBef>
              </a:pPr>
              <a:r>
                <a:rPr lang="en-US" sz="2000" b="0" dirty="0" smtClean="0">
                  <a:solidFill>
                    <a:srgbClr val="3E4C56"/>
                  </a:solidFill>
                  <a:latin typeface="Verdana" pitchFamily="34" charset="0"/>
                </a:rPr>
                <a:t>Security</a:t>
              </a:r>
            </a:p>
            <a:p>
              <a:pPr algn="l" eaLnBrk="1" hangingPunct="1">
                <a:spcBef>
                  <a:spcPct val="50000"/>
                </a:spcBef>
              </a:pPr>
              <a:r>
                <a:rPr lang="en-US" sz="2000" b="0" dirty="0" smtClean="0">
                  <a:solidFill>
                    <a:srgbClr val="3E4C56"/>
                  </a:solidFill>
                  <a:latin typeface="Verdana" pitchFamily="34" charset="0"/>
                </a:rPr>
                <a:t>Changes to Make</a:t>
              </a:r>
            </a:p>
            <a:p>
              <a:pPr algn="l" eaLnBrk="1" hangingPunct="1">
                <a:spcBef>
                  <a:spcPct val="50000"/>
                </a:spcBef>
              </a:pPr>
              <a:r>
                <a:rPr lang="en-US" sz="2000" b="0" dirty="0" smtClean="0">
                  <a:solidFill>
                    <a:srgbClr val="3E4C56"/>
                  </a:solidFill>
                  <a:latin typeface="Verdana" pitchFamily="34" charset="0"/>
                </a:rPr>
                <a:t>Records to Change</a:t>
              </a:r>
            </a:p>
            <a:p>
              <a:pPr algn="l" eaLnBrk="1" hangingPunct="1">
                <a:spcBef>
                  <a:spcPct val="50000"/>
                </a:spcBef>
              </a:pPr>
              <a:r>
                <a:rPr lang="en-US" sz="2000" b="0" dirty="0" smtClean="0">
                  <a:solidFill>
                    <a:srgbClr val="3E4C56"/>
                  </a:solidFill>
                  <a:latin typeface="Verdana" pitchFamily="34" charset="0"/>
                </a:rPr>
                <a:t>Logs</a:t>
              </a:r>
            </a:p>
            <a:p>
              <a:pPr algn="l" eaLnBrk="1" hangingPunct="1">
                <a:spcBef>
                  <a:spcPct val="50000"/>
                </a:spcBef>
              </a:pPr>
              <a:r>
                <a:rPr lang="en-US" sz="2000" b="0" dirty="0">
                  <a:solidFill>
                    <a:srgbClr val="3E4C56"/>
                  </a:solidFill>
                  <a:latin typeface="Verdana" pitchFamily="34" charset="0"/>
                </a:rPr>
                <a:t>Demo</a:t>
              </a:r>
              <a:endParaRPr lang="en-US" sz="2000" b="0" dirty="0" smtClean="0">
                <a:solidFill>
                  <a:srgbClr val="3E4C56"/>
                </a:solidFill>
                <a:latin typeface="Verdana" pitchFamily="34" charset="0"/>
              </a:endParaRPr>
            </a:p>
            <a:p>
              <a:pPr algn="l" eaLnBrk="1" hangingPunct="1">
                <a:spcBef>
                  <a:spcPct val="50000"/>
                </a:spcBef>
              </a:pPr>
              <a:r>
                <a:rPr lang="en-US" sz="2000" dirty="0" smtClean="0">
                  <a:solidFill>
                    <a:srgbClr val="3E4C56"/>
                  </a:solidFill>
                  <a:latin typeface="Verdana" pitchFamily="34" charset="0"/>
                </a:rPr>
                <a:t>Recap</a:t>
              </a:r>
            </a:p>
            <a:p>
              <a:pPr algn="l" eaLnBrk="1" hangingPunct="1">
                <a:spcBef>
                  <a:spcPct val="50000"/>
                </a:spcBef>
              </a:pPr>
              <a:r>
                <a:rPr lang="en-US" sz="2000" b="0" dirty="0" smtClean="0">
                  <a:solidFill>
                    <a:srgbClr val="3E4C56"/>
                  </a:solidFill>
                  <a:latin typeface="Verdana" pitchFamily="34" charset="0"/>
                </a:rPr>
                <a:t>Resources</a:t>
              </a:r>
            </a:p>
          </p:txBody>
        </p:sp>
      </p:grpSp>
    </p:spTree>
    <p:extLst>
      <p:ext uri="{BB962C8B-B14F-4D97-AF65-F5344CB8AC3E}">
        <p14:creationId xmlns:p14="http://schemas.microsoft.com/office/powerpoint/2010/main" val="10896216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ReCap</a:t>
            </a:r>
            <a:endParaRPr lang="en-US" dirty="0"/>
          </a:p>
        </p:txBody>
      </p:sp>
      <p:sp>
        <p:nvSpPr>
          <p:cNvPr id="3" name="Content Placeholder 2"/>
          <p:cNvSpPr>
            <a:spLocks noGrp="1"/>
          </p:cNvSpPr>
          <p:nvPr>
            <p:ph idx="1"/>
          </p:nvPr>
        </p:nvSpPr>
        <p:spPr>
          <a:xfrm>
            <a:off x="609600" y="838200"/>
            <a:ext cx="7772400" cy="5334000"/>
          </a:xfrm>
        </p:spPr>
        <p:txBody>
          <a:bodyPr/>
          <a:lstStyle/>
          <a:p>
            <a:pPr marL="0" indent="0">
              <a:buNone/>
            </a:pPr>
            <a:r>
              <a:rPr lang="en-US" dirty="0" smtClean="0"/>
              <a:t>New workspace </a:t>
            </a:r>
            <a:r>
              <a:rPr lang="en-US" dirty="0" smtClean="0"/>
              <a:t>layout – 3 tabs</a:t>
            </a:r>
            <a:endParaRPr lang="en-US" dirty="0" smtClean="0"/>
          </a:p>
          <a:p>
            <a:pPr marL="0" indent="0">
              <a:buNone/>
            </a:pPr>
            <a:endParaRPr lang="en-US" dirty="0"/>
          </a:p>
          <a:p>
            <a:pPr marL="0" indent="0">
              <a:buNone/>
            </a:pPr>
            <a:r>
              <a:rPr lang="en-US" dirty="0" smtClean="0"/>
              <a:t>More options for updating item records and related holdings </a:t>
            </a:r>
            <a:r>
              <a:rPr lang="en-US" dirty="0" smtClean="0"/>
              <a:t>records</a:t>
            </a:r>
            <a:endParaRPr lang="en-US" dirty="0" smtClean="0"/>
          </a:p>
          <a:p>
            <a:pPr marL="0" indent="0">
              <a:buNone/>
            </a:pPr>
            <a:endParaRPr lang="en-US" dirty="0"/>
          </a:p>
          <a:p>
            <a:pPr marL="0" indent="0">
              <a:buNone/>
            </a:pPr>
            <a:r>
              <a:rPr lang="en-US" dirty="0" smtClean="0"/>
              <a:t>Can </a:t>
            </a:r>
            <a:r>
              <a:rPr lang="en-US" dirty="0" smtClean="0"/>
              <a:t>delete </a:t>
            </a:r>
            <a:r>
              <a:rPr lang="en-US" dirty="0" smtClean="0"/>
              <a:t>related Empty Bibs and </a:t>
            </a:r>
            <a:r>
              <a:rPr lang="en-US" dirty="0" smtClean="0"/>
              <a:t>MFHDs</a:t>
            </a:r>
            <a:endParaRPr lang="en-US" dirty="0" smtClean="0"/>
          </a:p>
          <a:p>
            <a:pPr marL="0" indent="0">
              <a:buNone/>
            </a:pPr>
            <a:endParaRPr lang="en-US" dirty="0"/>
          </a:p>
          <a:p>
            <a:pPr marL="0" indent="0">
              <a:buNone/>
            </a:pPr>
            <a:r>
              <a:rPr lang="en-US" dirty="0" smtClean="0"/>
              <a:t>Preview Mode and logging capabilities </a:t>
            </a:r>
            <a:r>
              <a:rPr lang="en-US" dirty="0" smtClean="0"/>
              <a:t>added</a:t>
            </a:r>
          </a:p>
          <a:p>
            <a:pPr marL="0" indent="0">
              <a:buNone/>
            </a:pPr>
            <a:endParaRPr lang="en-US" dirty="0"/>
          </a:p>
          <a:p>
            <a:pPr marL="0" indent="0">
              <a:buNone/>
            </a:pPr>
            <a:r>
              <a:rPr lang="en-US" dirty="0" smtClean="0"/>
              <a:t>Can extract OCLC numbers for batch update of deleted and suppressed records</a:t>
            </a:r>
            <a:endParaRPr lang="en-US" dirty="0" smtClean="0"/>
          </a:p>
          <a:p>
            <a:pPr marL="0" indent="0">
              <a:buNone/>
            </a:pPr>
            <a:endParaRPr lang="en-US" dirty="0"/>
          </a:p>
        </p:txBody>
      </p:sp>
    </p:spTree>
    <p:extLst>
      <p:ext uri="{BB962C8B-B14F-4D97-AF65-F5344CB8AC3E}">
        <p14:creationId xmlns:p14="http://schemas.microsoft.com/office/powerpoint/2010/main" val="1135087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3" name="Rectangle 5"/>
          <p:cNvSpPr>
            <a:spLocks noGrp="1" noChangeArrowheads="1"/>
          </p:cNvSpPr>
          <p:nvPr>
            <p:ph type="ctrTitle" idx="4294967295"/>
          </p:nvPr>
        </p:nvSpPr>
        <p:spPr>
          <a:xfrm>
            <a:off x="693738" y="893763"/>
            <a:ext cx="7772400" cy="1470025"/>
          </a:xfrm>
        </p:spPr>
        <p:txBody>
          <a:bodyPr/>
          <a:lstStyle/>
          <a:p>
            <a:r>
              <a:rPr lang="en-US" smtClean="0"/>
              <a:t>Agenda</a:t>
            </a:r>
          </a:p>
        </p:txBody>
      </p:sp>
      <p:grpSp>
        <p:nvGrpSpPr>
          <p:cNvPr id="7" name="Group 6"/>
          <p:cNvGrpSpPr/>
          <p:nvPr/>
        </p:nvGrpSpPr>
        <p:grpSpPr>
          <a:xfrm rot="716985">
            <a:off x="4572854" y="1411346"/>
            <a:ext cx="3610070" cy="4493385"/>
            <a:chOff x="4559972" y="1278319"/>
            <a:chExt cx="3610070" cy="4493385"/>
          </a:xfrm>
        </p:grpSpPr>
        <p:sp>
          <p:nvSpPr>
            <p:cNvPr id="5" name="Rounded Rectangle 4"/>
            <p:cNvSpPr/>
            <p:nvPr/>
          </p:nvSpPr>
          <p:spPr bwMode="auto">
            <a:xfrm>
              <a:off x="4559972" y="1278319"/>
              <a:ext cx="3610070" cy="4493385"/>
            </a:xfrm>
            <a:prstGeom prst="roundRect">
              <a:avLst/>
            </a:prstGeom>
            <a:solidFill>
              <a:schemeClr val="bg1"/>
            </a:solidFill>
            <a:ln w="76200" cap="flat" cmpd="sng" algn="ctr">
              <a:solidFill>
                <a:srgbClr val="3E4C56"/>
              </a:solidFill>
              <a:prstDash val="solid"/>
              <a:round/>
              <a:headEnd type="none" w="med" len="med"/>
              <a:tailEnd type="triangle" w="med" len="med"/>
            </a:ln>
            <a:effectLst>
              <a:glow rad="63500">
                <a:schemeClr val="accent4">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2461" name="Text Box 13"/>
            <p:cNvSpPr txBox="1">
              <a:spLocks noChangeArrowheads="1"/>
            </p:cNvSpPr>
            <p:nvPr/>
          </p:nvSpPr>
          <p:spPr bwMode="auto">
            <a:xfrm>
              <a:off x="4675188" y="1477210"/>
              <a:ext cx="3379640" cy="4095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eaLnBrk="0" hangingPunct="0">
                <a:defRPr sz="2400" b="1">
                  <a:solidFill>
                    <a:srgbClr val="000000"/>
                  </a:solidFill>
                  <a:latin typeface="Arial" pitchFamily="34" charset="0"/>
                  <a:ea typeface="ヒラギノ角ゴ ProN W3" charset="-128"/>
                  <a:sym typeface="Arial" pitchFamily="34" charset="0"/>
                </a:defRPr>
              </a:lvl1pPr>
              <a:lvl2pPr indent="-228600" eaLnBrk="0" hangingPunct="0">
                <a:defRPr sz="2400" b="1">
                  <a:solidFill>
                    <a:srgbClr val="000000"/>
                  </a:solidFill>
                  <a:latin typeface="Arial" pitchFamily="34" charset="0"/>
                  <a:ea typeface="ヒラギノ角ゴ ProN W3" charset="-128"/>
                  <a:sym typeface="Arial" pitchFamily="34" charset="0"/>
                </a:defRPr>
              </a:lvl2pPr>
              <a:lvl3pPr eaLnBrk="0" hangingPunct="0">
                <a:defRPr sz="2400" b="1">
                  <a:solidFill>
                    <a:srgbClr val="000000"/>
                  </a:solidFill>
                  <a:latin typeface="Arial" pitchFamily="34" charset="0"/>
                  <a:ea typeface="ヒラギノ角ゴ ProN W3" charset="-128"/>
                  <a:sym typeface="Arial" pitchFamily="34" charset="0"/>
                </a:defRPr>
              </a:lvl3pPr>
              <a:lvl4pPr eaLnBrk="0" hangingPunct="0">
                <a:defRPr sz="2400" b="1">
                  <a:solidFill>
                    <a:srgbClr val="000000"/>
                  </a:solidFill>
                  <a:latin typeface="Arial" pitchFamily="34" charset="0"/>
                  <a:ea typeface="ヒラギノ角ゴ ProN W3" charset="-128"/>
                  <a:sym typeface="Arial" pitchFamily="34" charset="0"/>
                </a:defRPr>
              </a:lvl4pPr>
              <a:lvl5pPr eaLnBrk="0" hangingPunct="0">
                <a:defRPr sz="2400" b="1">
                  <a:solidFill>
                    <a:srgbClr val="000000"/>
                  </a:solidFill>
                  <a:latin typeface="Arial" pitchFamily="34" charset="0"/>
                  <a:ea typeface="ヒラギノ角ゴ ProN W3" charset="-128"/>
                  <a:sym typeface="Arial" pitchFamily="34" charset="0"/>
                </a:defRPr>
              </a:lvl5pPr>
              <a:lvl6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6pPr>
              <a:lvl7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7pPr>
              <a:lvl8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8pPr>
              <a:lvl9pPr algn="ctr" eaLnBrk="0" fontAlgn="base" hangingPunct="0">
                <a:spcBef>
                  <a:spcPct val="30000"/>
                </a:spcBef>
                <a:spcAft>
                  <a:spcPct val="0"/>
                </a:spcAft>
                <a:defRPr sz="2400" b="1">
                  <a:solidFill>
                    <a:srgbClr val="000000"/>
                  </a:solidFill>
                  <a:latin typeface="Arial" pitchFamily="34" charset="0"/>
                  <a:ea typeface="ヒラギノ角ゴ ProN W3" charset="-128"/>
                  <a:sym typeface="Arial" pitchFamily="34" charset="0"/>
                </a:defRPr>
              </a:lvl9pPr>
            </a:lstStyle>
            <a:p>
              <a:pPr algn="l" eaLnBrk="1" hangingPunct="1">
                <a:spcBef>
                  <a:spcPct val="50000"/>
                </a:spcBef>
              </a:pPr>
              <a:r>
                <a:rPr lang="en-US" sz="2000" b="0" dirty="0" smtClean="0">
                  <a:solidFill>
                    <a:srgbClr val="3E4C56"/>
                  </a:solidFill>
                  <a:latin typeface="Verdana" pitchFamily="34" charset="0"/>
                </a:rPr>
                <a:t>Overview</a:t>
              </a:r>
            </a:p>
            <a:p>
              <a:pPr algn="l" eaLnBrk="1" hangingPunct="1">
                <a:spcBef>
                  <a:spcPct val="50000"/>
                </a:spcBef>
              </a:pPr>
              <a:r>
                <a:rPr lang="en-US" sz="2000" b="0" dirty="0" smtClean="0">
                  <a:solidFill>
                    <a:srgbClr val="3E4C56"/>
                  </a:solidFill>
                  <a:latin typeface="Verdana" pitchFamily="34" charset="0"/>
                </a:rPr>
                <a:t>New in Voyager 9.0</a:t>
              </a:r>
            </a:p>
            <a:p>
              <a:pPr algn="l" eaLnBrk="1" hangingPunct="1">
                <a:spcBef>
                  <a:spcPct val="50000"/>
                </a:spcBef>
              </a:pPr>
              <a:r>
                <a:rPr lang="en-US" sz="2000" b="0" dirty="0" smtClean="0">
                  <a:solidFill>
                    <a:srgbClr val="3E4C56"/>
                  </a:solidFill>
                  <a:latin typeface="Verdana" pitchFamily="34" charset="0"/>
                </a:rPr>
                <a:t>Security</a:t>
              </a:r>
            </a:p>
            <a:p>
              <a:pPr algn="l" eaLnBrk="1" hangingPunct="1">
                <a:spcBef>
                  <a:spcPct val="50000"/>
                </a:spcBef>
              </a:pPr>
              <a:r>
                <a:rPr lang="en-US" sz="2000" b="0" dirty="0" smtClean="0">
                  <a:solidFill>
                    <a:srgbClr val="3E4C56"/>
                  </a:solidFill>
                  <a:latin typeface="Verdana" pitchFamily="34" charset="0"/>
                </a:rPr>
                <a:t>Changes to Make</a:t>
              </a:r>
            </a:p>
            <a:p>
              <a:pPr algn="l" eaLnBrk="1" hangingPunct="1">
                <a:spcBef>
                  <a:spcPct val="50000"/>
                </a:spcBef>
              </a:pPr>
              <a:r>
                <a:rPr lang="en-US" sz="2000" b="0" dirty="0" smtClean="0">
                  <a:solidFill>
                    <a:srgbClr val="3E4C56"/>
                  </a:solidFill>
                  <a:latin typeface="Verdana" pitchFamily="34" charset="0"/>
                </a:rPr>
                <a:t>Records to Change</a:t>
              </a:r>
            </a:p>
            <a:p>
              <a:pPr algn="l" eaLnBrk="1" hangingPunct="1">
                <a:spcBef>
                  <a:spcPct val="50000"/>
                </a:spcBef>
              </a:pPr>
              <a:r>
                <a:rPr lang="en-US" sz="2000" b="0" dirty="0" smtClean="0">
                  <a:solidFill>
                    <a:srgbClr val="3E4C56"/>
                  </a:solidFill>
                  <a:latin typeface="Verdana" pitchFamily="34" charset="0"/>
                </a:rPr>
                <a:t>Logs</a:t>
              </a:r>
            </a:p>
            <a:p>
              <a:pPr algn="l" eaLnBrk="1" hangingPunct="1">
                <a:spcBef>
                  <a:spcPct val="50000"/>
                </a:spcBef>
              </a:pPr>
              <a:r>
                <a:rPr lang="en-US" sz="2000" b="0" dirty="0">
                  <a:solidFill>
                    <a:srgbClr val="3E4C56"/>
                  </a:solidFill>
                  <a:latin typeface="Verdana" pitchFamily="34" charset="0"/>
                </a:rPr>
                <a:t>Demo</a:t>
              </a:r>
              <a:endParaRPr lang="en-US" sz="2000" b="0" dirty="0" smtClean="0">
                <a:solidFill>
                  <a:srgbClr val="3E4C56"/>
                </a:solidFill>
                <a:latin typeface="Verdana" pitchFamily="34" charset="0"/>
              </a:endParaRPr>
            </a:p>
            <a:p>
              <a:pPr algn="l" eaLnBrk="1" hangingPunct="1">
                <a:spcBef>
                  <a:spcPct val="50000"/>
                </a:spcBef>
              </a:pPr>
              <a:r>
                <a:rPr lang="en-US" sz="2000" b="0" dirty="0" smtClean="0">
                  <a:solidFill>
                    <a:srgbClr val="3E4C56"/>
                  </a:solidFill>
                  <a:latin typeface="Verdana" pitchFamily="34" charset="0"/>
                </a:rPr>
                <a:t>Recap</a:t>
              </a:r>
            </a:p>
            <a:p>
              <a:pPr algn="l" eaLnBrk="1" hangingPunct="1">
                <a:spcBef>
                  <a:spcPct val="50000"/>
                </a:spcBef>
              </a:pPr>
              <a:r>
                <a:rPr lang="en-US" sz="2000" dirty="0" smtClean="0">
                  <a:solidFill>
                    <a:srgbClr val="3E4C56"/>
                  </a:solidFill>
                  <a:latin typeface="Verdana" pitchFamily="34" charset="0"/>
                </a:rPr>
                <a:t>Resources</a:t>
              </a:r>
            </a:p>
          </p:txBody>
        </p:sp>
      </p:grpSp>
    </p:spTree>
    <p:extLst>
      <p:ext uri="{BB962C8B-B14F-4D97-AF65-F5344CB8AC3E}">
        <p14:creationId xmlns:p14="http://schemas.microsoft.com/office/powerpoint/2010/main" val="1227069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 </a:t>
            </a:r>
            <a:r>
              <a:rPr lang="en-US" dirty="0" smtClean="0"/>
              <a:t>Past options</a:t>
            </a:r>
            <a:endParaRPr lang="en-US" dirty="0"/>
          </a:p>
        </p:txBody>
      </p:sp>
      <p:sp>
        <p:nvSpPr>
          <p:cNvPr id="3" name="Content Placeholder 2"/>
          <p:cNvSpPr>
            <a:spLocks noGrp="1"/>
          </p:cNvSpPr>
          <p:nvPr>
            <p:ph idx="1"/>
          </p:nvPr>
        </p:nvSpPr>
        <p:spPr/>
        <p:txBody>
          <a:bodyPr/>
          <a:lstStyle/>
          <a:p>
            <a:r>
              <a:rPr lang="en-US" dirty="0" smtClean="0">
                <a:solidFill>
                  <a:srgbClr val="7C4299"/>
                </a:solidFill>
              </a:rPr>
              <a:t>Update</a:t>
            </a:r>
            <a:r>
              <a:rPr lang="en-US" dirty="0" smtClean="0"/>
              <a:t> batch of item or holdings records.</a:t>
            </a:r>
          </a:p>
          <a:p>
            <a:pPr lvl="1"/>
            <a:r>
              <a:rPr lang="en-US" dirty="0" smtClean="0"/>
              <a:t>Item location</a:t>
            </a:r>
          </a:p>
          <a:p>
            <a:pPr lvl="1"/>
            <a:r>
              <a:rPr lang="en-US" dirty="0" smtClean="0"/>
              <a:t>Item type</a:t>
            </a:r>
          </a:p>
          <a:p>
            <a:pPr lvl="1"/>
            <a:r>
              <a:rPr lang="en-US" dirty="0" err="1" smtClean="0"/>
              <a:t>SelfCheck</a:t>
            </a:r>
            <a:r>
              <a:rPr lang="en-US" dirty="0"/>
              <a:t> </a:t>
            </a:r>
            <a:r>
              <a:rPr lang="en-US" dirty="0" smtClean="0"/>
              <a:t>flags</a:t>
            </a:r>
          </a:p>
          <a:p>
            <a:pPr lvl="1"/>
            <a:r>
              <a:rPr lang="en-US" dirty="0" smtClean="0"/>
              <a:t>Item status</a:t>
            </a:r>
          </a:p>
          <a:p>
            <a:pPr lvl="1"/>
            <a:r>
              <a:rPr lang="en-US" dirty="0" smtClean="0"/>
              <a:t>Item statistical category</a:t>
            </a:r>
          </a:p>
          <a:p>
            <a:pPr lvl="1"/>
            <a:r>
              <a:rPr lang="en-US" dirty="0" smtClean="0"/>
              <a:t>Holding Location</a:t>
            </a:r>
          </a:p>
          <a:p>
            <a:r>
              <a:rPr lang="en-US" dirty="0" smtClean="0">
                <a:solidFill>
                  <a:srgbClr val="7C4299"/>
                </a:solidFill>
              </a:rPr>
              <a:t>Delete </a:t>
            </a:r>
            <a:r>
              <a:rPr lang="en-US" dirty="0" smtClean="0"/>
              <a:t>item records.</a:t>
            </a:r>
          </a:p>
          <a:p>
            <a:r>
              <a:rPr lang="en-US" dirty="0" smtClean="0">
                <a:solidFill>
                  <a:srgbClr val="7C4299"/>
                </a:solidFill>
              </a:rPr>
              <a:t>Suppress</a:t>
            </a:r>
            <a:r>
              <a:rPr lang="en-US" dirty="0" smtClean="0"/>
              <a:t> bib and holdings records.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281" y="1981200"/>
            <a:ext cx="3889717"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9102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465826" y="914400"/>
            <a:ext cx="8220974" cy="5484812"/>
          </a:xfrm>
        </p:spPr>
        <p:txBody>
          <a:bodyPr/>
          <a:lstStyle/>
          <a:p>
            <a:r>
              <a:rPr lang="en-US" dirty="0" smtClean="0"/>
              <a:t>Cataloging User’s Guide</a:t>
            </a:r>
          </a:p>
          <a:p>
            <a:pPr marL="284163" lvl="1" indent="0">
              <a:buNone/>
            </a:pPr>
            <a:r>
              <a:rPr lang="en-US" dirty="0" smtClean="0"/>
              <a:t>(Documentation Center &gt; Voyager &gt; Core Voyager Documentation)</a:t>
            </a:r>
            <a:endParaRPr lang="en-US" dirty="0"/>
          </a:p>
          <a:p>
            <a:r>
              <a:rPr lang="en-US" dirty="0" smtClean="0"/>
              <a:t>KCS Articles</a:t>
            </a:r>
          </a:p>
          <a:p>
            <a:pPr marL="284163" lvl="1" indent="0">
              <a:buNone/>
            </a:pPr>
            <a:r>
              <a:rPr lang="en-US" dirty="0" smtClean="0"/>
              <a:t>(Ex Libris Support Portal &gt; Articles &gt; Search)</a:t>
            </a:r>
          </a:p>
          <a:p>
            <a:pPr marL="284163" lvl="1" indent="0">
              <a:buNone/>
            </a:pPr>
            <a:r>
              <a:rPr lang="en-US" dirty="0" smtClean="0"/>
              <a:t>Search for “pick and scan”</a:t>
            </a:r>
          </a:p>
          <a:p>
            <a:r>
              <a:rPr lang="en-US" dirty="0" smtClean="0"/>
              <a:t>Voyager Support</a:t>
            </a:r>
          </a:p>
          <a:p>
            <a:pPr marL="284163" lvl="1" indent="0">
              <a:buNone/>
            </a:pPr>
            <a:r>
              <a:rPr lang="en-US" dirty="0" smtClean="0"/>
              <a:t>(Ex Libris Support Portal &gt; Cases &gt; Create New Case)</a:t>
            </a:r>
            <a:endParaRPr lang="en-US" dirty="0"/>
          </a:p>
        </p:txBody>
      </p:sp>
    </p:spTree>
    <p:extLst>
      <p:ext uri="{BB962C8B-B14F-4D97-AF65-F5344CB8AC3E}">
        <p14:creationId xmlns:p14="http://schemas.microsoft.com/office/powerpoint/2010/main" val="26002308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Text Box 3"/>
          <p:cNvSpPr txBox="1">
            <a:spLocks noChangeArrowheads="1"/>
          </p:cNvSpPr>
          <p:nvPr/>
        </p:nvSpPr>
        <p:spPr bwMode="auto">
          <a:xfrm>
            <a:off x="1676400" y="3505200"/>
            <a:ext cx="609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1"/>
                </a:solidFill>
                <a:latin typeface="Verdana" pitchFamily="34" charset="0"/>
                <a:ea typeface="MS PGothic"/>
                <a:cs typeface="MS PGothic"/>
              </a:defRPr>
            </a:lvl1pPr>
            <a:lvl2pPr marL="742950" indent="-285750">
              <a:defRPr sz="1400">
                <a:solidFill>
                  <a:schemeClr val="tx1"/>
                </a:solidFill>
                <a:latin typeface="Verdana" pitchFamily="34" charset="0"/>
                <a:ea typeface="MS PGothic"/>
                <a:cs typeface="MS PGothic"/>
              </a:defRPr>
            </a:lvl2pPr>
            <a:lvl3pPr marL="1143000" indent="-228600">
              <a:defRPr sz="1400">
                <a:solidFill>
                  <a:schemeClr val="tx1"/>
                </a:solidFill>
                <a:latin typeface="Verdana" pitchFamily="34" charset="0"/>
                <a:ea typeface="MS PGothic"/>
                <a:cs typeface="MS PGothic"/>
              </a:defRPr>
            </a:lvl3pPr>
            <a:lvl4pPr marL="1600200" indent="-228600">
              <a:defRPr sz="1400">
                <a:solidFill>
                  <a:schemeClr val="tx1"/>
                </a:solidFill>
                <a:latin typeface="Verdana" pitchFamily="34" charset="0"/>
                <a:ea typeface="MS PGothic"/>
                <a:cs typeface="MS PGothic"/>
              </a:defRPr>
            </a:lvl4pPr>
            <a:lvl5pPr marL="2057400" indent="-228600">
              <a:defRPr sz="1400">
                <a:solidFill>
                  <a:schemeClr val="tx1"/>
                </a:solidFill>
                <a:latin typeface="Verdana" pitchFamily="34" charset="0"/>
                <a:ea typeface="MS PGothic"/>
                <a:cs typeface="MS PGothic"/>
              </a:defRPr>
            </a:lvl5pPr>
            <a:lvl6pPr marL="2514600" indent="-228600" eaLnBrk="0" fontAlgn="base" hangingPunct="0">
              <a:spcBef>
                <a:spcPct val="50000"/>
              </a:spcBef>
              <a:spcAft>
                <a:spcPct val="0"/>
              </a:spcAft>
              <a:defRPr sz="1400">
                <a:solidFill>
                  <a:schemeClr val="tx1"/>
                </a:solidFill>
                <a:latin typeface="Verdana" pitchFamily="34" charset="0"/>
                <a:ea typeface="MS PGothic"/>
                <a:cs typeface="MS PGothic"/>
              </a:defRPr>
            </a:lvl6pPr>
            <a:lvl7pPr marL="2971800" indent="-228600" eaLnBrk="0" fontAlgn="base" hangingPunct="0">
              <a:spcBef>
                <a:spcPct val="50000"/>
              </a:spcBef>
              <a:spcAft>
                <a:spcPct val="0"/>
              </a:spcAft>
              <a:defRPr sz="1400">
                <a:solidFill>
                  <a:schemeClr val="tx1"/>
                </a:solidFill>
                <a:latin typeface="Verdana" pitchFamily="34" charset="0"/>
                <a:ea typeface="MS PGothic"/>
                <a:cs typeface="MS PGothic"/>
              </a:defRPr>
            </a:lvl7pPr>
            <a:lvl8pPr marL="3429000" indent="-228600" eaLnBrk="0" fontAlgn="base" hangingPunct="0">
              <a:spcBef>
                <a:spcPct val="50000"/>
              </a:spcBef>
              <a:spcAft>
                <a:spcPct val="0"/>
              </a:spcAft>
              <a:defRPr sz="1400">
                <a:solidFill>
                  <a:schemeClr val="tx1"/>
                </a:solidFill>
                <a:latin typeface="Verdana" pitchFamily="34" charset="0"/>
                <a:ea typeface="MS PGothic"/>
                <a:cs typeface="MS PGothic"/>
              </a:defRPr>
            </a:lvl8pPr>
            <a:lvl9pPr marL="3886200" indent="-228600" eaLnBrk="0" fontAlgn="base" hangingPunct="0">
              <a:spcBef>
                <a:spcPct val="50000"/>
              </a:spcBef>
              <a:spcAft>
                <a:spcPct val="0"/>
              </a:spcAft>
              <a:defRPr sz="1400">
                <a:solidFill>
                  <a:schemeClr val="tx1"/>
                </a:solidFill>
                <a:latin typeface="Verdana" pitchFamily="34" charset="0"/>
                <a:ea typeface="MS PGothic"/>
                <a:cs typeface="MS PGothic"/>
              </a:defRPr>
            </a:lvl9pPr>
          </a:lstStyle>
          <a:p>
            <a:pPr algn="ctr" eaLnBrk="1" hangingPunct="1"/>
            <a:r>
              <a:rPr lang="en-US" sz="2800" b="1" smtClean="0">
                <a:latin typeface="Arial" pitchFamily="34" charset="0"/>
                <a:cs typeface="Arial" pitchFamily="34" charset="0"/>
                <a:hlinkClick r:id="rId3"/>
              </a:rPr>
              <a:t>Donna.Smith@exlibrisgroup.com</a:t>
            </a:r>
            <a:endParaRPr lang="en-US" sz="2800" b="1" dirty="0">
              <a:latin typeface="Arial" pitchFamily="34" charset="0"/>
              <a:cs typeface="Arial" pitchFamily="34" charset="0"/>
            </a:endParaRPr>
          </a:p>
        </p:txBody>
      </p:sp>
      <p:sp>
        <p:nvSpPr>
          <p:cNvPr id="66564" name="Text Box 4"/>
          <p:cNvSpPr txBox="1">
            <a:spLocks noChangeArrowheads="1"/>
          </p:cNvSpPr>
          <p:nvPr/>
        </p:nvSpPr>
        <p:spPr bwMode="auto">
          <a:xfrm>
            <a:off x="2133600" y="2133600"/>
            <a:ext cx="5105400" cy="823913"/>
          </a:xfrm>
          <a:prstGeom prst="rect">
            <a:avLst/>
          </a:prstGeom>
          <a:noFill/>
          <a:ln>
            <a:noFill/>
          </a:ln>
          <a:effectLst/>
          <a:extLst>
            <a:ext uri="{909E8E84-426E-40DD-AFC4-6F175D3DCCD1}">
              <a14:hiddenFill xmlns:a14="http://schemas.microsoft.com/office/drawing/2010/main">
                <a:solidFill>
                  <a:srgbClr val="C7D5EB"/>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400">
                <a:solidFill>
                  <a:schemeClr val="tx1"/>
                </a:solidFill>
                <a:latin typeface="Verdana" pitchFamily="34" charset="0"/>
                <a:ea typeface="MS PGothic"/>
                <a:cs typeface="MS PGothic"/>
              </a:defRPr>
            </a:lvl1pPr>
            <a:lvl2pPr marL="742950" indent="-285750">
              <a:defRPr sz="1400">
                <a:solidFill>
                  <a:schemeClr val="tx1"/>
                </a:solidFill>
                <a:latin typeface="Verdana" pitchFamily="34" charset="0"/>
                <a:ea typeface="MS PGothic"/>
                <a:cs typeface="MS PGothic"/>
              </a:defRPr>
            </a:lvl2pPr>
            <a:lvl3pPr marL="1143000" indent="-228600">
              <a:defRPr sz="1400">
                <a:solidFill>
                  <a:schemeClr val="tx1"/>
                </a:solidFill>
                <a:latin typeface="Verdana" pitchFamily="34" charset="0"/>
                <a:ea typeface="MS PGothic"/>
                <a:cs typeface="MS PGothic"/>
              </a:defRPr>
            </a:lvl3pPr>
            <a:lvl4pPr marL="1600200" indent="-228600">
              <a:defRPr sz="1400">
                <a:solidFill>
                  <a:schemeClr val="tx1"/>
                </a:solidFill>
                <a:latin typeface="Verdana" pitchFamily="34" charset="0"/>
                <a:ea typeface="MS PGothic"/>
                <a:cs typeface="MS PGothic"/>
              </a:defRPr>
            </a:lvl4pPr>
            <a:lvl5pPr marL="2057400" indent="-228600">
              <a:defRPr sz="1400">
                <a:solidFill>
                  <a:schemeClr val="tx1"/>
                </a:solidFill>
                <a:latin typeface="Verdana" pitchFamily="34" charset="0"/>
                <a:ea typeface="MS PGothic"/>
                <a:cs typeface="MS PGothic"/>
              </a:defRPr>
            </a:lvl5pPr>
            <a:lvl6pPr marL="2514600" indent="-228600" eaLnBrk="0" fontAlgn="base" hangingPunct="0">
              <a:spcBef>
                <a:spcPct val="50000"/>
              </a:spcBef>
              <a:spcAft>
                <a:spcPct val="0"/>
              </a:spcAft>
              <a:defRPr sz="1400">
                <a:solidFill>
                  <a:schemeClr val="tx1"/>
                </a:solidFill>
                <a:latin typeface="Verdana" pitchFamily="34" charset="0"/>
                <a:ea typeface="MS PGothic"/>
                <a:cs typeface="MS PGothic"/>
              </a:defRPr>
            </a:lvl6pPr>
            <a:lvl7pPr marL="2971800" indent="-228600" eaLnBrk="0" fontAlgn="base" hangingPunct="0">
              <a:spcBef>
                <a:spcPct val="50000"/>
              </a:spcBef>
              <a:spcAft>
                <a:spcPct val="0"/>
              </a:spcAft>
              <a:defRPr sz="1400">
                <a:solidFill>
                  <a:schemeClr val="tx1"/>
                </a:solidFill>
                <a:latin typeface="Verdana" pitchFamily="34" charset="0"/>
                <a:ea typeface="MS PGothic"/>
                <a:cs typeface="MS PGothic"/>
              </a:defRPr>
            </a:lvl7pPr>
            <a:lvl8pPr marL="3429000" indent="-228600" eaLnBrk="0" fontAlgn="base" hangingPunct="0">
              <a:spcBef>
                <a:spcPct val="50000"/>
              </a:spcBef>
              <a:spcAft>
                <a:spcPct val="0"/>
              </a:spcAft>
              <a:defRPr sz="1400">
                <a:solidFill>
                  <a:schemeClr val="tx1"/>
                </a:solidFill>
                <a:latin typeface="Verdana" pitchFamily="34" charset="0"/>
                <a:ea typeface="MS PGothic"/>
                <a:cs typeface="MS PGothic"/>
              </a:defRPr>
            </a:lvl8pPr>
            <a:lvl9pPr marL="3886200" indent="-228600" eaLnBrk="0" fontAlgn="base" hangingPunct="0">
              <a:spcBef>
                <a:spcPct val="50000"/>
              </a:spcBef>
              <a:spcAft>
                <a:spcPct val="0"/>
              </a:spcAft>
              <a:defRPr sz="1400">
                <a:solidFill>
                  <a:schemeClr val="tx1"/>
                </a:solidFill>
                <a:latin typeface="Verdana" pitchFamily="34" charset="0"/>
                <a:ea typeface="MS PGothic"/>
                <a:cs typeface="MS PGothic"/>
              </a:defRPr>
            </a:lvl9pPr>
          </a:lstStyle>
          <a:p>
            <a:pPr algn="ctr"/>
            <a:r>
              <a:rPr lang="en-US" sz="4800"/>
              <a:t>Thank You</a:t>
            </a:r>
          </a:p>
        </p:txBody>
      </p:sp>
      <p:sp>
        <p:nvSpPr>
          <p:cNvPr id="6" name="Footer Placeholder 2"/>
          <p:cNvSpPr>
            <a:spLocks noGrp="1"/>
          </p:cNvSpPr>
          <p:nvPr>
            <p:ph type="ftr" sz="quarter" idx="10"/>
          </p:nvPr>
        </p:nvSpPr>
        <p:spPr>
          <a:xfrm>
            <a:off x="0" y="6623050"/>
            <a:ext cx="4225925" cy="234950"/>
          </a:xfrm>
        </p:spPr>
        <p:txBody>
          <a:bodyPr/>
          <a:lstStyle/>
          <a:p>
            <a:pPr>
              <a:defRPr/>
            </a:pPr>
            <a:r>
              <a:rPr lang="en-US" dirty="0"/>
              <a:t> Ex Libris (USA), Inc. </a:t>
            </a:r>
            <a:r>
              <a:rPr lang="en-US" dirty="0" smtClean="0"/>
              <a:t>2014  </a:t>
            </a:r>
            <a:r>
              <a:rPr lang="en-US" dirty="0"/>
              <a:t>- Proprietary and Confidential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4294967295"/>
          </p:nvPr>
        </p:nvSpPr>
        <p:spPr>
          <a:xfrm>
            <a:off x="4114800" y="6619875"/>
            <a:ext cx="457200" cy="238125"/>
          </a:xfrm>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12AA4D-9EDD-47E0-8AE7-8D2F85EB254B}" type="slidenum">
              <a:rPr lang="en-US"/>
              <a:pPr eaLnBrk="1" hangingPunct="1"/>
              <a:t>5</a:t>
            </a:fld>
            <a:endParaRPr lang="en-US"/>
          </a:p>
        </p:txBody>
      </p:sp>
      <p:sp>
        <p:nvSpPr>
          <p:cNvPr id="126978" name="Rectangle 2"/>
          <p:cNvSpPr>
            <a:spLocks noGrp="1" noChangeArrowheads="1"/>
          </p:cNvSpPr>
          <p:nvPr>
            <p:ph type="title"/>
          </p:nvPr>
        </p:nvSpPr>
        <p:spPr/>
        <p:txBody>
          <a:bodyPr/>
          <a:lstStyle/>
          <a:p>
            <a:pPr eaLnBrk="1" hangingPunct="1">
              <a:defRPr/>
            </a:pPr>
            <a:r>
              <a:rPr lang="en-US" smtClean="0">
                <a:effectLst>
                  <a:outerShdw blurRad="38100" dist="38100" dir="2700000" algn="tl">
                    <a:srgbClr val="C0C0C0"/>
                  </a:outerShdw>
                </a:effectLst>
              </a:rPr>
              <a:t>Batch Suppress/Un-Suppress</a:t>
            </a:r>
          </a:p>
        </p:txBody>
      </p:sp>
      <p:sp>
        <p:nvSpPr>
          <p:cNvPr id="6148" name="Rectangle 3"/>
          <p:cNvSpPr>
            <a:spLocks noGrp="1" noChangeArrowheads="1"/>
          </p:cNvSpPr>
          <p:nvPr>
            <p:ph type="body" idx="1"/>
          </p:nvPr>
        </p:nvSpPr>
        <p:spPr>
          <a:xfrm>
            <a:off x="533400" y="838200"/>
            <a:ext cx="7772400" cy="4525962"/>
          </a:xfrm>
        </p:spPr>
        <p:txBody>
          <a:bodyPr/>
          <a:lstStyle/>
          <a:p>
            <a:pPr marL="533400" indent="-533400" eaLnBrk="1" hangingPunct="1">
              <a:lnSpc>
                <a:spcPct val="90000"/>
              </a:lnSpc>
              <a:buFontTx/>
              <a:buNone/>
            </a:pPr>
            <a:r>
              <a:rPr lang="en-US" dirty="0" smtClean="0"/>
              <a:t>Batch suppress/un-suppress scenarios:</a:t>
            </a:r>
          </a:p>
          <a:p>
            <a:pPr marL="533400" indent="-533400" eaLnBrk="1" hangingPunct="1">
              <a:lnSpc>
                <a:spcPct val="90000"/>
              </a:lnSpc>
              <a:buFontTx/>
              <a:buNone/>
            </a:pPr>
            <a:endParaRPr lang="en-US" dirty="0" smtClean="0"/>
          </a:p>
          <a:p>
            <a:pPr marL="914400" lvl="1" indent="-457200" eaLnBrk="1" hangingPunct="1">
              <a:lnSpc>
                <a:spcPct val="90000"/>
              </a:lnSpc>
              <a:buFontTx/>
              <a:buAutoNum type="arabicPeriod"/>
            </a:pPr>
            <a:r>
              <a:rPr lang="en-US" dirty="0" smtClean="0"/>
              <a:t>A </a:t>
            </a:r>
            <a:r>
              <a:rPr lang="en-US" dirty="0" err="1" smtClean="0"/>
              <a:t>Circ</a:t>
            </a:r>
            <a:r>
              <a:rPr lang="en-US" dirty="0" smtClean="0"/>
              <a:t> operator is participating in a project in which the library is preparing to withdraw a group of materials from the library and wants to suppress these items from view in the OPAC.</a:t>
            </a:r>
          </a:p>
          <a:p>
            <a:pPr marL="914400" lvl="1" indent="-457200" eaLnBrk="1" hangingPunct="1">
              <a:lnSpc>
                <a:spcPct val="90000"/>
              </a:lnSpc>
              <a:buFontTx/>
              <a:buAutoNum type="arabicPeriod"/>
            </a:pPr>
            <a:endParaRPr lang="en-US" dirty="0" smtClean="0"/>
          </a:p>
          <a:p>
            <a:pPr marL="914400" lvl="1" indent="-457200" eaLnBrk="1" hangingPunct="1">
              <a:lnSpc>
                <a:spcPct val="90000"/>
              </a:lnSpc>
              <a:buFontTx/>
              <a:buAutoNum type="arabicPeriod"/>
            </a:pPr>
            <a:r>
              <a:rPr lang="en-US" dirty="0" smtClean="0"/>
              <a:t>A </a:t>
            </a:r>
            <a:r>
              <a:rPr lang="en-US" dirty="0" err="1" smtClean="0"/>
              <a:t>Circ</a:t>
            </a:r>
            <a:r>
              <a:rPr lang="en-US" dirty="0" smtClean="0"/>
              <a:t> operator is preparing to move a group of items to a new location and wants to change the status of Item records and temporarily suppress these items while the move is underway. Once the move is complete, the records may be un-suppressed so that they will be viewable in the OPAC once again, but now with the new location.</a:t>
            </a:r>
          </a:p>
        </p:txBody>
      </p:sp>
    </p:spTree>
    <p:extLst>
      <p:ext uri="{BB962C8B-B14F-4D97-AF65-F5344CB8AC3E}">
        <p14:creationId xmlns:p14="http://schemas.microsoft.com/office/powerpoint/2010/main" val="1393253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4294967295"/>
          </p:nvPr>
        </p:nvSpPr>
        <p:spPr>
          <a:xfrm>
            <a:off x="4114800" y="6619875"/>
            <a:ext cx="457200" cy="238125"/>
          </a:xfrm>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5A94DB-6EB6-444C-A034-8B0B363E73A3}" type="slidenum">
              <a:rPr lang="en-US"/>
              <a:pPr eaLnBrk="1" hangingPunct="1"/>
              <a:t>6</a:t>
            </a:fld>
            <a:endParaRPr lang="en-US"/>
          </a:p>
        </p:txBody>
      </p:sp>
      <p:sp>
        <p:nvSpPr>
          <p:cNvPr id="129026" name="Rectangle 2"/>
          <p:cNvSpPr>
            <a:spLocks noGrp="1" noChangeArrowheads="1"/>
          </p:cNvSpPr>
          <p:nvPr>
            <p:ph type="title"/>
          </p:nvPr>
        </p:nvSpPr>
        <p:spPr/>
        <p:txBody>
          <a:bodyPr/>
          <a:lstStyle/>
          <a:p>
            <a:pPr eaLnBrk="1" hangingPunct="1">
              <a:defRPr/>
            </a:pPr>
            <a:r>
              <a:rPr lang="en-US" smtClean="0">
                <a:effectLst>
                  <a:outerShdw blurRad="38100" dist="38100" dir="2700000" algn="tl">
                    <a:srgbClr val="C0C0C0"/>
                  </a:outerShdw>
                </a:effectLst>
              </a:rPr>
              <a:t>Batch Suppress/Un-Suppress</a:t>
            </a:r>
          </a:p>
        </p:txBody>
      </p:sp>
      <p:pic>
        <p:nvPicPr>
          <p:cNvPr id="7172" name="Picture 3" descr="bef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179513"/>
            <a:ext cx="6248400" cy="500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4"/>
          <p:cNvSpPr txBox="1">
            <a:spLocks noChangeArrowheads="1"/>
          </p:cNvSpPr>
          <p:nvPr/>
        </p:nvSpPr>
        <p:spPr bwMode="auto">
          <a:xfrm>
            <a:off x="8077200" y="2286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atin typeface="Verdana" pitchFamily="34" charset="0"/>
                <a:cs typeface="Arial" charset="0"/>
              </a:rPr>
              <a:t>Before</a:t>
            </a:r>
          </a:p>
        </p:txBody>
      </p:sp>
    </p:spTree>
    <p:extLst>
      <p:ext uri="{BB962C8B-B14F-4D97-AF65-F5344CB8AC3E}">
        <p14:creationId xmlns:p14="http://schemas.microsoft.com/office/powerpoint/2010/main" val="117571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79388" y="120650"/>
            <a:ext cx="8785225" cy="533400"/>
          </a:xfrm>
        </p:spPr>
        <p:txBody>
          <a:bodyPr/>
          <a:lstStyle/>
          <a:p>
            <a:pPr eaLnBrk="1" hangingPunct="1"/>
            <a:r>
              <a:rPr lang="en-US" dirty="0">
                <a:effectLst>
                  <a:outerShdw blurRad="38100" dist="38100" dir="2700000" algn="tl">
                    <a:srgbClr val="C0C0C0"/>
                  </a:outerShdw>
                </a:effectLst>
              </a:rPr>
              <a:t>Batch Suppress/Un-Suppress</a:t>
            </a:r>
            <a:endParaRPr lang="en-US" dirty="0" smtClean="0">
              <a:solidFill>
                <a:schemeClr val="tx1"/>
              </a:solidFill>
            </a:endParaRPr>
          </a:p>
        </p:txBody>
      </p:sp>
      <p:sp>
        <p:nvSpPr>
          <p:cNvPr id="16387" name="Rectangle 3"/>
          <p:cNvSpPr>
            <a:spLocks noGrp="1" noChangeArrowheads="1"/>
          </p:cNvSpPr>
          <p:nvPr>
            <p:ph type="body" idx="1"/>
          </p:nvPr>
        </p:nvSpPr>
        <p:spPr>
          <a:xfrm>
            <a:off x="457200" y="1268413"/>
            <a:ext cx="8229600" cy="4830762"/>
          </a:xfrm>
        </p:spPr>
        <p:txBody>
          <a:bodyPr/>
          <a:lstStyle/>
          <a:p>
            <a:pPr eaLnBrk="1" hangingPunct="1"/>
            <a:endParaRPr lang="en-US" smtClean="0"/>
          </a:p>
        </p:txBody>
      </p:sp>
      <p:pic>
        <p:nvPicPr>
          <p:cNvPr id="163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088" y="1130300"/>
            <a:ext cx="7999412"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5081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77813" y="120650"/>
            <a:ext cx="8686800" cy="533400"/>
          </a:xfrm>
        </p:spPr>
        <p:txBody>
          <a:bodyPr/>
          <a:lstStyle/>
          <a:p>
            <a:pPr eaLnBrk="1" hangingPunct="1"/>
            <a:r>
              <a:rPr lang="en-US" dirty="0">
                <a:effectLst>
                  <a:outerShdw blurRad="38100" dist="38100" dir="2700000" algn="tl">
                    <a:srgbClr val="C0C0C0"/>
                  </a:outerShdw>
                </a:effectLst>
              </a:rPr>
              <a:t>Batch Suppress/Un-Suppress</a:t>
            </a:r>
            <a:endParaRPr lang="en-US" dirty="0" smtClean="0">
              <a:solidFill>
                <a:schemeClr val="tx1"/>
              </a:solidFill>
            </a:endParaRPr>
          </a:p>
        </p:txBody>
      </p:sp>
      <p:sp>
        <p:nvSpPr>
          <p:cNvPr id="17411" name="Rectangle 3"/>
          <p:cNvSpPr>
            <a:spLocks noGrp="1" noChangeArrowheads="1"/>
          </p:cNvSpPr>
          <p:nvPr>
            <p:ph type="body" idx="1"/>
          </p:nvPr>
        </p:nvSpPr>
        <p:spPr>
          <a:xfrm>
            <a:off x="457200" y="1268413"/>
            <a:ext cx="8229600" cy="4830762"/>
          </a:xfrm>
        </p:spPr>
        <p:txBody>
          <a:bodyPr/>
          <a:lstStyle/>
          <a:p>
            <a:pPr eaLnBrk="1" hangingPunct="1"/>
            <a:endParaRPr lang="en-US" smtClean="0"/>
          </a:p>
        </p:txBody>
      </p:sp>
      <p:pic>
        <p:nvPicPr>
          <p:cNvPr id="174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1362075"/>
            <a:ext cx="5953125"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543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4294967295"/>
          </p:nvPr>
        </p:nvSpPr>
        <p:spPr>
          <a:xfrm>
            <a:off x="4114800" y="6619875"/>
            <a:ext cx="457200" cy="238125"/>
          </a:xfrm>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ED5D83F-68F1-4679-9FE6-F14FE0FEB6D7}" type="slidenum">
              <a:rPr lang="en-US"/>
              <a:pPr eaLnBrk="1" hangingPunct="1"/>
              <a:t>9</a:t>
            </a:fld>
            <a:endParaRPr lang="en-US"/>
          </a:p>
        </p:txBody>
      </p:sp>
      <p:sp>
        <p:nvSpPr>
          <p:cNvPr id="135170" name="Rectangle 2"/>
          <p:cNvSpPr>
            <a:spLocks noGrp="1" noChangeArrowheads="1"/>
          </p:cNvSpPr>
          <p:nvPr>
            <p:ph type="title"/>
          </p:nvPr>
        </p:nvSpPr>
        <p:spPr/>
        <p:txBody>
          <a:bodyPr/>
          <a:lstStyle/>
          <a:p>
            <a:pPr eaLnBrk="1" hangingPunct="1">
              <a:defRPr/>
            </a:pPr>
            <a:r>
              <a:rPr lang="en-US" dirty="0" smtClean="0">
                <a:effectLst>
                  <a:outerShdw blurRad="38100" dist="38100" dir="2700000" algn="tl">
                    <a:srgbClr val="C0C0C0"/>
                  </a:outerShdw>
                </a:effectLst>
              </a:rPr>
              <a:t>Batch Suppress/Un-Suppress</a:t>
            </a:r>
          </a:p>
        </p:txBody>
      </p:sp>
      <p:pic>
        <p:nvPicPr>
          <p:cNvPr id="10244" name="Picture 3" descr="suppress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43000"/>
            <a:ext cx="670560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4"/>
          <p:cNvSpPr txBox="1">
            <a:spLocks noChangeArrowheads="1"/>
          </p:cNvSpPr>
          <p:nvPr/>
        </p:nvSpPr>
        <p:spPr bwMode="auto">
          <a:xfrm>
            <a:off x="8077200" y="228600"/>
            <a:ext cx="1066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a:latin typeface="Verdana" pitchFamily="34" charset="0"/>
                <a:cs typeface="Arial" charset="0"/>
              </a:rPr>
              <a:t>After</a:t>
            </a:r>
          </a:p>
        </p:txBody>
      </p:sp>
    </p:spTree>
    <p:extLst>
      <p:ext uri="{BB962C8B-B14F-4D97-AF65-F5344CB8AC3E}">
        <p14:creationId xmlns:p14="http://schemas.microsoft.com/office/powerpoint/2010/main" val="510174393"/>
      </p:ext>
    </p:extLst>
  </p:cSld>
  <p:clrMapOvr>
    <a:masterClrMapping/>
  </p:clrMapOvr>
  <p:timing>
    <p:tnLst>
      <p:par>
        <p:cTn id="1" dur="indefinite" restart="never" nodeType="tmRoot"/>
      </p:par>
    </p:tnLst>
  </p:timing>
</p:sld>
</file>

<file path=ppt/theme/theme1.xml><?xml version="1.0" encoding="utf-8"?>
<a:theme xmlns:a="http://schemas.openxmlformats.org/drawingml/2006/main" name="urm">
  <a:themeElements>
    <a:clrScheme name="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urm">
  <a:themeElements>
    <a:clrScheme name="5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5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1_Ex Libris Template">
  <a:themeElements>
    <a:clrScheme name="21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1_Ex Libri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21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1_Ex Libri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1_Ex Libri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1_Ex Libri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1_Ex Libri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1_Ex Libri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1_Ex Libri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1_Ex Libri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1_Ex Libri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1_Ex Libri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1_Ex Libri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1_Ex Libri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2_Ex Libris Template">
  <a:themeElements>
    <a:clrScheme name="22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2_Ex Libri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22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2_Ex Libri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2_Ex Libri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2_Ex Libri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2_Ex Libri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2_Ex Libri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2_Ex Libri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2_Ex Libri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2_Ex Libri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2_Ex Libri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2_Ex Libri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2_Ex Libri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rm">
  <a:themeElements>
    <a:clrScheme name="1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1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7_Ex Libris Template">
  <a:themeElements>
    <a:clrScheme name="17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7_Ex Libri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17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7_Ex Libri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7_Ex Libri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7_Ex Libri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7_Ex Libri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7_Ex Libri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7_Ex Libri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7_Ex Libri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7_Ex Libri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7_Ex Libri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7_Ex Libri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7_Ex Libri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urm">
  <a:themeElements>
    <a:clrScheme name="2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2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urm">
  <a:themeElements>
    <a:clrScheme name="3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3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urm">
  <a:themeElements>
    <a:clrScheme name="4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urm">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4_ur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ur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ur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ur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ur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ur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ur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ur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ur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ur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ur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ur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8_Ex Libris Template">
  <a:themeElements>
    <a:clrScheme name="18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8_Ex Libri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18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8_Ex Libri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8_Ex Libri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8_Ex Libri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8_Ex Libri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8_Ex Libri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8_Ex Libri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8_Ex Libri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8_Ex Libri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8_Ex Libri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8_Ex Libri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8_Ex Libri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9_Ex Libris Template">
  <a:themeElements>
    <a:clrScheme name="19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9_Ex Libri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19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9_Ex Libri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9_Ex Libri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9_Ex Libri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9_Ex Libri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9_Ex Libri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9_Ex Libri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9_Ex Libri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9_Ex Libri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9_Ex Libri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9_Ex Libri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9_Ex Libri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0_Ex Libris Template">
  <a:themeElements>
    <a:clrScheme name="20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_Ex Libris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spDef>
    <a:lnDef>
      <a:spPr bwMode="auto">
        <a:xfrm>
          <a:off x="0" y="0"/>
          <a:ext cx="1" cy="1"/>
        </a:xfrm>
        <a:custGeom>
          <a:avLst/>
          <a:gdLst/>
          <a:ahLst/>
          <a:cxnLst/>
          <a:rect l="0" t="0" r="0" b="0"/>
          <a:pathLst/>
        </a:custGeom>
        <a:solidFill>
          <a:srgbClr val="C7D5EB"/>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smtClean="0">
            <a:ln>
              <a:noFill/>
            </a:ln>
            <a:solidFill>
              <a:schemeClr val="tx1"/>
            </a:solidFill>
            <a:effectLst/>
            <a:latin typeface="Verdana" pitchFamily="34" charset="0"/>
            <a:ea typeface="MS PGothic"/>
            <a:cs typeface="Arial" pitchFamily="34" charset="0"/>
          </a:defRPr>
        </a:defPPr>
      </a:lstStyle>
    </a:lnDef>
  </a:objectDefaults>
  <a:extraClrSchemeLst>
    <a:extraClrScheme>
      <a:clrScheme name="20_Ex Libris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_Ex Libris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_Ex Libris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_Ex Libris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_Ex Libris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_Ex Libris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_Ex Libris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_Ex Libris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_Ex Libris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_Ex Libris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_Ex Libris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_Ex Libris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1336</Words>
  <Application>Microsoft Office PowerPoint</Application>
  <PresentationFormat>On-screen Show (4:3)</PresentationFormat>
  <Paragraphs>276</Paragraphs>
  <Slides>41</Slides>
  <Notes>23</Notes>
  <HiddenSlides>0</HiddenSlides>
  <MMClips>0</MMClips>
  <ScaleCrop>false</ScaleCrop>
  <HeadingPairs>
    <vt:vector size="4" baseType="variant">
      <vt:variant>
        <vt:lpstr>Theme</vt:lpstr>
      </vt:variant>
      <vt:variant>
        <vt:i4>12</vt:i4>
      </vt:variant>
      <vt:variant>
        <vt:lpstr>Slide Titles</vt:lpstr>
      </vt:variant>
      <vt:variant>
        <vt:i4>41</vt:i4>
      </vt:variant>
    </vt:vector>
  </HeadingPairs>
  <TitlesOfParts>
    <vt:vector size="53" baseType="lpstr">
      <vt:lpstr>urm</vt:lpstr>
      <vt:lpstr>1_urm</vt:lpstr>
      <vt:lpstr>17_Ex Libris Template</vt:lpstr>
      <vt:lpstr>2_urm</vt:lpstr>
      <vt:lpstr>3_urm</vt:lpstr>
      <vt:lpstr>4_urm</vt:lpstr>
      <vt:lpstr>18_Ex Libris Template</vt:lpstr>
      <vt:lpstr>19_Ex Libris Template</vt:lpstr>
      <vt:lpstr>20_Ex Libris Template</vt:lpstr>
      <vt:lpstr>5_urm</vt:lpstr>
      <vt:lpstr>21_Ex Libris Template</vt:lpstr>
      <vt:lpstr>22_Ex Libris Template</vt:lpstr>
      <vt:lpstr>PowerPoint Presentation</vt:lpstr>
      <vt:lpstr>Copyright Statement</vt:lpstr>
      <vt:lpstr>Agenda</vt:lpstr>
      <vt:lpstr>Overview - Past options</vt:lpstr>
      <vt:lpstr>Batch Suppress/Un-Suppress</vt:lpstr>
      <vt:lpstr>Batch Suppress/Un-Suppress</vt:lpstr>
      <vt:lpstr>Batch Suppress/Un-Suppress</vt:lpstr>
      <vt:lpstr>Batch Suppress/Un-Suppress</vt:lpstr>
      <vt:lpstr>Batch Suppress/Un-Suppress</vt:lpstr>
      <vt:lpstr>Overview - Past options</vt:lpstr>
      <vt:lpstr>Overview - Past options</vt:lpstr>
      <vt:lpstr>Agenda</vt:lpstr>
      <vt:lpstr>New in Voyager 9.0</vt:lpstr>
      <vt:lpstr>New in Voyager 9.0</vt:lpstr>
      <vt:lpstr>New in Voyager 9.0 - Workspace</vt:lpstr>
      <vt:lpstr>New in Voyager 9.0 - Workspace</vt:lpstr>
      <vt:lpstr>New in Voyager 9.0 - Workspace</vt:lpstr>
      <vt:lpstr>Agenda</vt:lpstr>
      <vt:lpstr>Security - Cataloging Profiles</vt:lpstr>
      <vt:lpstr>Security - Circulation Profiles</vt:lpstr>
      <vt:lpstr>Agenda</vt:lpstr>
      <vt:lpstr>Changes to Make - item records</vt:lpstr>
      <vt:lpstr>Changes to Make – item records</vt:lpstr>
      <vt:lpstr>Changes to Make – item records</vt:lpstr>
      <vt:lpstr>Changes to Make - Holdings Record</vt:lpstr>
      <vt:lpstr>Changes to Make  – Delete and Suppress records</vt:lpstr>
      <vt:lpstr>Agenda</vt:lpstr>
      <vt:lpstr>Records to change – Record Identifier</vt:lpstr>
      <vt:lpstr>Records to Change - Related Records</vt:lpstr>
      <vt:lpstr>Records to Change – Call Number display</vt:lpstr>
      <vt:lpstr>Records to change - Preview Mode</vt:lpstr>
      <vt:lpstr>Agenda</vt:lpstr>
      <vt:lpstr>Logs</vt:lpstr>
      <vt:lpstr>Logs</vt:lpstr>
      <vt:lpstr>Logs</vt:lpstr>
      <vt:lpstr>Agenda</vt:lpstr>
      <vt:lpstr>Agenda</vt:lpstr>
      <vt:lpstr>ReCap</vt:lpstr>
      <vt:lpstr>Agenda</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2013-10-28T16:43:05Z</dcterms:created>
  <dcterms:modified xsi:type="dcterms:W3CDTF">2014-06-18T20:20:15Z</dcterms:modified>
</cp:coreProperties>
</file>